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12_2EEBAD1F.xml" ContentType="application/vnd.ms-powerpoint.comments+xml"/>
  <Override PartName="/ppt/comments/modernComment_213_CA943DBD.xml" ContentType="application/vnd.ms-powerpoint.comments+xml"/>
  <Override PartName="/ppt/notesSlides/notesSlide3.xml" ContentType="application/vnd.openxmlformats-officedocument.presentationml.notesSlide+xml"/>
  <Override PartName="/ppt/comments/modernComment_220_CAAC5D9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2" r:id="rId4"/>
  </p:sldMasterIdLst>
  <p:notesMasterIdLst>
    <p:notesMasterId r:id="rId28"/>
  </p:notesMasterIdLst>
  <p:handoutMasterIdLst>
    <p:handoutMasterId r:id="rId29"/>
  </p:handoutMasterIdLst>
  <p:sldIdLst>
    <p:sldId id="471" r:id="rId5"/>
    <p:sldId id="528" r:id="rId6"/>
    <p:sldId id="530" r:id="rId7"/>
    <p:sldId id="531" r:id="rId8"/>
    <p:sldId id="544" r:id="rId9"/>
    <p:sldId id="529" r:id="rId10"/>
    <p:sldId id="533" r:id="rId11"/>
    <p:sldId id="543" r:id="rId12"/>
    <p:sldId id="534" r:id="rId13"/>
    <p:sldId id="545" r:id="rId14"/>
    <p:sldId id="546" r:id="rId15"/>
    <p:sldId id="547" r:id="rId16"/>
    <p:sldId id="548" r:id="rId17"/>
    <p:sldId id="551" r:id="rId18"/>
    <p:sldId id="549" r:id="rId19"/>
    <p:sldId id="554" r:id="rId20"/>
    <p:sldId id="536" r:id="rId21"/>
    <p:sldId id="552" r:id="rId22"/>
    <p:sldId id="553" r:id="rId23"/>
    <p:sldId id="555" r:id="rId24"/>
    <p:sldId id="541" r:id="rId25"/>
    <p:sldId id="540" r:id="rId26"/>
    <p:sldId id="542"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id="{2206A4BA-9629-4146-907C-6298D8F08564}">
          <p14:sldIdLst>
            <p14:sldId id="471"/>
            <p14:sldId id="528"/>
            <p14:sldId id="530"/>
            <p14:sldId id="531"/>
            <p14:sldId id="544"/>
            <p14:sldId id="529"/>
          </p14:sldIdLst>
        </p14:section>
        <p14:section name="Purpose of Session and Intro to HL" id="{A4185982-95B2-4377-971E-721725178E14}">
          <p14:sldIdLst>
            <p14:sldId id="533"/>
            <p14:sldId id="543"/>
            <p14:sldId id="534"/>
            <p14:sldId id="545"/>
            <p14:sldId id="546"/>
          </p14:sldIdLst>
        </p14:section>
        <p14:section name="Panelists Share Journey" id="{2751A619-637C-4EEB-996B-0F3A45662337}">
          <p14:sldIdLst>
            <p14:sldId id="547"/>
          </p14:sldIdLst>
        </p14:section>
        <p14:section name="Career and Skills Info" id="{8A826807-6721-4240-84B8-BC28B6B988CC}">
          <p14:sldIdLst>
            <p14:sldId id="548"/>
            <p14:sldId id="551"/>
            <p14:sldId id="549"/>
          </p14:sldIdLst>
        </p14:section>
        <p14:section name="Current Trends (may need to update)" id="{F50533BF-2480-40F0-BF18-0D1578798172}">
          <p14:sldIdLst>
            <p14:sldId id="554"/>
            <p14:sldId id="536"/>
            <p14:sldId id="552"/>
            <p14:sldId id="553"/>
          </p14:sldIdLst>
        </p14:section>
        <p14:section name="AHLA Information and Resources" id="{ADC67B7E-3901-4074-B99B-1C9E6E952740}">
          <p14:sldIdLst>
            <p14:sldId id="555"/>
            <p14:sldId id="541"/>
          </p14:sldIdLst>
        </p14:section>
        <p14:section name="Q&amp;A" id="{147848BB-3FC6-4694-8BC4-29E4959F44DC}">
          <p14:sldIdLst>
            <p14:sldId id="540"/>
          </p14:sldIdLst>
        </p14:section>
        <p14:section name="Ending Slide" id="{3119B671-A679-49AD-812B-9FA12871611F}">
          <p14:sldIdLst>
            <p14:sldId id="54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96F380-EAF5-8184-EFD4-4B704390392B}" name="Teshia A. Birts" initials="TB" userId="S::tbirts@americanhealthlaw.org::01d509de-6abc-4267-b849-0a1228a9f7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228"/>
    <a:srgbClr val="686868"/>
    <a:srgbClr val="00B050"/>
    <a:srgbClr val="73A81B"/>
    <a:srgbClr val="DD0000"/>
    <a:srgbClr val="56687C"/>
    <a:srgbClr val="5B6673"/>
    <a:srgbClr val="EEBC5A"/>
    <a:srgbClr val="FFC000"/>
    <a:srgbClr val="6F7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A0D5E-4AFD-4780-91C2-971C725AF7B5}" v="5" dt="2025-11-06T14:48:33.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p:cViewPr varScale="1">
        <p:scale>
          <a:sx n="98" d="100"/>
          <a:sy n="98" d="100"/>
        </p:scale>
        <p:origin x="384" y="68"/>
      </p:cViewPr>
      <p:guideLst>
        <p:guide orient="horz" pos="1620"/>
        <p:guide pos="2880"/>
      </p:guideLst>
    </p:cSldViewPr>
  </p:slideViewPr>
  <p:outlineViewPr>
    <p:cViewPr>
      <p:scale>
        <a:sx n="100" d="100"/>
        <a:sy n="100" d="100"/>
      </p:scale>
      <p:origin x="0" y="-161078"/>
    </p:cViewPr>
  </p:outlineViewPr>
  <p:notesTextViewPr>
    <p:cViewPr>
      <p:scale>
        <a:sx n="125" d="100"/>
        <a:sy n="125" d="100"/>
      </p:scale>
      <p:origin x="0" y="0"/>
    </p:cViewPr>
  </p:notesTextViewPr>
  <p:sorterViewPr>
    <p:cViewPr>
      <p:scale>
        <a:sx n="117" d="100"/>
        <a:sy n="117" d="100"/>
      </p:scale>
      <p:origin x="0" y="0"/>
    </p:cViewPr>
  </p:sorterViewPr>
  <p:notesViewPr>
    <p:cSldViewPr>
      <p:cViewPr varScale="1">
        <p:scale>
          <a:sx n="169" d="100"/>
          <a:sy n="169" d="100"/>
        </p:scale>
        <p:origin x="101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hia A. Birts" userId="01d509de-6abc-4267-b849-0a1228a9f770" providerId="ADAL" clId="{63D761F6-5DC0-4832-B33D-5A8DCE2B789A}"/>
    <pc:docChg chg="undo custSel modSld addSection modSection">
      <pc:chgData name="Teshia A. Birts" userId="01d509de-6abc-4267-b849-0a1228a9f770" providerId="ADAL" clId="{63D761F6-5DC0-4832-B33D-5A8DCE2B789A}" dt="2025-11-06T16:11:02.389" v="253" actId="17846"/>
      <pc:docMkLst>
        <pc:docMk/>
      </pc:docMkLst>
      <pc:sldChg chg="addSp delSp modSp mod">
        <pc:chgData name="Teshia A. Birts" userId="01d509de-6abc-4267-b849-0a1228a9f770" providerId="ADAL" clId="{63D761F6-5DC0-4832-B33D-5A8DCE2B789A}" dt="2025-11-06T14:49:24.043" v="247" actId="114"/>
        <pc:sldMkLst>
          <pc:docMk/>
          <pc:sldMk cId="4062107528" sldId="555"/>
        </pc:sldMkLst>
        <pc:spChg chg="del">
          <ac:chgData name="Teshia A. Birts" userId="01d509de-6abc-4267-b849-0a1228a9f770" providerId="ADAL" clId="{63D761F6-5DC0-4832-B33D-5A8DCE2B789A}" dt="2025-11-06T14:45:13.027" v="154" actId="478"/>
          <ac:spMkLst>
            <pc:docMk/>
            <pc:sldMk cId="4062107528" sldId="555"/>
            <ac:spMk id="2" creationId="{AEDADBF1-61C7-4FF9-9336-A255AFE4B6AD}"/>
          </ac:spMkLst>
        </pc:spChg>
        <pc:spChg chg="add del mod">
          <ac:chgData name="Teshia A. Birts" userId="01d509de-6abc-4267-b849-0a1228a9f770" providerId="ADAL" clId="{63D761F6-5DC0-4832-B33D-5A8DCE2B789A}" dt="2025-11-06T14:43:01.026" v="133"/>
          <ac:spMkLst>
            <pc:docMk/>
            <pc:sldMk cId="4062107528" sldId="555"/>
            <ac:spMk id="3" creationId="{3152A833-42CC-E33E-EF59-EF9245B971EB}"/>
          </ac:spMkLst>
        </pc:spChg>
        <pc:spChg chg="add mod">
          <ac:chgData name="Teshia A. Birts" userId="01d509de-6abc-4267-b849-0a1228a9f770" providerId="ADAL" clId="{63D761F6-5DC0-4832-B33D-5A8DCE2B789A}" dt="2025-11-06T14:49:24.043" v="247" actId="114"/>
          <ac:spMkLst>
            <pc:docMk/>
            <pc:sldMk cId="4062107528" sldId="555"/>
            <ac:spMk id="5" creationId="{0BF60083-09D9-40A7-5DCE-C3E7A196CD13}"/>
          </ac:spMkLst>
        </pc:spChg>
        <pc:spChg chg="add del mod">
          <ac:chgData name="Teshia A. Birts" userId="01d509de-6abc-4267-b849-0a1228a9f770" providerId="ADAL" clId="{63D761F6-5DC0-4832-B33D-5A8DCE2B789A}" dt="2025-11-06T14:45:08.269" v="153" actId="478"/>
          <ac:spMkLst>
            <pc:docMk/>
            <pc:sldMk cId="4062107528" sldId="555"/>
            <ac:spMk id="8" creationId="{786AAA5F-6614-1746-1A00-838BFDF268FD}"/>
          </ac:spMkLst>
        </pc:spChg>
        <pc:spChg chg="mod">
          <ac:chgData name="Teshia A. Birts" userId="01d509de-6abc-4267-b849-0a1228a9f770" providerId="ADAL" clId="{63D761F6-5DC0-4832-B33D-5A8DCE2B789A}" dt="2025-11-06T14:46:29.695" v="180" actId="404"/>
          <ac:spMkLst>
            <pc:docMk/>
            <pc:sldMk cId="4062107528" sldId="555"/>
            <ac:spMk id="13" creationId="{7D09BC8D-06C9-A98A-EEC8-52DB0A5682AB}"/>
          </ac:spMkLst>
        </pc:spChg>
        <pc:spChg chg="add del mod topLvl">
          <ac:chgData name="Teshia A. Birts" userId="01d509de-6abc-4267-b849-0a1228a9f770" providerId="ADAL" clId="{63D761F6-5DC0-4832-B33D-5A8DCE2B789A}" dt="2025-11-06T14:37:57.110" v="91" actId="478"/>
          <ac:spMkLst>
            <pc:docMk/>
            <pc:sldMk cId="4062107528" sldId="555"/>
            <ac:spMk id="14" creationId="{170CFE28-F103-09BD-61C2-5E52D3E405E2}"/>
          </ac:spMkLst>
        </pc:spChg>
        <pc:spChg chg="del mod topLvl">
          <ac:chgData name="Teshia A. Birts" userId="01d509de-6abc-4267-b849-0a1228a9f770" providerId="ADAL" clId="{63D761F6-5DC0-4832-B33D-5A8DCE2B789A}" dt="2025-11-06T14:37:18.505" v="80" actId="478"/>
          <ac:spMkLst>
            <pc:docMk/>
            <pc:sldMk cId="4062107528" sldId="555"/>
            <ac:spMk id="17" creationId="{1BB7F2F3-B66D-3B5F-4F48-221B3D8F997E}"/>
          </ac:spMkLst>
        </pc:spChg>
        <pc:spChg chg="add del mod">
          <ac:chgData name="Teshia A. Birts" userId="01d509de-6abc-4267-b849-0a1228a9f770" providerId="ADAL" clId="{63D761F6-5DC0-4832-B33D-5A8DCE2B789A}" dt="2025-11-06T14:37:12.955" v="78" actId="478"/>
          <ac:spMkLst>
            <pc:docMk/>
            <pc:sldMk cId="4062107528" sldId="555"/>
            <ac:spMk id="24" creationId="{91A609D2-D26F-77DE-E18D-D828165746A7}"/>
          </ac:spMkLst>
        </pc:spChg>
        <pc:spChg chg="add del mod">
          <ac:chgData name="Teshia A. Birts" userId="01d509de-6abc-4267-b849-0a1228a9f770" providerId="ADAL" clId="{63D761F6-5DC0-4832-B33D-5A8DCE2B789A}" dt="2025-11-06T14:37:22.475" v="81" actId="478"/>
          <ac:spMkLst>
            <pc:docMk/>
            <pc:sldMk cId="4062107528" sldId="555"/>
            <ac:spMk id="25" creationId="{59E8DCCC-A2D8-0A6B-FF72-FCAB831AF437}"/>
          </ac:spMkLst>
        </pc:spChg>
        <pc:spChg chg="add del">
          <ac:chgData name="Teshia A. Birts" userId="01d509de-6abc-4267-b849-0a1228a9f770" providerId="ADAL" clId="{63D761F6-5DC0-4832-B33D-5A8DCE2B789A}" dt="2025-11-06T14:37:36.956" v="86" actId="478"/>
          <ac:spMkLst>
            <pc:docMk/>
            <pc:sldMk cId="4062107528" sldId="555"/>
            <ac:spMk id="27" creationId="{1E9653BA-BCF6-E38D-FA74-30EA34D9182D}"/>
          </ac:spMkLst>
        </pc:spChg>
        <pc:spChg chg="add del mod topLvl">
          <ac:chgData name="Teshia A. Birts" userId="01d509de-6abc-4267-b849-0a1228a9f770" providerId="ADAL" clId="{63D761F6-5DC0-4832-B33D-5A8DCE2B789A}" dt="2025-11-06T14:37:59.328" v="93" actId="478"/>
          <ac:spMkLst>
            <pc:docMk/>
            <pc:sldMk cId="4062107528" sldId="555"/>
            <ac:spMk id="28" creationId="{60193A28-A4D4-2B22-AF75-F307649A1149}"/>
          </ac:spMkLst>
        </pc:spChg>
        <pc:spChg chg="mod">
          <ac:chgData name="Teshia A. Birts" userId="01d509de-6abc-4267-b849-0a1228a9f770" providerId="ADAL" clId="{63D761F6-5DC0-4832-B33D-5A8DCE2B789A}" dt="2025-11-06T14:35:49.016" v="46" actId="404"/>
          <ac:spMkLst>
            <pc:docMk/>
            <pc:sldMk cId="4062107528" sldId="555"/>
            <ac:spMk id="65" creationId="{0C37EFA2-6F18-4675-B9A4-378E5EE48720}"/>
          </ac:spMkLst>
        </pc:spChg>
        <pc:grpChg chg="add del mod">
          <ac:chgData name="Teshia A. Birts" userId="01d509de-6abc-4267-b849-0a1228a9f770" providerId="ADAL" clId="{63D761F6-5DC0-4832-B33D-5A8DCE2B789A}" dt="2025-11-06T14:37:57.110" v="91" actId="478"/>
          <ac:grpSpMkLst>
            <pc:docMk/>
            <pc:sldMk cId="4062107528" sldId="555"/>
            <ac:grpSpMk id="4" creationId="{A7616668-58A1-17E2-4783-840C5C6364C8}"/>
          </ac:grpSpMkLst>
        </pc:grpChg>
        <pc:picChg chg="del mod">
          <ac:chgData name="Teshia A. Birts" userId="01d509de-6abc-4267-b849-0a1228a9f770" providerId="ADAL" clId="{63D761F6-5DC0-4832-B33D-5A8DCE2B789A}" dt="2025-11-06T14:45:05.626" v="152" actId="478"/>
          <ac:picMkLst>
            <pc:docMk/>
            <pc:sldMk cId="4062107528" sldId="555"/>
            <ac:picMk id="7" creationId="{C8D4D9CB-4DD4-BB04-9540-BF175DBFA7B8}"/>
          </ac:picMkLst>
        </pc:picChg>
      </pc:sldChg>
    </pc:docChg>
  </pc:docChgLst>
</pc:chgInfo>
</file>

<file path=ppt/comments/modernComment_212_2EEBAD1F.xml><?xml version="1.0" encoding="utf-8"?>
<p188:cmLst xmlns:a="http://schemas.openxmlformats.org/drawingml/2006/main" xmlns:r="http://schemas.openxmlformats.org/officeDocument/2006/relationships" xmlns:p188="http://schemas.microsoft.com/office/powerpoint/2018/8/main">
  <p188:cm id="{F5A3CF6C-61B7-4F71-868C-9862BCFAF37D}" authorId="{2E96F380-EAF5-8184-EFD4-4B704390392B}" created="2025-02-24T22:01:11.615">
    <pc:sldMkLst xmlns:pc="http://schemas.microsoft.com/office/powerpoint/2013/main/command">
      <pc:docMk/>
      <pc:sldMk cId="787197215" sldId="530"/>
    </pc:sldMkLst>
    <p188:txBody>
      <a:bodyPr/>
      <a:lstStyle/>
      <a:p>
        <a:r>
          <a:rPr lang="en-US"/>
          <a:t>Version 1 - Sample Slide for Moderators/Panelists/Presenters</a:t>
        </a:r>
      </a:p>
    </p188:txBody>
  </p188:cm>
</p188:cmLst>
</file>

<file path=ppt/comments/modernComment_213_CA943DBD.xml><?xml version="1.0" encoding="utf-8"?>
<p188:cmLst xmlns:a="http://schemas.openxmlformats.org/drawingml/2006/main" xmlns:r="http://schemas.openxmlformats.org/officeDocument/2006/relationships" xmlns:p188="http://schemas.microsoft.com/office/powerpoint/2018/8/main">
  <p188:cm id="{81EC1191-C7EE-4903-B716-044EB18035CE}" authorId="{2E96F380-EAF5-8184-EFD4-4B704390392B}" created="2025-02-24T22:01:47.149">
    <ac:deMkLst xmlns:ac="http://schemas.microsoft.com/office/drawing/2013/main/command">
      <pc:docMk xmlns:pc="http://schemas.microsoft.com/office/powerpoint/2013/main/command"/>
      <pc:sldMk xmlns:pc="http://schemas.microsoft.com/office/powerpoint/2013/main/command" cId="3398712765" sldId="531"/>
      <ac:spMk id="11" creationId="{E863678A-3977-CBAC-C1D2-6223D639484B}"/>
    </ac:deMkLst>
    <p188:txBody>
      <a:bodyPr/>
      <a:lstStyle/>
      <a:p>
        <a:r>
          <a:rPr lang="en-US"/>
          <a:t>Version 2 - Sample Slide for Moderators/Panelists/Presenters</a:t>
        </a:r>
      </a:p>
    </p188:txBody>
  </p188:cm>
</p188:cmLst>
</file>

<file path=ppt/comments/modernComment_220_CAAC5D95.xml><?xml version="1.0" encoding="utf-8"?>
<p188:cmLst xmlns:a="http://schemas.openxmlformats.org/drawingml/2006/main" xmlns:r="http://schemas.openxmlformats.org/officeDocument/2006/relationships" xmlns:p188="http://schemas.microsoft.com/office/powerpoint/2018/8/main">
  <p188:cm id="{543C4B1F-FADB-4B42-B63A-9C78A0772985}" authorId="{2E96F380-EAF5-8184-EFD4-4B704390392B}" created="2025-02-24T22:37:23.592">
    <pc:sldMkLst xmlns:pc="http://schemas.microsoft.com/office/powerpoint/2013/main/command">
      <pc:docMk/>
      <pc:sldMk cId="3400293781" sldId="544"/>
    </pc:sldMkLst>
    <p188:txBody>
      <a:bodyPr/>
      <a:lstStyle/>
      <a:p>
        <a:r>
          <a:rPr lang="en-US"/>
          <a:t>Version 3 - Sample Slide for Moderators/Panelists/Presenters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11/6/2025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11/6/2025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a:p>
        </p:txBody>
      </p:sp>
    </p:spTree>
    <p:extLst>
      <p:ext uri="{BB962C8B-B14F-4D97-AF65-F5344CB8AC3E}">
        <p14:creationId xmlns:p14="http://schemas.microsoft.com/office/powerpoint/2010/main" val="149898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87451-2E11-578C-FED6-FDA585F96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A5A48-2952-4D89-DA67-74EE0699E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A0BF1-4FC6-4285-7781-65C7AF0FF5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987E70-F782-5688-06A5-4248D4114FAB}"/>
              </a:ext>
            </a:extLst>
          </p:cNvPr>
          <p:cNvSpPr>
            <a:spLocks noGrp="1"/>
          </p:cNvSpPr>
          <p:nvPr>
            <p:ph type="sldNum" sz="quarter" idx="5"/>
          </p:nvPr>
        </p:nvSpPr>
        <p:spPr/>
        <p:txBody>
          <a:bodyPr/>
          <a:lstStyle/>
          <a:p>
            <a:fld id="{2E7D2F9E-D167-4ED3-83EC-AE46EA34BEC3}" type="slidenum">
              <a:rPr lang="en-US" smtClean="0"/>
              <a:pPr/>
              <a:t>17</a:t>
            </a:fld>
            <a:endParaRPr lang="en-US"/>
          </a:p>
        </p:txBody>
      </p:sp>
    </p:spTree>
    <p:extLst>
      <p:ext uri="{BB962C8B-B14F-4D97-AF65-F5344CB8AC3E}">
        <p14:creationId xmlns:p14="http://schemas.microsoft.com/office/powerpoint/2010/main" val="45902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5A0C-6341-493F-DD42-EEC9CC78A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410BF-0507-10A5-95E4-20FAD5041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F268E-E6CE-119A-6CFF-8D1B5B92AF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3B42A1-15CB-C634-1BAF-27FB8FD90D64}"/>
              </a:ext>
            </a:extLst>
          </p:cNvPr>
          <p:cNvSpPr>
            <a:spLocks noGrp="1"/>
          </p:cNvSpPr>
          <p:nvPr>
            <p:ph type="sldNum" sz="quarter" idx="5"/>
          </p:nvPr>
        </p:nvSpPr>
        <p:spPr/>
        <p:txBody>
          <a:bodyPr/>
          <a:lstStyle/>
          <a:p>
            <a:fld id="{2E7D2F9E-D167-4ED3-83EC-AE46EA34BEC3}" type="slidenum">
              <a:rPr lang="en-US" smtClean="0"/>
              <a:pPr/>
              <a:t>18</a:t>
            </a:fld>
            <a:endParaRPr lang="en-US"/>
          </a:p>
        </p:txBody>
      </p:sp>
    </p:spTree>
    <p:extLst>
      <p:ext uri="{BB962C8B-B14F-4D97-AF65-F5344CB8AC3E}">
        <p14:creationId xmlns:p14="http://schemas.microsoft.com/office/powerpoint/2010/main" val="291601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0E503-DB8C-A1ED-D04D-6691511D4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04427-4C15-35AF-60D6-18387518C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B9340-6DF5-61D8-6E0A-FF34A6D946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A6AD4-8446-FC1B-4771-45F5CBF15BB9}"/>
              </a:ext>
            </a:extLst>
          </p:cNvPr>
          <p:cNvSpPr>
            <a:spLocks noGrp="1"/>
          </p:cNvSpPr>
          <p:nvPr>
            <p:ph type="sldNum" sz="quarter" idx="5"/>
          </p:nvPr>
        </p:nvSpPr>
        <p:spPr/>
        <p:txBody>
          <a:bodyPr/>
          <a:lstStyle/>
          <a:p>
            <a:fld id="{2E7D2F9E-D167-4ED3-83EC-AE46EA34BEC3}" type="slidenum">
              <a:rPr lang="en-US" smtClean="0"/>
              <a:pPr/>
              <a:t>19</a:t>
            </a:fld>
            <a:endParaRPr lang="en-US"/>
          </a:p>
        </p:txBody>
      </p:sp>
    </p:spTree>
    <p:extLst>
      <p:ext uri="{BB962C8B-B14F-4D97-AF65-F5344CB8AC3E}">
        <p14:creationId xmlns:p14="http://schemas.microsoft.com/office/powerpoint/2010/main" val="263011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3077D-FE66-7F42-52A6-419E7F57D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0ADFA-B6AC-7879-BB69-230062DEB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68223-3BC0-18AA-E2E6-115BE8DD2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75A119-3888-D968-BD76-B184B2FD16A4}"/>
              </a:ext>
            </a:extLst>
          </p:cNvPr>
          <p:cNvSpPr>
            <a:spLocks noGrp="1"/>
          </p:cNvSpPr>
          <p:nvPr>
            <p:ph type="sldNum" sz="quarter" idx="5"/>
          </p:nvPr>
        </p:nvSpPr>
        <p:spPr/>
        <p:txBody>
          <a:bodyPr/>
          <a:lstStyle/>
          <a:p>
            <a:fld id="{2E7D2F9E-D167-4ED3-83EC-AE46EA34BEC3}" type="slidenum">
              <a:rPr lang="en-US" smtClean="0"/>
              <a:pPr/>
              <a:t>20</a:t>
            </a:fld>
            <a:endParaRPr lang="en-US"/>
          </a:p>
        </p:txBody>
      </p:sp>
    </p:spTree>
    <p:extLst>
      <p:ext uri="{BB962C8B-B14F-4D97-AF65-F5344CB8AC3E}">
        <p14:creationId xmlns:p14="http://schemas.microsoft.com/office/powerpoint/2010/main" val="3817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1345-7512-E88B-486C-29D6CE6F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724F3-F284-9A4D-9D06-5A8F72012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6E63D-4C2B-3253-E5B6-7AB956A0C3A7}"/>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8A1F1E7E-6BF7-859D-57BB-E87A61B9F3E2}"/>
              </a:ext>
            </a:extLst>
          </p:cNvPr>
          <p:cNvSpPr>
            <a:spLocks noGrp="1"/>
          </p:cNvSpPr>
          <p:nvPr>
            <p:ph type="sldNum" sz="quarter" idx="10"/>
          </p:nvPr>
        </p:nvSpPr>
        <p:spPr/>
        <p:txBody>
          <a:bodyPr/>
          <a:lstStyle/>
          <a:p>
            <a:fld id="{2E7D2F9E-D167-4ED3-83EC-AE46EA34BEC3}" type="slidenum">
              <a:rPr lang="en-US" smtClean="0"/>
              <a:pPr/>
              <a:t>21</a:t>
            </a:fld>
            <a:endParaRPr lang="en-US"/>
          </a:p>
        </p:txBody>
      </p:sp>
    </p:spTree>
    <p:extLst>
      <p:ext uri="{BB962C8B-B14F-4D97-AF65-F5344CB8AC3E}">
        <p14:creationId xmlns:p14="http://schemas.microsoft.com/office/powerpoint/2010/main" val="330865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6D53-A362-3098-A6FA-D8DE3C6C4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6B9DE-AEBE-6417-7AB7-D084B807F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D6404-1FF8-E610-A0CE-00CFE9CD4A13}"/>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70A896B6-198C-F311-196E-02BB01E9E92B}"/>
              </a:ext>
            </a:extLst>
          </p:cNvPr>
          <p:cNvSpPr>
            <a:spLocks noGrp="1"/>
          </p:cNvSpPr>
          <p:nvPr>
            <p:ph type="sldNum" sz="quarter" idx="10"/>
          </p:nvPr>
        </p:nvSpPr>
        <p:spPr/>
        <p:txBody>
          <a:bodyPr/>
          <a:lstStyle/>
          <a:p>
            <a:fld id="{2E7D2F9E-D167-4ED3-83EC-AE46EA34BEC3}" type="slidenum">
              <a:rPr lang="en-US" smtClean="0"/>
              <a:pPr/>
              <a:t>22</a:t>
            </a:fld>
            <a:endParaRPr lang="en-US"/>
          </a:p>
        </p:txBody>
      </p:sp>
    </p:spTree>
    <p:extLst>
      <p:ext uri="{BB962C8B-B14F-4D97-AF65-F5344CB8AC3E}">
        <p14:creationId xmlns:p14="http://schemas.microsoft.com/office/powerpoint/2010/main" val="407769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7F668-1B4C-0E4A-E5BD-558E3D8B8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1F705-EF6B-B9B8-2EAF-7EF5636FA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DDB0F-9816-7AD6-CC66-D28172D83110}"/>
              </a:ext>
            </a:extLst>
          </p:cNvPr>
          <p:cNvSpPr>
            <a:spLocks noGrp="1"/>
          </p:cNvSpPr>
          <p:nvPr>
            <p:ph type="body" idx="1"/>
          </p:nvPr>
        </p:nvSpPr>
        <p:spPr/>
        <p:txBody>
          <a:bodyPr/>
          <a:lstStyle/>
          <a:p>
            <a:r>
              <a:rPr lang="en-US" dirty="0"/>
              <a:t>Do not delete</a:t>
            </a:r>
          </a:p>
        </p:txBody>
      </p:sp>
      <p:sp>
        <p:nvSpPr>
          <p:cNvPr id="4" name="Slide Number Placeholder 3">
            <a:extLst>
              <a:ext uri="{FF2B5EF4-FFF2-40B4-BE49-F238E27FC236}">
                <a16:creationId xmlns:a16="http://schemas.microsoft.com/office/drawing/2014/main" id="{BEA7FC7F-419D-2CA0-6421-35A176AFF81B}"/>
              </a:ext>
            </a:extLst>
          </p:cNvPr>
          <p:cNvSpPr>
            <a:spLocks noGrp="1"/>
          </p:cNvSpPr>
          <p:nvPr>
            <p:ph type="sldNum" sz="quarter" idx="5"/>
          </p:nvPr>
        </p:nvSpPr>
        <p:spPr/>
        <p:txBody>
          <a:bodyPr/>
          <a:lstStyle/>
          <a:p>
            <a:fld id="{2E7D2F9E-D167-4ED3-83EC-AE46EA34BEC3}" type="slidenum">
              <a:rPr lang="en-US" smtClean="0"/>
              <a:pPr/>
              <a:t>23</a:t>
            </a:fld>
            <a:endParaRPr lang="en-US"/>
          </a:p>
        </p:txBody>
      </p:sp>
    </p:spTree>
    <p:extLst>
      <p:ext uri="{BB962C8B-B14F-4D97-AF65-F5344CB8AC3E}">
        <p14:creationId xmlns:p14="http://schemas.microsoft.com/office/powerpoint/2010/main" val="412679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2028-181E-2758-5E22-DE0293DCE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F5D5B-2EC0-AE65-CC6A-CAF212AB1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92234-5620-1181-DD92-AAF35B9949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42A85-34FA-E141-466E-6D473B1C9489}"/>
              </a:ext>
            </a:extLst>
          </p:cNvPr>
          <p:cNvSpPr>
            <a:spLocks noGrp="1"/>
          </p:cNvSpPr>
          <p:nvPr>
            <p:ph type="sldNum" sz="quarter" idx="5"/>
          </p:nvPr>
        </p:nvSpPr>
        <p:spPr/>
        <p:txBody>
          <a:bodyPr/>
          <a:lstStyle/>
          <a:p>
            <a:fld id="{2E7D2F9E-D167-4ED3-83EC-AE46EA34BEC3}" type="slidenum">
              <a:rPr lang="en-US" smtClean="0"/>
              <a:pPr/>
              <a:t>2</a:t>
            </a:fld>
            <a:endParaRPr lang="en-US"/>
          </a:p>
        </p:txBody>
      </p:sp>
    </p:spTree>
    <p:extLst>
      <p:ext uri="{BB962C8B-B14F-4D97-AF65-F5344CB8AC3E}">
        <p14:creationId xmlns:p14="http://schemas.microsoft.com/office/powerpoint/2010/main" val="354784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48ED-DBF9-D5A9-DFE2-2BFC5AF19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58143-3DAC-3816-CD1C-B417F4AFD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0503D-20E7-03DE-3844-F52F4CC914B3}"/>
              </a:ext>
            </a:extLst>
          </p:cNvPr>
          <p:cNvSpPr>
            <a:spLocks noGrp="1"/>
          </p:cNvSpPr>
          <p:nvPr>
            <p:ph type="body" idx="1"/>
          </p:nvPr>
        </p:nvSpPr>
        <p:spPr/>
        <p:txBody>
          <a:bodyPr/>
          <a:lstStyle/>
          <a:p>
            <a:endParaRPr lang="ar-IQ"/>
          </a:p>
        </p:txBody>
      </p:sp>
      <p:sp>
        <p:nvSpPr>
          <p:cNvPr id="4" name="Slide Number Placeholder 3">
            <a:extLst>
              <a:ext uri="{FF2B5EF4-FFF2-40B4-BE49-F238E27FC236}">
                <a16:creationId xmlns:a16="http://schemas.microsoft.com/office/drawing/2014/main" id="{C01DAB32-FF06-6DD2-DBDE-39A8DED0C163}"/>
              </a:ext>
            </a:extLst>
          </p:cNvPr>
          <p:cNvSpPr>
            <a:spLocks noGrp="1"/>
          </p:cNvSpPr>
          <p:nvPr>
            <p:ph type="sldNum" sz="quarter" idx="10"/>
          </p:nvPr>
        </p:nvSpPr>
        <p:spPr/>
        <p:txBody>
          <a:bodyPr/>
          <a:lstStyle/>
          <a:p>
            <a:fld id="{2E7D2F9E-D167-4ED3-83EC-AE46EA34BEC3}" type="slidenum">
              <a:rPr lang="en-US" smtClean="0"/>
              <a:pPr/>
              <a:t>5</a:t>
            </a:fld>
            <a:endParaRPr lang="en-US"/>
          </a:p>
        </p:txBody>
      </p:sp>
    </p:spTree>
    <p:extLst>
      <p:ext uri="{BB962C8B-B14F-4D97-AF65-F5344CB8AC3E}">
        <p14:creationId xmlns:p14="http://schemas.microsoft.com/office/powerpoint/2010/main" val="308586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4CFA3-B638-80B8-8364-848C0A1A1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B0E82-D5A7-C7C7-36DB-4DDF7DE89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AEDF9-6DFC-B20C-1644-1A32F88E44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027730-0F51-AF4D-BB1D-740021F1430F}"/>
              </a:ext>
            </a:extLst>
          </p:cNvPr>
          <p:cNvSpPr>
            <a:spLocks noGrp="1"/>
          </p:cNvSpPr>
          <p:nvPr>
            <p:ph type="sldNum" sz="quarter" idx="10"/>
          </p:nvPr>
        </p:nvSpPr>
        <p:spPr/>
        <p:txBody>
          <a:bodyPr/>
          <a:lstStyle/>
          <a:p>
            <a:fld id="{2E7D2F9E-D167-4ED3-83EC-AE46EA34BEC3}" type="slidenum">
              <a:rPr lang="en-US" smtClean="0"/>
              <a:pPr/>
              <a:t>8</a:t>
            </a:fld>
            <a:endParaRPr lang="en-US"/>
          </a:p>
        </p:txBody>
      </p:sp>
    </p:spTree>
    <p:extLst>
      <p:ext uri="{BB962C8B-B14F-4D97-AF65-F5344CB8AC3E}">
        <p14:creationId xmlns:p14="http://schemas.microsoft.com/office/powerpoint/2010/main" val="333635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03FEC-7803-D48E-A8B2-EC74ECC4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72A01-89FF-EE0F-9BDD-FAF505A71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F3484-1FDB-066C-9268-1D822FA33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7A82AE-7E8E-EFB4-5B94-5EF663FCA9F2}"/>
              </a:ext>
            </a:extLst>
          </p:cNvPr>
          <p:cNvSpPr>
            <a:spLocks noGrp="1"/>
          </p:cNvSpPr>
          <p:nvPr>
            <p:ph type="sldNum" sz="quarter" idx="5"/>
          </p:nvPr>
        </p:nvSpPr>
        <p:spPr/>
        <p:txBody>
          <a:bodyPr/>
          <a:lstStyle/>
          <a:p>
            <a:fld id="{2E7D2F9E-D167-4ED3-83EC-AE46EA34BEC3}" type="slidenum">
              <a:rPr lang="en-US" smtClean="0"/>
              <a:pPr/>
              <a:t>11</a:t>
            </a:fld>
            <a:endParaRPr lang="en-US"/>
          </a:p>
        </p:txBody>
      </p:sp>
    </p:spTree>
    <p:extLst>
      <p:ext uri="{BB962C8B-B14F-4D97-AF65-F5344CB8AC3E}">
        <p14:creationId xmlns:p14="http://schemas.microsoft.com/office/powerpoint/2010/main" val="178795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0DC7-E662-DC3D-B8AB-A1CB554A1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8C6D8-B14B-CCEF-24CD-170C2D092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25061-6B1F-FDE6-7C41-518E922564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354999-346F-A3B6-0CB8-AAB4CB2AE952}"/>
              </a:ext>
            </a:extLst>
          </p:cNvPr>
          <p:cNvSpPr>
            <a:spLocks noGrp="1"/>
          </p:cNvSpPr>
          <p:nvPr>
            <p:ph type="sldNum" sz="quarter" idx="10"/>
          </p:nvPr>
        </p:nvSpPr>
        <p:spPr/>
        <p:txBody>
          <a:bodyPr/>
          <a:lstStyle/>
          <a:p>
            <a:fld id="{2E7D2F9E-D167-4ED3-83EC-AE46EA34BEC3}" type="slidenum">
              <a:rPr lang="en-US" smtClean="0"/>
              <a:pPr/>
              <a:t>12</a:t>
            </a:fld>
            <a:endParaRPr lang="en-US"/>
          </a:p>
        </p:txBody>
      </p:sp>
    </p:spTree>
    <p:extLst>
      <p:ext uri="{BB962C8B-B14F-4D97-AF65-F5344CB8AC3E}">
        <p14:creationId xmlns:p14="http://schemas.microsoft.com/office/powerpoint/2010/main" val="366445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78E0-130D-4286-EEEF-CB9116802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30A8F-81E7-0DE9-54B6-DB7319740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8F114-F66C-81AB-D43B-4EE8683FBB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50C2E3-AD83-36CC-7CF1-165F19ACAB3B}"/>
              </a:ext>
            </a:extLst>
          </p:cNvPr>
          <p:cNvSpPr>
            <a:spLocks noGrp="1"/>
          </p:cNvSpPr>
          <p:nvPr>
            <p:ph type="sldNum" sz="quarter" idx="10"/>
          </p:nvPr>
        </p:nvSpPr>
        <p:spPr/>
        <p:txBody>
          <a:bodyPr/>
          <a:lstStyle/>
          <a:p>
            <a:fld id="{2E7D2F9E-D167-4ED3-83EC-AE46EA34BEC3}" type="slidenum">
              <a:rPr lang="en-US" smtClean="0"/>
              <a:pPr/>
              <a:t>13</a:t>
            </a:fld>
            <a:endParaRPr lang="en-US"/>
          </a:p>
        </p:txBody>
      </p:sp>
    </p:spTree>
    <p:extLst>
      <p:ext uri="{BB962C8B-B14F-4D97-AF65-F5344CB8AC3E}">
        <p14:creationId xmlns:p14="http://schemas.microsoft.com/office/powerpoint/2010/main" val="41864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DE21C-C0B2-E520-9C91-76979E1DB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E8638-75B8-EFC2-12B8-5EA02C43B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66A12-7BA2-F7C3-4680-2BE12D93A7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7D08C6-A642-8B1B-8F68-99BEDE1B36C8}"/>
              </a:ext>
            </a:extLst>
          </p:cNvPr>
          <p:cNvSpPr>
            <a:spLocks noGrp="1"/>
          </p:cNvSpPr>
          <p:nvPr>
            <p:ph type="sldNum" sz="quarter" idx="5"/>
          </p:nvPr>
        </p:nvSpPr>
        <p:spPr/>
        <p:txBody>
          <a:bodyPr/>
          <a:lstStyle/>
          <a:p>
            <a:fld id="{2E7D2F9E-D167-4ED3-83EC-AE46EA34BEC3}" type="slidenum">
              <a:rPr lang="en-US" smtClean="0"/>
              <a:pPr/>
              <a:t>14</a:t>
            </a:fld>
            <a:endParaRPr lang="en-US"/>
          </a:p>
        </p:txBody>
      </p:sp>
    </p:spTree>
    <p:extLst>
      <p:ext uri="{BB962C8B-B14F-4D97-AF65-F5344CB8AC3E}">
        <p14:creationId xmlns:p14="http://schemas.microsoft.com/office/powerpoint/2010/main" val="350443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FA89-DEA7-9BD5-5A25-0E13BDF00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9B2BF-DE8B-13EF-A0F4-CCBCDE325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3691C-C2E2-CBC6-EECB-4833ECE9B8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DC2088-3526-3B6A-03B2-5C12CB2E2318}"/>
              </a:ext>
            </a:extLst>
          </p:cNvPr>
          <p:cNvSpPr>
            <a:spLocks noGrp="1"/>
          </p:cNvSpPr>
          <p:nvPr>
            <p:ph type="sldNum" sz="quarter" idx="10"/>
          </p:nvPr>
        </p:nvSpPr>
        <p:spPr/>
        <p:txBody>
          <a:bodyPr/>
          <a:lstStyle/>
          <a:p>
            <a:fld id="{2E7D2F9E-D167-4ED3-83EC-AE46EA34BEC3}" type="slidenum">
              <a:rPr lang="en-US" smtClean="0"/>
              <a:pPr/>
              <a:t>16</a:t>
            </a:fld>
            <a:endParaRPr lang="en-US"/>
          </a:p>
        </p:txBody>
      </p:sp>
    </p:spTree>
    <p:extLst>
      <p:ext uri="{BB962C8B-B14F-4D97-AF65-F5344CB8AC3E}">
        <p14:creationId xmlns:p14="http://schemas.microsoft.com/office/powerpoint/2010/main" val="387715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6E6D-E04B-264A-B5ED-E612F36C2DB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F78D874-B492-4B43-AD62-FEF2A78392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225578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3844-E2C8-BE4E-96DB-B1BEDA9F1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E3C15C-3B42-5642-8024-A370F3797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6621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6A738-763B-6247-928F-232E7110DFD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E371B1-7FB6-D44A-AAB9-B20EDCA636B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787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rketing_Plan_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6525134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rketing_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991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rketing_Plan_0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1F1C489-EA16-44E3-967F-1DDEC37B657D}"/>
              </a:ext>
            </a:extLst>
          </p:cNvPr>
          <p:cNvSpPr>
            <a:spLocks noGrp="1"/>
          </p:cNvSpPr>
          <p:nvPr>
            <p:ph type="pic" sz="quarter" idx="10" hasCustomPrompt="1"/>
          </p:nvPr>
        </p:nvSpPr>
        <p:spPr>
          <a:xfrm>
            <a:off x="0" y="0"/>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0" name="Picture Placeholder 7">
            <a:extLst>
              <a:ext uri="{FF2B5EF4-FFF2-40B4-BE49-F238E27FC236}">
                <a16:creationId xmlns:a16="http://schemas.microsoft.com/office/drawing/2014/main" id="{21F1C489-EA16-44E3-967F-1DDEC37B657D}"/>
              </a:ext>
            </a:extLst>
          </p:cNvPr>
          <p:cNvSpPr>
            <a:spLocks noGrp="1"/>
          </p:cNvSpPr>
          <p:nvPr>
            <p:ph type="pic" sz="quarter" idx="12" hasCustomPrompt="1"/>
          </p:nvPr>
        </p:nvSpPr>
        <p:spPr>
          <a:xfrm>
            <a:off x="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2" name="Picture Placeholder 7">
            <a:extLst>
              <a:ext uri="{FF2B5EF4-FFF2-40B4-BE49-F238E27FC236}">
                <a16:creationId xmlns:a16="http://schemas.microsoft.com/office/drawing/2014/main" id="{21F1C489-EA16-44E3-967F-1DDEC37B657D}"/>
              </a:ext>
            </a:extLst>
          </p:cNvPr>
          <p:cNvSpPr>
            <a:spLocks noGrp="1"/>
          </p:cNvSpPr>
          <p:nvPr>
            <p:ph type="pic" sz="quarter" idx="14" hasCustomPrompt="1"/>
          </p:nvPr>
        </p:nvSpPr>
        <p:spPr>
          <a:xfrm>
            <a:off x="182880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13" name="Picture Placeholder 7">
            <a:extLst>
              <a:ext uri="{FF2B5EF4-FFF2-40B4-BE49-F238E27FC236}">
                <a16:creationId xmlns:a16="http://schemas.microsoft.com/office/drawing/2014/main" id="{21F1C489-EA16-44E3-967F-1DDEC37B657D}"/>
              </a:ext>
            </a:extLst>
          </p:cNvPr>
          <p:cNvSpPr>
            <a:spLocks noGrp="1"/>
          </p:cNvSpPr>
          <p:nvPr>
            <p:ph type="pic" sz="quarter" idx="15" hasCustomPrompt="1"/>
          </p:nvPr>
        </p:nvSpPr>
        <p:spPr>
          <a:xfrm>
            <a:off x="1828800" y="342298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14" name="Picture Placeholder 7">
            <a:extLst>
              <a:ext uri="{FF2B5EF4-FFF2-40B4-BE49-F238E27FC236}">
                <a16:creationId xmlns:a16="http://schemas.microsoft.com/office/drawing/2014/main" id="{21F1C489-EA16-44E3-967F-1DDEC37B657D}"/>
              </a:ext>
            </a:extLst>
          </p:cNvPr>
          <p:cNvSpPr>
            <a:spLocks noGrp="1"/>
          </p:cNvSpPr>
          <p:nvPr>
            <p:ph type="pic" sz="quarter" idx="16" hasCustomPrompt="1"/>
          </p:nvPr>
        </p:nvSpPr>
        <p:spPr>
          <a:xfrm>
            <a:off x="1828800" y="3754"/>
            <a:ext cx="1828800" cy="1720516"/>
          </a:xfrm>
          <a:prstGeom prst="rect">
            <a:avLst/>
          </a:prstGeom>
          <a:solidFill>
            <a:schemeClr val="bg1">
              <a:lumMod val="95000"/>
            </a:schemeClr>
          </a:solidFill>
          <a:ln w="3175">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Picture Placeholder 7">
            <a:extLst>
              <a:ext uri="{FF2B5EF4-FFF2-40B4-BE49-F238E27FC236}">
                <a16:creationId xmlns:a16="http://schemas.microsoft.com/office/drawing/2014/main" id="{21F1C489-EA16-44E3-967F-1DDEC37B657D}"/>
              </a:ext>
            </a:extLst>
          </p:cNvPr>
          <p:cNvSpPr>
            <a:spLocks noGrp="1"/>
          </p:cNvSpPr>
          <p:nvPr>
            <p:ph type="pic" sz="quarter" idx="17" hasCustomPrompt="1"/>
          </p:nvPr>
        </p:nvSpPr>
        <p:spPr>
          <a:xfrm>
            <a:off x="0" y="1711492"/>
            <a:ext cx="1828800" cy="1720516"/>
          </a:xfrm>
          <a:prstGeom prst="rect">
            <a:avLst/>
          </a:prstGeom>
          <a:solidFill>
            <a:schemeClr val="bg1">
              <a:lumMod val="95000"/>
            </a:schemeClr>
          </a:solidFill>
          <a:ln w="3175">
            <a:solidFill>
              <a:schemeClr val="bg1"/>
            </a:solid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6133490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rketing_Plan_0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828799" y="-2"/>
            <a:ext cx="7315199" cy="5143502"/>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2" name="Rectangle 1">
            <a:extLst>
              <a:ext uri="{FF2B5EF4-FFF2-40B4-BE49-F238E27FC236}">
                <a16:creationId xmlns:a16="http://schemas.microsoft.com/office/drawing/2014/main" id="{E8204C54-3B2E-5E43-A761-0DA4C4E64A19}"/>
              </a:ext>
            </a:extLst>
          </p:cNvPr>
          <p:cNvSpPr/>
          <p:nvPr/>
        </p:nvSpPr>
        <p:spPr bwMode="auto">
          <a:xfrm>
            <a:off x="0" y="4781550"/>
            <a:ext cx="1828799"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12728193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rketing_Plan_0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2912962" y="0"/>
            <a:ext cx="17526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3" name="Rectangle 2">
            <a:extLst>
              <a:ext uri="{FF2B5EF4-FFF2-40B4-BE49-F238E27FC236}">
                <a16:creationId xmlns:a16="http://schemas.microsoft.com/office/drawing/2014/main" id="{83B9E64C-4D56-4F4F-AF55-0DB27FC78994}"/>
              </a:ext>
            </a:extLst>
          </p:cNvPr>
          <p:cNvSpPr/>
          <p:nvPr/>
        </p:nvSpPr>
        <p:spPr bwMode="auto">
          <a:xfrm>
            <a:off x="0" y="4781550"/>
            <a:ext cx="2133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1986151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rketing_Plan_02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D4D652D-57C3-4D3A-AB4E-2B8D05BA23D0}"/>
              </a:ext>
            </a:extLst>
          </p:cNvPr>
          <p:cNvSpPr>
            <a:spLocks noGrp="1"/>
          </p:cNvSpPr>
          <p:nvPr>
            <p:ph type="pic" sz="quarter" idx="10" hasCustomPrompt="1"/>
          </p:nvPr>
        </p:nvSpPr>
        <p:spPr>
          <a:xfrm>
            <a:off x="500063"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4" name="Picture Placeholder 7">
            <a:extLst>
              <a:ext uri="{FF2B5EF4-FFF2-40B4-BE49-F238E27FC236}">
                <a16:creationId xmlns:a16="http://schemas.microsoft.com/office/drawing/2014/main" id="{CDF4EB74-5AA4-44DE-AAA8-0705603ECACA}"/>
              </a:ext>
            </a:extLst>
          </p:cNvPr>
          <p:cNvSpPr>
            <a:spLocks noGrp="1"/>
          </p:cNvSpPr>
          <p:nvPr>
            <p:ph type="pic" sz="quarter" idx="11" hasCustomPrompt="1"/>
          </p:nvPr>
        </p:nvSpPr>
        <p:spPr>
          <a:xfrm>
            <a:off x="2557463"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5" name="Picture Placeholder 7">
            <a:extLst>
              <a:ext uri="{FF2B5EF4-FFF2-40B4-BE49-F238E27FC236}">
                <a16:creationId xmlns:a16="http://schemas.microsoft.com/office/drawing/2014/main" id="{F4A443C2-77EF-4BEE-BB02-5D250E310F83}"/>
              </a:ext>
            </a:extLst>
          </p:cNvPr>
          <p:cNvSpPr>
            <a:spLocks noGrp="1"/>
          </p:cNvSpPr>
          <p:nvPr>
            <p:ph type="pic" sz="quarter" idx="12" hasCustomPrompt="1"/>
          </p:nvPr>
        </p:nvSpPr>
        <p:spPr>
          <a:xfrm>
            <a:off x="4643438"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6" name="Picture Placeholder 7">
            <a:extLst>
              <a:ext uri="{FF2B5EF4-FFF2-40B4-BE49-F238E27FC236}">
                <a16:creationId xmlns:a16="http://schemas.microsoft.com/office/drawing/2014/main" id="{916ADD31-FC97-4564-9599-A3A00AC8F2AF}"/>
              </a:ext>
            </a:extLst>
          </p:cNvPr>
          <p:cNvSpPr>
            <a:spLocks noGrp="1"/>
          </p:cNvSpPr>
          <p:nvPr>
            <p:ph type="pic" sz="quarter" idx="13" hasCustomPrompt="1"/>
          </p:nvPr>
        </p:nvSpPr>
        <p:spPr>
          <a:xfrm>
            <a:off x="6743700" y="1428750"/>
            <a:ext cx="1914525" cy="2857501"/>
          </a:xfrm>
          <a:prstGeom prst="rect">
            <a:avLst/>
          </a:prstGeom>
          <a:solidFill>
            <a:schemeClr val="bg1">
              <a:lumMod val="95000"/>
            </a:schemeClr>
          </a:solidFill>
          <a:ln>
            <a:noFill/>
          </a:ln>
        </p:spPr>
        <p:txBody>
          <a:bodyPr bIns="457200" anchor="b"/>
          <a:lstStyle>
            <a:lvl1pPr algn="ctr" rtl="0">
              <a:buNone/>
              <a:defRPr sz="12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47316375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rketing_Plan_02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98985C-DF31-4386-AF54-47440DEE26BE}"/>
              </a:ext>
            </a:extLst>
          </p:cNvPr>
          <p:cNvSpPr>
            <a:spLocks noGrp="1"/>
          </p:cNvSpPr>
          <p:nvPr>
            <p:ph type="pic" sz="quarter" idx="10" hasCustomPrompt="1"/>
          </p:nvPr>
        </p:nvSpPr>
        <p:spPr>
          <a:xfrm>
            <a:off x="37719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6" name="Picture Placeholder 7">
            <a:extLst>
              <a:ext uri="{FF2B5EF4-FFF2-40B4-BE49-F238E27FC236}">
                <a16:creationId xmlns:a16="http://schemas.microsoft.com/office/drawing/2014/main" id="{0C98985C-DF31-4386-AF54-47440DEE26BE}"/>
              </a:ext>
            </a:extLst>
          </p:cNvPr>
          <p:cNvSpPr>
            <a:spLocks noGrp="1"/>
          </p:cNvSpPr>
          <p:nvPr>
            <p:ph type="pic" sz="quarter" idx="11" hasCustomPrompt="1"/>
          </p:nvPr>
        </p:nvSpPr>
        <p:spPr>
          <a:xfrm>
            <a:off x="542925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Picture Placeholder 7">
            <a:extLst>
              <a:ext uri="{FF2B5EF4-FFF2-40B4-BE49-F238E27FC236}">
                <a16:creationId xmlns:a16="http://schemas.microsoft.com/office/drawing/2014/main" id="{0C98985C-DF31-4386-AF54-47440DEE26BE}"/>
              </a:ext>
            </a:extLst>
          </p:cNvPr>
          <p:cNvSpPr>
            <a:spLocks noGrp="1"/>
          </p:cNvSpPr>
          <p:nvPr>
            <p:ph type="pic" sz="quarter" idx="12" hasCustomPrompt="1"/>
          </p:nvPr>
        </p:nvSpPr>
        <p:spPr>
          <a:xfrm>
            <a:off x="70866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8" name="Picture Placeholder 7">
            <a:extLst>
              <a:ext uri="{FF2B5EF4-FFF2-40B4-BE49-F238E27FC236}">
                <a16:creationId xmlns:a16="http://schemas.microsoft.com/office/drawing/2014/main" id="{0C98985C-DF31-4386-AF54-47440DEE26BE}"/>
              </a:ext>
            </a:extLst>
          </p:cNvPr>
          <p:cNvSpPr>
            <a:spLocks noGrp="1"/>
          </p:cNvSpPr>
          <p:nvPr>
            <p:ph type="pic" sz="quarter" idx="13" hasCustomPrompt="1"/>
          </p:nvPr>
        </p:nvSpPr>
        <p:spPr>
          <a:xfrm>
            <a:off x="45720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9" name="Picture Placeholder 7">
            <a:extLst>
              <a:ext uri="{FF2B5EF4-FFF2-40B4-BE49-F238E27FC236}">
                <a16:creationId xmlns:a16="http://schemas.microsoft.com/office/drawing/2014/main" id="{0C98985C-DF31-4386-AF54-47440DEE26BE}"/>
              </a:ext>
            </a:extLst>
          </p:cNvPr>
          <p:cNvSpPr>
            <a:spLocks noGrp="1"/>
          </p:cNvSpPr>
          <p:nvPr>
            <p:ph type="pic" sz="quarter" idx="14" hasCustomPrompt="1"/>
          </p:nvPr>
        </p:nvSpPr>
        <p:spPr>
          <a:xfrm>
            <a:off x="2114550" y="800825"/>
            <a:ext cx="1557338" cy="1987770"/>
          </a:xfrm>
          <a:prstGeom prst="rect">
            <a:avLst/>
          </a:prstGeom>
          <a:solidFill>
            <a:schemeClr val="bg1">
              <a:lumMod val="95000"/>
            </a:schemeClr>
          </a:solidFill>
          <a:ln>
            <a:solidFill>
              <a:schemeClr val="bg1"/>
            </a:solid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4545499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rketing_Plan_026">
    <p:spTree>
      <p:nvGrpSpPr>
        <p:cNvPr id="1" name=""/>
        <p:cNvGrpSpPr/>
        <p:nvPr/>
      </p:nvGrpSpPr>
      <p:grpSpPr>
        <a:xfrm>
          <a:off x="0" y="0"/>
          <a:ext cx="0" cy="0"/>
          <a:chOff x="0" y="0"/>
          <a:chExt cx="0" cy="0"/>
        </a:xfrm>
      </p:grpSpPr>
      <p:sp>
        <p:nvSpPr>
          <p:cNvPr id="7" name="Picture Placeholder 6"/>
          <p:cNvSpPr>
            <a:spLocks noGrp="1"/>
          </p:cNvSpPr>
          <p:nvPr>
            <p:ph type="pic" sz="quarter" idx="38" hasCustomPrompt="1"/>
          </p:nvPr>
        </p:nvSpPr>
        <p:spPr>
          <a:xfrm>
            <a:off x="0" y="0"/>
            <a:ext cx="4561609" cy="5143500"/>
          </a:xfrm>
          <a:custGeom>
            <a:avLst/>
            <a:gdLst>
              <a:gd name="connsiteX0" fmla="*/ 0 w 4561609"/>
              <a:gd name="connsiteY0" fmla="*/ 0 h 5143500"/>
              <a:gd name="connsiteX1" fmla="*/ 4561609 w 4561609"/>
              <a:gd name="connsiteY1" fmla="*/ 0 h 5143500"/>
              <a:gd name="connsiteX2" fmla="*/ 4561609 w 4561609"/>
              <a:gd name="connsiteY2" fmla="*/ 5143500 h 5143500"/>
              <a:gd name="connsiteX3" fmla="*/ 0 w 4561609"/>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61609" h="5143500">
                <a:moveTo>
                  <a:pt x="0" y="0"/>
                </a:moveTo>
                <a:lnTo>
                  <a:pt x="4561609" y="0"/>
                </a:lnTo>
                <a:lnTo>
                  <a:pt x="4561609" y="5143500"/>
                </a:lnTo>
                <a:lnTo>
                  <a:pt x="0" y="514350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904628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2606-40B8-F64D-AE21-317D26048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8943E-5E63-D641-A82A-94CDC5D7C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96159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rketing_Plan_02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27" hasCustomPrompt="1"/>
          </p:nvPr>
        </p:nvSpPr>
        <p:spPr>
          <a:xfrm>
            <a:off x="0" y="-2"/>
            <a:ext cx="5312229" cy="5143501"/>
          </a:xfrm>
          <a:custGeom>
            <a:avLst/>
            <a:gdLst>
              <a:gd name="connsiteX0" fmla="*/ 0 w 5312229"/>
              <a:gd name="connsiteY0" fmla="*/ 0 h 4419600"/>
              <a:gd name="connsiteX1" fmla="*/ 5312229 w 5312229"/>
              <a:gd name="connsiteY1" fmla="*/ 0 h 4419600"/>
              <a:gd name="connsiteX2" fmla="*/ 5312229 w 5312229"/>
              <a:gd name="connsiteY2" fmla="*/ 4419600 h 4419600"/>
              <a:gd name="connsiteX3" fmla="*/ 0 w 5312229"/>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5312229" h="4419600">
                <a:moveTo>
                  <a:pt x="0" y="0"/>
                </a:moveTo>
                <a:lnTo>
                  <a:pt x="5312229" y="0"/>
                </a:lnTo>
                <a:lnTo>
                  <a:pt x="5312229" y="4419600"/>
                </a:lnTo>
                <a:lnTo>
                  <a:pt x="0" y="4419600"/>
                </a:lnTo>
                <a:close/>
              </a:path>
            </a:pathLst>
          </a:custGeom>
          <a:solidFill>
            <a:schemeClr val="bg1">
              <a:lumMod val="95000"/>
            </a:schemeClr>
          </a:solidFill>
          <a:ln>
            <a:noFill/>
          </a:ln>
          <a:effectLst/>
        </p:spPr>
        <p:txBody>
          <a:bodyPr wrap="square" bIns="457200" anchor="b">
            <a:noAutofit/>
          </a:bodyPr>
          <a:lstStyle>
            <a:lvl1pPr algn="ctr" rtl="0">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9226261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rketing_Plan_031">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3962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3680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39840" y="698474"/>
            <a:ext cx="2407920" cy="2809238"/>
          </a:xfrm>
          <a:custGeom>
            <a:avLst/>
            <a:gdLst>
              <a:gd name="connsiteX0" fmla="*/ 0 w 2407920"/>
              <a:gd name="connsiteY0" fmla="*/ 0 h 2809238"/>
              <a:gd name="connsiteX1" fmla="*/ 2407920 w 2407920"/>
              <a:gd name="connsiteY1" fmla="*/ 0 h 2809238"/>
              <a:gd name="connsiteX2" fmla="*/ 2407920 w 2407920"/>
              <a:gd name="connsiteY2" fmla="*/ 2809238 h 2809238"/>
              <a:gd name="connsiteX3" fmla="*/ 0 w 2407920"/>
              <a:gd name="connsiteY3" fmla="*/ 2809238 h 2809238"/>
            </a:gdLst>
            <a:ahLst/>
            <a:cxnLst>
              <a:cxn ang="0">
                <a:pos x="connsiteX0" y="connsiteY0"/>
              </a:cxn>
              <a:cxn ang="0">
                <a:pos x="connsiteX1" y="connsiteY1"/>
              </a:cxn>
              <a:cxn ang="0">
                <a:pos x="connsiteX2" y="connsiteY2"/>
              </a:cxn>
              <a:cxn ang="0">
                <a:pos x="connsiteX3" y="connsiteY3"/>
              </a:cxn>
            </a:cxnLst>
            <a:rect l="l" t="t" r="r" b="b"/>
            <a:pathLst>
              <a:path w="2407920" h="2809238">
                <a:moveTo>
                  <a:pt x="0" y="0"/>
                </a:moveTo>
                <a:lnTo>
                  <a:pt x="2407920" y="0"/>
                </a:lnTo>
                <a:lnTo>
                  <a:pt x="2407920" y="2809238"/>
                </a:lnTo>
                <a:lnTo>
                  <a:pt x="0" y="2809238"/>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35490059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rketing_Plan_034">
    <p:spTree>
      <p:nvGrpSpPr>
        <p:cNvPr id="1" name=""/>
        <p:cNvGrpSpPr/>
        <p:nvPr/>
      </p:nvGrpSpPr>
      <p:grpSpPr>
        <a:xfrm>
          <a:off x="0" y="0"/>
          <a:ext cx="0" cy="0"/>
          <a:chOff x="0" y="0"/>
          <a:chExt cx="0" cy="0"/>
        </a:xfrm>
      </p:grpSpPr>
      <p:sp>
        <p:nvSpPr>
          <p:cNvPr id="17" name="Picture Placeholder 16"/>
          <p:cNvSpPr>
            <a:spLocks noGrp="1"/>
          </p:cNvSpPr>
          <p:nvPr>
            <p:ph type="pic" sz="quarter" idx="41" hasCustomPrompt="1"/>
          </p:nvPr>
        </p:nvSpPr>
        <p:spPr>
          <a:xfrm>
            <a:off x="419463" y="831850"/>
            <a:ext cx="2538548" cy="3478530"/>
          </a:xfrm>
          <a:custGeom>
            <a:avLst/>
            <a:gdLst>
              <a:gd name="connsiteX0" fmla="*/ 0 w 2538548"/>
              <a:gd name="connsiteY0" fmla="*/ 0 h 3478530"/>
              <a:gd name="connsiteX1" fmla="*/ 2538548 w 2538548"/>
              <a:gd name="connsiteY1" fmla="*/ 0 h 3478530"/>
              <a:gd name="connsiteX2" fmla="*/ 2538548 w 2538548"/>
              <a:gd name="connsiteY2" fmla="*/ 3478530 h 3478530"/>
              <a:gd name="connsiteX3" fmla="*/ 0 w 2538548"/>
              <a:gd name="connsiteY3" fmla="*/ 3478530 h 3478530"/>
            </a:gdLst>
            <a:ahLst/>
            <a:cxnLst>
              <a:cxn ang="0">
                <a:pos x="connsiteX0" y="connsiteY0"/>
              </a:cxn>
              <a:cxn ang="0">
                <a:pos x="connsiteX1" y="connsiteY1"/>
              </a:cxn>
              <a:cxn ang="0">
                <a:pos x="connsiteX2" y="connsiteY2"/>
              </a:cxn>
              <a:cxn ang="0">
                <a:pos x="connsiteX3" y="connsiteY3"/>
              </a:cxn>
            </a:cxnLst>
            <a:rect l="l" t="t" r="r" b="b"/>
            <a:pathLst>
              <a:path w="2538548" h="3478530">
                <a:moveTo>
                  <a:pt x="0" y="0"/>
                </a:moveTo>
                <a:lnTo>
                  <a:pt x="2538548" y="0"/>
                </a:lnTo>
                <a:lnTo>
                  <a:pt x="2538548" y="3478530"/>
                </a:lnTo>
                <a:lnTo>
                  <a:pt x="0" y="347853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8" name="Picture Placeholder 17"/>
          <p:cNvSpPr>
            <a:spLocks noGrp="1"/>
          </p:cNvSpPr>
          <p:nvPr>
            <p:ph type="pic" sz="quarter" idx="42" hasCustomPrompt="1"/>
          </p:nvPr>
        </p:nvSpPr>
        <p:spPr>
          <a:xfrm>
            <a:off x="3004457" y="831850"/>
            <a:ext cx="1554480" cy="1131570"/>
          </a:xfrm>
          <a:custGeom>
            <a:avLst/>
            <a:gdLst>
              <a:gd name="connsiteX0" fmla="*/ 0 w 1554480"/>
              <a:gd name="connsiteY0" fmla="*/ 0 h 1131570"/>
              <a:gd name="connsiteX1" fmla="*/ 1554480 w 1554480"/>
              <a:gd name="connsiteY1" fmla="*/ 0 h 1131570"/>
              <a:gd name="connsiteX2" fmla="*/ 1554480 w 1554480"/>
              <a:gd name="connsiteY2" fmla="*/ 1131570 h 1131570"/>
              <a:gd name="connsiteX3" fmla="*/ 0 w 1554480"/>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1554480" h="1131570">
                <a:moveTo>
                  <a:pt x="0" y="0"/>
                </a:moveTo>
                <a:lnTo>
                  <a:pt x="1554480" y="0"/>
                </a:lnTo>
                <a:lnTo>
                  <a:pt x="1554480" y="1131570"/>
                </a:lnTo>
                <a:lnTo>
                  <a:pt x="0" y="113157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6" name="Picture Placeholder 15"/>
          <p:cNvSpPr>
            <a:spLocks noGrp="1"/>
          </p:cNvSpPr>
          <p:nvPr>
            <p:ph type="pic" sz="quarter" idx="43" hasCustomPrompt="1"/>
          </p:nvPr>
        </p:nvSpPr>
        <p:spPr>
          <a:xfrm>
            <a:off x="3004457" y="2005965"/>
            <a:ext cx="1554480" cy="1131570"/>
          </a:xfrm>
          <a:custGeom>
            <a:avLst/>
            <a:gdLst>
              <a:gd name="connsiteX0" fmla="*/ 0 w 1554480"/>
              <a:gd name="connsiteY0" fmla="*/ 0 h 1131570"/>
              <a:gd name="connsiteX1" fmla="*/ 1554480 w 1554480"/>
              <a:gd name="connsiteY1" fmla="*/ 0 h 1131570"/>
              <a:gd name="connsiteX2" fmla="*/ 1554480 w 1554480"/>
              <a:gd name="connsiteY2" fmla="*/ 1131570 h 1131570"/>
              <a:gd name="connsiteX3" fmla="*/ 0 w 1554480"/>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1554480" h="1131570">
                <a:moveTo>
                  <a:pt x="0" y="0"/>
                </a:moveTo>
                <a:lnTo>
                  <a:pt x="1554480" y="0"/>
                </a:lnTo>
                <a:lnTo>
                  <a:pt x="1554480" y="1131570"/>
                </a:lnTo>
                <a:lnTo>
                  <a:pt x="0" y="113157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6605084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rketing_Plan_035">
    <p:spTree>
      <p:nvGrpSpPr>
        <p:cNvPr id="1" name=""/>
        <p:cNvGrpSpPr/>
        <p:nvPr/>
      </p:nvGrpSpPr>
      <p:grpSpPr>
        <a:xfrm>
          <a:off x="0" y="0"/>
          <a:ext cx="0" cy="0"/>
          <a:chOff x="0" y="0"/>
          <a:chExt cx="0" cy="0"/>
        </a:xfrm>
      </p:grpSpPr>
      <p:sp>
        <p:nvSpPr>
          <p:cNvPr id="15" name="Picture Placeholder 14"/>
          <p:cNvSpPr>
            <a:spLocks noGrp="1"/>
          </p:cNvSpPr>
          <p:nvPr>
            <p:ph type="pic" sz="quarter" idx="43" hasCustomPrompt="1"/>
          </p:nvPr>
        </p:nvSpPr>
        <p:spPr>
          <a:xfrm>
            <a:off x="4937376" y="2599535"/>
            <a:ext cx="1879599" cy="2543965"/>
          </a:xfrm>
          <a:custGeom>
            <a:avLst/>
            <a:gdLst>
              <a:gd name="connsiteX0" fmla="*/ 0 w 1879599"/>
              <a:gd name="connsiteY0" fmla="*/ 0 h 1710845"/>
              <a:gd name="connsiteX1" fmla="*/ 1879599 w 1879599"/>
              <a:gd name="connsiteY1" fmla="*/ 0 h 1710845"/>
              <a:gd name="connsiteX2" fmla="*/ 1879599 w 1879599"/>
              <a:gd name="connsiteY2" fmla="*/ 1710845 h 1710845"/>
              <a:gd name="connsiteX3" fmla="*/ 0 w 1879599"/>
              <a:gd name="connsiteY3" fmla="*/ 1710845 h 1710845"/>
            </a:gdLst>
            <a:ahLst/>
            <a:cxnLst>
              <a:cxn ang="0">
                <a:pos x="connsiteX0" y="connsiteY0"/>
              </a:cxn>
              <a:cxn ang="0">
                <a:pos x="connsiteX1" y="connsiteY1"/>
              </a:cxn>
              <a:cxn ang="0">
                <a:pos x="connsiteX2" y="connsiteY2"/>
              </a:cxn>
              <a:cxn ang="0">
                <a:pos x="connsiteX3" y="connsiteY3"/>
              </a:cxn>
            </a:cxnLst>
            <a:rect l="l" t="t" r="r" b="b"/>
            <a:pathLst>
              <a:path w="1879599" h="1710845">
                <a:moveTo>
                  <a:pt x="0" y="0"/>
                </a:moveTo>
                <a:lnTo>
                  <a:pt x="1879599" y="0"/>
                </a:lnTo>
                <a:lnTo>
                  <a:pt x="1879599" y="1710845"/>
                </a:lnTo>
                <a:lnTo>
                  <a:pt x="0" y="171084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44" hasCustomPrompt="1"/>
          </p:nvPr>
        </p:nvSpPr>
        <p:spPr>
          <a:xfrm>
            <a:off x="4937376" y="831850"/>
            <a:ext cx="1879599" cy="1710845"/>
          </a:xfrm>
          <a:custGeom>
            <a:avLst/>
            <a:gdLst>
              <a:gd name="connsiteX0" fmla="*/ 0 w 1879599"/>
              <a:gd name="connsiteY0" fmla="*/ 0 h 1710845"/>
              <a:gd name="connsiteX1" fmla="*/ 1879599 w 1879599"/>
              <a:gd name="connsiteY1" fmla="*/ 0 h 1710845"/>
              <a:gd name="connsiteX2" fmla="*/ 1879599 w 1879599"/>
              <a:gd name="connsiteY2" fmla="*/ 1710845 h 1710845"/>
              <a:gd name="connsiteX3" fmla="*/ 0 w 1879599"/>
              <a:gd name="connsiteY3" fmla="*/ 1710845 h 1710845"/>
            </a:gdLst>
            <a:ahLst/>
            <a:cxnLst>
              <a:cxn ang="0">
                <a:pos x="connsiteX0" y="connsiteY0"/>
              </a:cxn>
              <a:cxn ang="0">
                <a:pos x="connsiteX1" y="connsiteY1"/>
              </a:cxn>
              <a:cxn ang="0">
                <a:pos x="connsiteX2" y="connsiteY2"/>
              </a:cxn>
              <a:cxn ang="0">
                <a:pos x="connsiteX3" y="connsiteY3"/>
              </a:cxn>
            </a:cxnLst>
            <a:rect l="l" t="t" r="r" b="b"/>
            <a:pathLst>
              <a:path w="1879599" h="1710845">
                <a:moveTo>
                  <a:pt x="0" y="0"/>
                </a:moveTo>
                <a:lnTo>
                  <a:pt x="1879599" y="0"/>
                </a:lnTo>
                <a:lnTo>
                  <a:pt x="1879599" y="1710845"/>
                </a:lnTo>
                <a:lnTo>
                  <a:pt x="0" y="1710845"/>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3" name="Picture Placeholder 12"/>
          <p:cNvSpPr>
            <a:spLocks noGrp="1"/>
          </p:cNvSpPr>
          <p:nvPr>
            <p:ph type="pic" sz="quarter" idx="45" hasCustomPrompt="1"/>
          </p:nvPr>
        </p:nvSpPr>
        <p:spPr>
          <a:xfrm>
            <a:off x="6862116" y="0"/>
            <a:ext cx="1879599" cy="4310380"/>
          </a:xfrm>
          <a:custGeom>
            <a:avLst/>
            <a:gdLst>
              <a:gd name="connsiteX0" fmla="*/ 0 w 1879599"/>
              <a:gd name="connsiteY0" fmla="*/ 0 h 3478530"/>
              <a:gd name="connsiteX1" fmla="*/ 1879599 w 1879599"/>
              <a:gd name="connsiteY1" fmla="*/ 0 h 3478530"/>
              <a:gd name="connsiteX2" fmla="*/ 1879599 w 1879599"/>
              <a:gd name="connsiteY2" fmla="*/ 3478530 h 3478530"/>
              <a:gd name="connsiteX3" fmla="*/ 0 w 1879599"/>
              <a:gd name="connsiteY3" fmla="*/ 3478530 h 3478530"/>
            </a:gdLst>
            <a:ahLst/>
            <a:cxnLst>
              <a:cxn ang="0">
                <a:pos x="connsiteX0" y="connsiteY0"/>
              </a:cxn>
              <a:cxn ang="0">
                <a:pos x="connsiteX1" y="connsiteY1"/>
              </a:cxn>
              <a:cxn ang="0">
                <a:pos x="connsiteX2" y="connsiteY2"/>
              </a:cxn>
              <a:cxn ang="0">
                <a:pos x="connsiteX3" y="connsiteY3"/>
              </a:cxn>
            </a:cxnLst>
            <a:rect l="l" t="t" r="r" b="b"/>
            <a:pathLst>
              <a:path w="1879599" h="3478530">
                <a:moveTo>
                  <a:pt x="0" y="0"/>
                </a:moveTo>
                <a:lnTo>
                  <a:pt x="1879599" y="0"/>
                </a:lnTo>
                <a:lnTo>
                  <a:pt x="1879599" y="3478530"/>
                </a:lnTo>
                <a:lnTo>
                  <a:pt x="0" y="3478530"/>
                </a:lnTo>
                <a:close/>
              </a:path>
            </a:pathLst>
          </a:custGeom>
          <a:solidFill>
            <a:schemeClr val="tx1">
              <a:lumMod val="10000"/>
              <a:lumOff val="90000"/>
            </a:schemeClr>
          </a:solidFill>
          <a:ln>
            <a:noFill/>
          </a:ln>
          <a:effectLst/>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5" name="Rectangle 4">
            <a:extLst>
              <a:ext uri="{FF2B5EF4-FFF2-40B4-BE49-F238E27FC236}">
                <a16:creationId xmlns:a16="http://schemas.microsoft.com/office/drawing/2014/main" id="{16BD00F7-F9A7-FC45-AD98-09365F6AAF1A}"/>
              </a:ext>
            </a:extLst>
          </p:cNvPr>
          <p:cNvSpPr/>
          <p:nvPr/>
        </p:nvSpPr>
        <p:spPr bwMode="auto">
          <a:xfrm>
            <a:off x="6862116" y="4781550"/>
            <a:ext cx="2133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89910681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rketing_Plan_018">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1229360" y="-1"/>
            <a:ext cx="3888486" cy="5143500"/>
          </a:xfrm>
          <a:custGeom>
            <a:avLst/>
            <a:gdLst>
              <a:gd name="connsiteX0" fmla="*/ 0 w 3888486"/>
              <a:gd name="connsiteY0" fmla="*/ 0 h 5143500"/>
              <a:gd name="connsiteX1" fmla="*/ 3888486 w 3888486"/>
              <a:gd name="connsiteY1" fmla="*/ 0 h 5143500"/>
              <a:gd name="connsiteX2" fmla="*/ 3888486 w 3888486"/>
              <a:gd name="connsiteY2" fmla="*/ 5143500 h 5143500"/>
              <a:gd name="connsiteX3" fmla="*/ 0 w 388848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888486" h="5143500">
                <a:moveTo>
                  <a:pt x="0" y="0"/>
                </a:moveTo>
                <a:lnTo>
                  <a:pt x="3888486" y="0"/>
                </a:lnTo>
                <a:lnTo>
                  <a:pt x="3888486"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dirty="0"/>
              <a:t>Image Holder</a:t>
            </a:r>
          </a:p>
        </p:txBody>
      </p:sp>
      <p:sp>
        <p:nvSpPr>
          <p:cNvPr id="3" name="Rectangle 2">
            <a:extLst>
              <a:ext uri="{FF2B5EF4-FFF2-40B4-BE49-F238E27FC236}">
                <a16:creationId xmlns:a16="http://schemas.microsoft.com/office/drawing/2014/main" id="{12AA257D-3D03-8449-A8DD-4632BE0262B2}"/>
              </a:ext>
            </a:extLst>
          </p:cNvPr>
          <p:cNvSpPr/>
          <p:nvPr/>
        </p:nvSpPr>
        <p:spPr bwMode="auto">
          <a:xfrm>
            <a:off x="0" y="4781550"/>
            <a:ext cx="122936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46726328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Marketing_Plan_036">
    <p:spTree>
      <p:nvGrpSpPr>
        <p:cNvPr id="1" name=""/>
        <p:cNvGrpSpPr/>
        <p:nvPr/>
      </p:nvGrpSpPr>
      <p:grpSpPr>
        <a:xfrm>
          <a:off x="0" y="0"/>
          <a:ext cx="0" cy="0"/>
          <a:chOff x="0" y="0"/>
          <a:chExt cx="0" cy="0"/>
        </a:xfrm>
      </p:grpSpPr>
      <p:sp>
        <p:nvSpPr>
          <p:cNvPr id="12" name="Picture Placeholder 11"/>
          <p:cNvSpPr>
            <a:spLocks noGrp="1"/>
          </p:cNvSpPr>
          <p:nvPr>
            <p:ph type="pic" sz="quarter" idx="39" hasCustomPrompt="1"/>
          </p:nvPr>
        </p:nvSpPr>
        <p:spPr>
          <a:xfrm>
            <a:off x="3054925" y="1621524"/>
            <a:ext cx="2997331" cy="1796443"/>
          </a:xfrm>
          <a:custGeom>
            <a:avLst/>
            <a:gdLst>
              <a:gd name="connsiteX0" fmla="*/ 0 w 2997331"/>
              <a:gd name="connsiteY0" fmla="*/ 0 h 1796443"/>
              <a:gd name="connsiteX1" fmla="*/ 2997331 w 2997331"/>
              <a:gd name="connsiteY1" fmla="*/ 0 h 1796443"/>
              <a:gd name="connsiteX2" fmla="*/ 2997331 w 2997331"/>
              <a:gd name="connsiteY2" fmla="*/ 1796443 h 1796443"/>
              <a:gd name="connsiteX3" fmla="*/ 0 w 2997331"/>
              <a:gd name="connsiteY3" fmla="*/ 1796443 h 1796443"/>
            </a:gdLst>
            <a:ahLst/>
            <a:cxnLst>
              <a:cxn ang="0">
                <a:pos x="connsiteX0" y="connsiteY0"/>
              </a:cxn>
              <a:cxn ang="0">
                <a:pos x="connsiteX1" y="connsiteY1"/>
              </a:cxn>
              <a:cxn ang="0">
                <a:pos x="connsiteX2" y="connsiteY2"/>
              </a:cxn>
              <a:cxn ang="0">
                <a:pos x="connsiteX3" y="connsiteY3"/>
              </a:cxn>
            </a:cxnLst>
            <a:rect l="l" t="t" r="r" b="b"/>
            <a:pathLst>
              <a:path w="2997331" h="1796443">
                <a:moveTo>
                  <a:pt x="0" y="0"/>
                </a:moveTo>
                <a:lnTo>
                  <a:pt x="2997331" y="0"/>
                </a:lnTo>
                <a:lnTo>
                  <a:pt x="2997331" y="1796443"/>
                </a:lnTo>
                <a:lnTo>
                  <a:pt x="0" y="1796443"/>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7043132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arketing_Plan_037">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3155914" y="748123"/>
            <a:ext cx="1655384" cy="3693552"/>
          </a:xfrm>
          <a:custGeom>
            <a:avLst/>
            <a:gdLst>
              <a:gd name="connsiteX0" fmla="*/ 278347 w 1655384"/>
              <a:gd name="connsiteY0" fmla="*/ 0 h 3693552"/>
              <a:gd name="connsiteX1" fmla="*/ 394989 w 1655384"/>
              <a:gd name="connsiteY1" fmla="*/ 0 h 3693552"/>
              <a:gd name="connsiteX2" fmla="*/ 494382 w 1655384"/>
              <a:gd name="connsiteY2" fmla="*/ 107768 h 3693552"/>
              <a:gd name="connsiteX3" fmla="*/ 791101 w 1655384"/>
              <a:gd name="connsiteY3" fmla="*/ 107913 h 3693552"/>
              <a:gd name="connsiteX4" fmla="*/ 791102 w 1655384"/>
              <a:gd name="connsiteY4" fmla="*/ 107964 h 3693552"/>
              <a:gd name="connsiteX5" fmla="*/ 843364 w 1655384"/>
              <a:gd name="connsiteY5" fmla="*/ 107938 h 3693552"/>
              <a:gd name="connsiteX6" fmla="*/ 895626 w 1655384"/>
              <a:gd name="connsiteY6" fmla="*/ 107964 h 3693552"/>
              <a:gd name="connsiteX7" fmla="*/ 895626 w 1655384"/>
              <a:gd name="connsiteY7" fmla="*/ 107913 h 3693552"/>
              <a:gd name="connsiteX8" fmla="*/ 1192346 w 1655384"/>
              <a:gd name="connsiteY8" fmla="*/ 107768 h 3693552"/>
              <a:gd name="connsiteX9" fmla="*/ 1291739 w 1655384"/>
              <a:gd name="connsiteY9" fmla="*/ 0 h 3693552"/>
              <a:gd name="connsiteX10" fmla="*/ 1473932 w 1655384"/>
              <a:gd name="connsiteY10" fmla="*/ 0 h 3693552"/>
              <a:gd name="connsiteX11" fmla="*/ 1473932 w 1655384"/>
              <a:gd name="connsiteY11" fmla="*/ 54 h 3693552"/>
              <a:gd name="connsiteX12" fmla="*/ 1382071 w 1655384"/>
              <a:gd name="connsiteY12" fmla="*/ 54 h 3693552"/>
              <a:gd name="connsiteX13" fmla="*/ 1376129 w 1655384"/>
              <a:gd name="connsiteY13" fmla="*/ 54 h 3693552"/>
              <a:gd name="connsiteX14" fmla="*/ 1376129 w 1655384"/>
              <a:gd name="connsiteY14" fmla="*/ 703 h 3693552"/>
              <a:gd name="connsiteX15" fmla="*/ 1382071 w 1655384"/>
              <a:gd name="connsiteY15" fmla="*/ 54 h 3693552"/>
              <a:gd name="connsiteX16" fmla="*/ 1650773 w 1655384"/>
              <a:gd name="connsiteY16" fmla="*/ 237220 h 3693552"/>
              <a:gd name="connsiteX17" fmla="*/ 1655384 w 1655384"/>
              <a:gd name="connsiteY17" fmla="*/ 286770 h 3693552"/>
              <a:gd name="connsiteX18" fmla="*/ 1655384 w 1655384"/>
              <a:gd name="connsiteY18" fmla="*/ 3395149 h 3693552"/>
              <a:gd name="connsiteX19" fmla="*/ 1654775 w 1655384"/>
              <a:gd name="connsiteY19" fmla="*/ 3395149 h 3693552"/>
              <a:gd name="connsiteX20" fmla="*/ 1655384 w 1655384"/>
              <a:gd name="connsiteY20" fmla="*/ 3401476 h 3693552"/>
              <a:gd name="connsiteX21" fmla="*/ 1432674 w 1655384"/>
              <a:gd name="connsiteY21" fmla="*/ 3687618 h 3693552"/>
              <a:gd name="connsiteX22" fmla="*/ 1377089 w 1655384"/>
              <a:gd name="connsiteY22" fmla="*/ 3693486 h 3693552"/>
              <a:gd name="connsiteX23" fmla="*/ 1377089 w 1655384"/>
              <a:gd name="connsiteY23" fmla="*/ 3693552 h 3693552"/>
              <a:gd name="connsiteX24" fmla="*/ 280215 w 1655384"/>
              <a:gd name="connsiteY24" fmla="*/ 3693552 h 3693552"/>
              <a:gd name="connsiteX25" fmla="*/ 280215 w 1655384"/>
              <a:gd name="connsiteY25" fmla="*/ 3693247 h 3693552"/>
              <a:gd name="connsiteX26" fmla="*/ 277420 w 1655384"/>
              <a:gd name="connsiteY26" fmla="*/ 3693552 h 3693552"/>
              <a:gd name="connsiteX27" fmla="*/ 272475 w 1655384"/>
              <a:gd name="connsiteY27" fmla="*/ 3693552 h 3693552"/>
              <a:gd name="connsiteX28" fmla="*/ 179969 w 1655384"/>
              <a:gd name="connsiteY28" fmla="*/ 3675873 h 3693552"/>
              <a:gd name="connsiteX29" fmla="*/ 5572 w 1655384"/>
              <a:gd name="connsiteY29" fmla="*/ 3456730 h 3693552"/>
              <a:gd name="connsiteX30" fmla="*/ 62 w 1655384"/>
              <a:gd name="connsiteY30" fmla="*/ 3397537 h 3693552"/>
              <a:gd name="connsiteX31" fmla="*/ 0 w 1655384"/>
              <a:gd name="connsiteY31" fmla="*/ 3397537 h 3693552"/>
              <a:gd name="connsiteX32" fmla="*/ 0 w 1655384"/>
              <a:gd name="connsiteY32" fmla="*/ 258848 h 3693552"/>
              <a:gd name="connsiteX33" fmla="*/ 1572 w 1655384"/>
              <a:gd name="connsiteY33" fmla="*/ 240374 h 3693552"/>
              <a:gd name="connsiteX34" fmla="*/ 222186 w 1655384"/>
              <a:gd name="connsiteY34" fmla="*/ 5934 h 3693552"/>
              <a:gd name="connsiteX35" fmla="*/ 278347 w 1655384"/>
              <a:gd name="connsiteY35" fmla="*/ 67 h 36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55384" h="3693552">
                <a:moveTo>
                  <a:pt x="278347" y="0"/>
                </a:moveTo>
                <a:lnTo>
                  <a:pt x="394989" y="0"/>
                </a:lnTo>
                <a:cubicBezTo>
                  <a:pt x="434481" y="14260"/>
                  <a:pt x="433307" y="104155"/>
                  <a:pt x="494382" y="107768"/>
                </a:cubicBezTo>
                <a:lnTo>
                  <a:pt x="791101" y="107913"/>
                </a:lnTo>
                <a:lnTo>
                  <a:pt x="791102" y="107964"/>
                </a:lnTo>
                <a:lnTo>
                  <a:pt x="843364" y="107938"/>
                </a:lnTo>
                <a:lnTo>
                  <a:pt x="895626" y="107964"/>
                </a:lnTo>
                <a:lnTo>
                  <a:pt x="895626" y="107913"/>
                </a:lnTo>
                <a:lnTo>
                  <a:pt x="1192346" y="107768"/>
                </a:lnTo>
                <a:cubicBezTo>
                  <a:pt x="1253420" y="104155"/>
                  <a:pt x="1252247" y="14260"/>
                  <a:pt x="1291739" y="0"/>
                </a:cubicBezTo>
                <a:lnTo>
                  <a:pt x="1473932" y="0"/>
                </a:lnTo>
                <a:lnTo>
                  <a:pt x="1473932" y="54"/>
                </a:lnTo>
                <a:lnTo>
                  <a:pt x="1382071" y="54"/>
                </a:lnTo>
                <a:lnTo>
                  <a:pt x="1376129" y="54"/>
                </a:lnTo>
                <a:lnTo>
                  <a:pt x="1376129" y="703"/>
                </a:lnTo>
                <a:lnTo>
                  <a:pt x="1382071" y="54"/>
                </a:lnTo>
                <a:cubicBezTo>
                  <a:pt x="1514614" y="54"/>
                  <a:pt x="1625198" y="101869"/>
                  <a:pt x="1650773" y="237220"/>
                </a:cubicBezTo>
                <a:lnTo>
                  <a:pt x="1655384" y="286770"/>
                </a:lnTo>
                <a:lnTo>
                  <a:pt x="1655384" y="3395149"/>
                </a:lnTo>
                <a:lnTo>
                  <a:pt x="1654775" y="3395149"/>
                </a:lnTo>
                <a:lnTo>
                  <a:pt x="1655384" y="3401476"/>
                </a:lnTo>
                <a:cubicBezTo>
                  <a:pt x="1655384" y="3542622"/>
                  <a:pt x="1559775" y="3660383"/>
                  <a:pt x="1432674" y="3687618"/>
                </a:cubicBezTo>
                <a:lnTo>
                  <a:pt x="1377089" y="3693486"/>
                </a:lnTo>
                <a:lnTo>
                  <a:pt x="1377089" y="3693552"/>
                </a:lnTo>
                <a:lnTo>
                  <a:pt x="280215" y="3693552"/>
                </a:lnTo>
                <a:lnTo>
                  <a:pt x="280215" y="3693247"/>
                </a:lnTo>
                <a:lnTo>
                  <a:pt x="277420" y="3693552"/>
                </a:lnTo>
                <a:lnTo>
                  <a:pt x="272475" y="3693552"/>
                </a:lnTo>
                <a:lnTo>
                  <a:pt x="179969" y="3675873"/>
                </a:lnTo>
                <a:cubicBezTo>
                  <a:pt x="91752" y="3640893"/>
                  <a:pt x="24753" y="3558243"/>
                  <a:pt x="5572" y="3456730"/>
                </a:cubicBezTo>
                <a:lnTo>
                  <a:pt x="62" y="3397537"/>
                </a:lnTo>
                <a:lnTo>
                  <a:pt x="0" y="3397537"/>
                </a:lnTo>
                <a:lnTo>
                  <a:pt x="0" y="258848"/>
                </a:lnTo>
                <a:lnTo>
                  <a:pt x="1572" y="240374"/>
                </a:lnTo>
                <a:cubicBezTo>
                  <a:pt x="21818" y="122905"/>
                  <a:pt x="109822" y="29764"/>
                  <a:pt x="222186" y="5934"/>
                </a:cubicBezTo>
                <a:lnTo>
                  <a:pt x="278347" y="67"/>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175516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Marketing_Plan_038">
    <p:spTree>
      <p:nvGrpSpPr>
        <p:cNvPr id="1" name=""/>
        <p:cNvGrpSpPr/>
        <p:nvPr/>
      </p:nvGrpSpPr>
      <p:grpSpPr>
        <a:xfrm>
          <a:off x="0" y="0"/>
          <a:ext cx="0" cy="0"/>
          <a:chOff x="0" y="0"/>
          <a:chExt cx="0" cy="0"/>
        </a:xfrm>
      </p:grpSpPr>
      <p:sp>
        <p:nvSpPr>
          <p:cNvPr id="12" name="Picture Placeholder 11"/>
          <p:cNvSpPr>
            <a:spLocks noGrp="1"/>
          </p:cNvSpPr>
          <p:nvPr>
            <p:ph type="pic" sz="quarter" idx="41" hasCustomPrompt="1"/>
          </p:nvPr>
        </p:nvSpPr>
        <p:spPr>
          <a:xfrm rot="900000">
            <a:off x="6787208" y="1127068"/>
            <a:ext cx="1293471" cy="2886041"/>
          </a:xfrm>
          <a:custGeom>
            <a:avLst/>
            <a:gdLst>
              <a:gd name="connsiteX0" fmla="*/ 173610 w 1293471"/>
              <a:gd name="connsiteY0" fmla="*/ 4637 h 2886041"/>
              <a:gd name="connsiteX1" fmla="*/ 217493 w 1293471"/>
              <a:gd name="connsiteY1" fmla="*/ 52 h 2886041"/>
              <a:gd name="connsiteX2" fmla="*/ 217493 w 1293471"/>
              <a:gd name="connsiteY2" fmla="*/ 0 h 2886041"/>
              <a:gd name="connsiteX3" fmla="*/ 308633 w 1293471"/>
              <a:gd name="connsiteY3" fmla="*/ 0 h 2886041"/>
              <a:gd name="connsiteX4" fmla="*/ 386296 w 1293471"/>
              <a:gd name="connsiteY4" fmla="*/ 84207 h 2886041"/>
              <a:gd name="connsiteX5" fmla="*/ 618144 w 1293471"/>
              <a:gd name="connsiteY5" fmla="*/ 84320 h 2886041"/>
              <a:gd name="connsiteX6" fmla="*/ 618145 w 1293471"/>
              <a:gd name="connsiteY6" fmla="*/ 84361 h 2886041"/>
              <a:gd name="connsiteX7" fmla="*/ 658981 w 1293471"/>
              <a:gd name="connsiteY7" fmla="*/ 84340 h 2886041"/>
              <a:gd name="connsiteX8" fmla="*/ 699817 w 1293471"/>
              <a:gd name="connsiteY8" fmla="*/ 84361 h 2886041"/>
              <a:gd name="connsiteX9" fmla="*/ 699817 w 1293471"/>
              <a:gd name="connsiteY9" fmla="*/ 84320 h 2886041"/>
              <a:gd name="connsiteX10" fmla="*/ 931666 w 1293471"/>
              <a:gd name="connsiteY10" fmla="*/ 84207 h 2886041"/>
              <a:gd name="connsiteX11" fmla="*/ 1009329 w 1293471"/>
              <a:gd name="connsiteY11" fmla="*/ 0 h 2886041"/>
              <a:gd name="connsiteX12" fmla="*/ 1151689 w 1293471"/>
              <a:gd name="connsiteY12" fmla="*/ 0 h 2886041"/>
              <a:gd name="connsiteX13" fmla="*/ 1151689 w 1293471"/>
              <a:gd name="connsiteY13" fmla="*/ 43 h 2886041"/>
              <a:gd name="connsiteX14" fmla="*/ 1079912 w 1293471"/>
              <a:gd name="connsiteY14" fmla="*/ 43 h 2886041"/>
              <a:gd name="connsiteX15" fmla="*/ 1075268 w 1293471"/>
              <a:gd name="connsiteY15" fmla="*/ 43 h 2886041"/>
              <a:gd name="connsiteX16" fmla="*/ 1075268 w 1293471"/>
              <a:gd name="connsiteY16" fmla="*/ 550 h 2886041"/>
              <a:gd name="connsiteX17" fmla="*/ 1079912 w 1293471"/>
              <a:gd name="connsiteY17" fmla="*/ 43 h 2886041"/>
              <a:gd name="connsiteX18" fmla="*/ 1289867 w 1293471"/>
              <a:gd name="connsiteY18" fmla="*/ 185357 h 2886041"/>
              <a:gd name="connsiteX19" fmla="*/ 1293471 w 1293471"/>
              <a:gd name="connsiteY19" fmla="*/ 224075 h 2886041"/>
              <a:gd name="connsiteX20" fmla="*/ 1293471 w 1293471"/>
              <a:gd name="connsiteY20" fmla="*/ 2652877 h 2886041"/>
              <a:gd name="connsiteX21" fmla="*/ 1292995 w 1293471"/>
              <a:gd name="connsiteY21" fmla="*/ 2652877 h 2886041"/>
              <a:gd name="connsiteX22" fmla="*/ 1293471 w 1293471"/>
              <a:gd name="connsiteY22" fmla="*/ 2657821 h 2886041"/>
              <a:gd name="connsiteX23" fmla="*/ 1119452 w 1293471"/>
              <a:gd name="connsiteY23" fmla="*/ 2881405 h 2886041"/>
              <a:gd name="connsiteX24" fmla="*/ 1076019 w 1293471"/>
              <a:gd name="connsiteY24" fmla="*/ 2885989 h 2886041"/>
              <a:gd name="connsiteX25" fmla="*/ 1076019 w 1293471"/>
              <a:gd name="connsiteY25" fmla="*/ 2886041 h 2886041"/>
              <a:gd name="connsiteX26" fmla="*/ 218952 w 1293471"/>
              <a:gd name="connsiteY26" fmla="*/ 2886041 h 2886041"/>
              <a:gd name="connsiteX27" fmla="*/ 218952 w 1293471"/>
              <a:gd name="connsiteY27" fmla="*/ 2885803 h 2886041"/>
              <a:gd name="connsiteX28" fmla="*/ 216768 w 1293471"/>
              <a:gd name="connsiteY28" fmla="*/ 2886041 h 2886041"/>
              <a:gd name="connsiteX29" fmla="*/ 212905 w 1293471"/>
              <a:gd name="connsiteY29" fmla="*/ 2886041 h 2886041"/>
              <a:gd name="connsiteX30" fmla="*/ 140622 w 1293471"/>
              <a:gd name="connsiteY30" fmla="*/ 2872227 h 2886041"/>
              <a:gd name="connsiteX31" fmla="*/ 4354 w 1293471"/>
              <a:gd name="connsiteY31" fmla="*/ 2700995 h 2886041"/>
              <a:gd name="connsiteX32" fmla="*/ 49 w 1293471"/>
              <a:gd name="connsiteY32" fmla="*/ 2654743 h 2886041"/>
              <a:gd name="connsiteX33" fmla="*/ 0 w 1293471"/>
              <a:gd name="connsiteY33" fmla="*/ 2654743 h 2886041"/>
              <a:gd name="connsiteX34" fmla="*/ 0 w 1293471"/>
              <a:gd name="connsiteY34" fmla="*/ 202257 h 2886041"/>
              <a:gd name="connsiteX35" fmla="*/ 1228 w 1293471"/>
              <a:gd name="connsiteY35" fmla="*/ 187822 h 2886041"/>
              <a:gd name="connsiteX36" fmla="*/ 173610 w 1293471"/>
              <a:gd name="connsiteY36" fmla="*/ 4637 h 288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3471" h="2886041">
                <a:moveTo>
                  <a:pt x="173610" y="4637"/>
                </a:moveTo>
                <a:lnTo>
                  <a:pt x="217493" y="52"/>
                </a:lnTo>
                <a:lnTo>
                  <a:pt x="217493" y="0"/>
                </a:lnTo>
                <a:lnTo>
                  <a:pt x="308633" y="0"/>
                </a:lnTo>
                <a:cubicBezTo>
                  <a:pt x="339491" y="11143"/>
                  <a:pt x="338574" y="81384"/>
                  <a:pt x="386296" y="84207"/>
                </a:cubicBezTo>
                <a:lnTo>
                  <a:pt x="618144" y="84320"/>
                </a:lnTo>
                <a:lnTo>
                  <a:pt x="618145" y="84361"/>
                </a:lnTo>
                <a:lnTo>
                  <a:pt x="658981" y="84340"/>
                </a:lnTo>
                <a:lnTo>
                  <a:pt x="699817" y="84361"/>
                </a:lnTo>
                <a:lnTo>
                  <a:pt x="699817" y="84320"/>
                </a:lnTo>
                <a:lnTo>
                  <a:pt x="931666" y="84207"/>
                </a:lnTo>
                <a:cubicBezTo>
                  <a:pt x="979387" y="81384"/>
                  <a:pt x="978471" y="11143"/>
                  <a:pt x="1009329" y="0"/>
                </a:cubicBezTo>
                <a:lnTo>
                  <a:pt x="1151689" y="0"/>
                </a:lnTo>
                <a:lnTo>
                  <a:pt x="1151689" y="43"/>
                </a:lnTo>
                <a:lnTo>
                  <a:pt x="1079912" y="43"/>
                </a:lnTo>
                <a:lnTo>
                  <a:pt x="1075268" y="43"/>
                </a:lnTo>
                <a:lnTo>
                  <a:pt x="1075268" y="550"/>
                </a:lnTo>
                <a:lnTo>
                  <a:pt x="1079912" y="43"/>
                </a:lnTo>
                <a:cubicBezTo>
                  <a:pt x="1183477" y="43"/>
                  <a:pt x="1269885" y="79598"/>
                  <a:pt x="1289867" y="185357"/>
                </a:cubicBezTo>
                <a:lnTo>
                  <a:pt x="1293471" y="224075"/>
                </a:lnTo>
                <a:lnTo>
                  <a:pt x="1293471" y="2652877"/>
                </a:lnTo>
                <a:lnTo>
                  <a:pt x="1292995" y="2652877"/>
                </a:lnTo>
                <a:lnTo>
                  <a:pt x="1293471" y="2657821"/>
                </a:lnTo>
                <a:cubicBezTo>
                  <a:pt x="1293471" y="2768108"/>
                  <a:pt x="1218764" y="2860124"/>
                  <a:pt x="1119452" y="2881405"/>
                </a:cubicBezTo>
                <a:lnTo>
                  <a:pt x="1076019" y="2885989"/>
                </a:lnTo>
                <a:lnTo>
                  <a:pt x="1076019" y="2886041"/>
                </a:lnTo>
                <a:lnTo>
                  <a:pt x="218952" y="2886041"/>
                </a:lnTo>
                <a:lnTo>
                  <a:pt x="218952" y="2885803"/>
                </a:lnTo>
                <a:lnTo>
                  <a:pt x="216768" y="2886041"/>
                </a:lnTo>
                <a:lnTo>
                  <a:pt x="212905" y="2886041"/>
                </a:lnTo>
                <a:lnTo>
                  <a:pt x="140622" y="2872227"/>
                </a:lnTo>
                <a:cubicBezTo>
                  <a:pt x="71693" y="2844895"/>
                  <a:pt x="19342" y="2780314"/>
                  <a:pt x="4354" y="2700995"/>
                </a:cubicBezTo>
                <a:lnTo>
                  <a:pt x="49" y="2654743"/>
                </a:lnTo>
                <a:lnTo>
                  <a:pt x="0" y="2654743"/>
                </a:lnTo>
                <a:lnTo>
                  <a:pt x="0" y="202257"/>
                </a:lnTo>
                <a:lnTo>
                  <a:pt x="1228" y="187822"/>
                </a:lnTo>
                <a:cubicBezTo>
                  <a:pt x="17048" y="96035"/>
                  <a:pt x="85812" y="23257"/>
                  <a:pt x="173610" y="4637"/>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14" name="Picture Placeholder 13"/>
          <p:cNvSpPr>
            <a:spLocks noGrp="1"/>
          </p:cNvSpPr>
          <p:nvPr>
            <p:ph type="pic" sz="quarter" idx="42" hasCustomPrompt="1"/>
          </p:nvPr>
        </p:nvSpPr>
        <p:spPr>
          <a:xfrm rot="20700000">
            <a:off x="4582486" y="1130390"/>
            <a:ext cx="1293472" cy="2886041"/>
          </a:xfrm>
          <a:custGeom>
            <a:avLst/>
            <a:gdLst>
              <a:gd name="connsiteX0" fmla="*/ 1151690 w 1293472"/>
              <a:gd name="connsiteY0" fmla="*/ 0 h 2886041"/>
              <a:gd name="connsiteX1" fmla="*/ 1151690 w 1293472"/>
              <a:gd name="connsiteY1" fmla="*/ 43 h 2886041"/>
              <a:gd name="connsiteX2" fmla="*/ 1079913 w 1293472"/>
              <a:gd name="connsiteY2" fmla="*/ 43 h 2886041"/>
              <a:gd name="connsiteX3" fmla="*/ 1075269 w 1293472"/>
              <a:gd name="connsiteY3" fmla="*/ 43 h 2886041"/>
              <a:gd name="connsiteX4" fmla="*/ 1075269 w 1293472"/>
              <a:gd name="connsiteY4" fmla="*/ 550 h 2886041"/>
              <a:gd name="connsiteX5" fmla="*/ 1079913 w 1293472"/>
              <a:gd name="connsiteY5" fmla="*/ 43 h 2886041"/>
              <a:gd name="connsiteX6" fmla="*/ 1289869 w 1293472"/>
              <a:gd name="connsiteY6" fmla="*/ 185358 h 2886041"/>
              <a:gd name="connsiteX7" fmla="*/ 1293472 w 1293472"/>
              <a:gd name="connsiteY7" fmla="*/ 224075 h 2886041"/>
              <a:gd name="connsiteX8" fmla="*/ 1293472 w 1293472"/>
              <a:gd name="connsiteY8" fmla="*/ 2652877 h 2886041"/>
              <a:gd name="connsiteX9" fmla="*/ 1292996 w 1293472"/>
              <a:gd name="connsiteY9" fmla="*/ 2652877 h 2886041"/>
              <a:gd name="connsiteX10" fmla="*/ 1293472 w 1293472"/>
              <a:gd name="connsiteY10" fmla="*/ 2657821 h 2886041"/>
              <a:gd name="connsiteX11" fmla="*/ 1119453 w 1293472"/>
              <a:gd name="connsiteY11" fmla="*/ 2881404 h 2886041"/>
              <a:gd name="connsiteX12" fmla="*/ 1076020 w 1293472"/>
              <a:gd name="connsiteY12" fmla="*/ 2885989 h 2886041"/>
              <a:gd name="connsiteX13" fmla="*/ 1076020 w 1293472"/>
              <a:gd name="connsiteY13" fmla="*/ 2886041 h 2886041"/>
              <a:gd name="connsiteX14" fmla="*/ 218954 w 1293472"/>
              <a:gd name="connsiteY14" fmla="*/ 2886041 h 2886041"/>
              <a:gd name="connsiteX15" fmla="*/ 218954 w 1293472"/>
              <a:gd name="connsiteY15" fmla="*/ 2885803 h 2886041"/>
              <a:gd name="connsiteX16" fmla="*/ 216768 w 1293472"/>
              <a:gd name="connsiteY16" fmla="*/ 2886041 h 2886041"/>
              <a:gd name="connsiteX17" fmla="*/ 212906 w 1293472"/>
              <a:gd name="connsiteY17" fmla="*/ 2886041 h 2886041"/>
              <a:gd name="connsiteX18" fmla="*/ 140624 w 1293472"/>
              <a:gd name="connsiteY18" fmla="*/ 2872227 h 2886041"/>
              <a:gd name="connsiteX19" fmla="*/ 4355 w 1293472"/>
              <a:gd name="connsiteY19" fmla="*/ 2700995 h 2886041"/>
              <a:gd name="connsiteX20" fmla="*/ 50 w 1293472"/>
              <a:gd name="connsiteY20" fmla="*/ 2654743 h 2886041"/>
              <a:gd name="connsiteX21" fmla="*/ 0 w 1293472"/>
              <a:gd name="connsiteY21" fmla="*/ 2654743 h 2886041"/>
              <a:gd name="connsiteX22" fmla="*/ 1 w 1293472"/>
              <a:gd name="connsiteY22" fmla="*/ 202257 h 2886041"/>
              <a:gd name="connsiteX23" fmla="*/ 1230 w 1293472"/>
              <a:gd name="connsiteY23" fmla="*/ 187822 h 2886041"/>
              <a:gd name="connsiteX24" fmla="*/ 173611 w 1293472"/>
              <a:gd name="connsiteY24" fmla="*/ 4636 h 2886041"/>
              <a:gd name="connsiteX25" fmla="*/ 217493 w 1293472"/>
              <a:gd name="connsiteY25" fmla="*/ 52 h 2886041"/>
              <a:gd name="connsiteX26" fmla="*/ 217494 w 1293472"/>
              <a:gd name="connsiteY26" fmla="*/ 0 h 2886041"/>
              <a:gd name="connsiteX27" fmla="*/ 308634 w 1293472"/>
              <a:gd name="connsiteY27" fmla="*/ 0 h 2886041"/>
              <a:gd name="connsiteX28" fmla="*/ 386297 w 1293472"/>
              <a:gd name="connsiteY28" fmla="*/ 84207 h 2886041"/>
              <a:gd name="connsiteX29" fmla="*/ 618145 w 1293472"/>
              <a:gd name="connsiteY29" fmla="*/ 84321 h 2886041"/>
              <a:gd name="connsiteX30" fmla="*/ 618146 w 1293472"/>
              <a:gd name="connsiteY30" fmla="*/ 84360 h 2886041"/>
              <a:gd name="connsiteX31" fmla="*/ 658982 w 1293472"/>
              <a:gd name="connsiteY31" fmla="*/ 84340 h 2886041"/>
              <a:gd name="connsiteX32" fmla="*/ 699818 w 1293472"/>
              <a:gd name="connsiteY32" fmla="*/ 84361 h 2886041"/>
              <a:gd name="connsiteX33" fmla="*/ 699818 w 1293472"/>
              <a:gd name="connsiteY33" fmla="*/ 84321 h 2886041"/>
              <a:gd name="connsiteX34" fmla="*/ 931667 w 1293472"/>
              <a:gd name="connsiteY34" fmla="*/ 84207 h 2886041"/>
              <a:gd name="connsiteX35" fmla="*/ 1009330 w 1293472"/>
              <a:gd name="connsiteY35" fmla="*/ 0 h 288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3472" h="2886041">
                <a:moveTo>
                  <a:pt x="1151690" y="0"/>
                </a:moveTo>
                <a:lnTo>
                  <a:pt x="1151690" y="43"/>
                </a:lnTo>
                <a:lnTo>
                  <a:pt x="1079913" y="43"/>
                </a:lnTo>
                <a:lnTo>
                  <a:pt x="1075269" y="43"/>
                </a:lnTo>
                <a:lnTo>
                  <a:pt x="1075269" y="550"/>
                </a:lnTo>
                <a:lnTo>
                  <a:pt x="1079913" y="43"/>
                </a:lnTo>
                <a:cubicBezTo>
                  <a:pt x="1183477" y="43"/>
                  <a:pt x="1269885" y="79598"/>
                  <a:pt x="1289869" y="185358"/>
                </a:cubicBezTo>
                <a:lnTo>
                  <a:pt x="1293472" y="224075"/>
                </a:lnTo>
                <a:lnTo>
                  <a:pt x="1293472" y="2652877"/>
                </a:lnTo>
                <a:lnTo>
                  <a:pt x="1292996" y="2652877"/>
                </a:lnTo>
                <a:lnTo>
                  <a:pt x="1293472" y="2657821"/>
                </a:lnTo>
                <a:cubicBezTo>
                  <a:pt x="1293473" y="2768109"/>
                  <a:pt x="1218765" y="2860124"/>
                  <a:pt x="1119453" y="2881404"/>
                </a:cubicBezTo>
                <a:lnTo>
                  <a:pt x="1076020" y="2885989"/>
                </a:lnTo>
                <a:lnTo>
                  <a:pt x="1076020" y="2886041"/>
                </a:lnTo>
                <a:lnTo>
                  <a:pt x="218954" y="2886041"/>
                </a:lnTo>
                <a:lnTo>
                  <a:pt x="218954" y="2885803"/>
                </a:lnTo>
                <a:lnTo>
                  <a:pt x="216768" y="2886041"/>
                </a:lnTo>
                <a:lnTo>
                  <a:pt x="212906" y="2886041"/>
                </a:lnTo>
                <a:lnTo>
                  <a:pt x="140624" y="2872227"/>
                </a:lnTo>
                <a:cubicBezTo>
                  <a:pt x="71693" y="2844895"/>
                  <a:pt x="19342" y="2780315"/>
                  <a:pt x="4355" y="2700995"/>
                </a:cubicBezTo>
                <a:lnTo>
                  <a:pt x="50" y="2654743"/>
                </a:lnTo>
                <a:lnTo>
                  <a:pt x="0" y="2654743"/>
                </a:lnTo>
                <a:lnTo>
                  <a:pt x="1" y="202257"/>
                </a:lnTo>
                <a:lnTo>
                  <a:pt x="1230" y="187822"/>
                </a:lnTo>
                <a:cubicBezTo>
                  <a:pt x="17049" y="96035"/>
                  <a:pt x="85812" y="23257"/>
                  <a:pt x="173611" y="4636"/>
                </a:cubicBezTo>
                <a:lnTo>
                  <a:pt x="217493" y="52"/>
                </a:lnTo>
                <a:lnTo>
                  <a:pt x="217494" y="0"/>
                </a:lnTo>
                <a:lnTo>
                  <a:pt x="308634" y="0"/>
                </a:lnTo>
                <a:cubicBezTo>
                  <a:pt x="339492" y="11143"/>
                  <a:pt x="338575" y="81384"/>
                  <a:pt x="386297" y="84207"/>
                </a:cubicBezTo>
                <a:lnTo>
                  <a:pt x="618145" y="84321"/>
                </a:lnTo>
                <a:lnTo>
                  <a:pt x="618146" y="84360"/>
                </a:lnTo>
                <a:lnTo>
                  <a:pt x="658982" y="84340"/>
                </a:lnTo>
                <a:lnTo>
                  <a:pt x="699818" y="84361"/>
                </a:lnTo>
                <a:lnTo>
                  <a:pt x="699818" y="84321"/>
                </a:lnTo>
                <a:lnTo>
                  <a:pt x="931667" y="84207"/>
                </a:lnTo>
                <a:cubicBezTo>
                  <a:pt x="979388" y="81384"/>
                  <a:pt x="978472" y="11142"/>
                  <a:pt x="1009330" y="0"/>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
        <p:nvSpPr>
          <p:cNvPr id="9" name="Picture Placeholder 8"/>
          <p:cNvSpPr>
            <a:spLocks noGrp="1"/>
          </p:cNvSpPr>
          <p:nvPr>
            <p:ph type="pic" sz="quarter" idx="39" hasCustomPrompt="1"/>
          </p:nvPr>
        </p:nvSpPr>
        <p:spPr>
          <a:xfrm>
            <a:off x="5523458" y="772650"/>
            <a:ext cx="1612647" cy="3598198"/>
          </a:xfrm>
          <a:custGeom>
            <a:avLst/>
            <a:gdLst>
              <a:gd name="connsiteX0" fmla="*/ 271161 w 1612647"/>
              <a:gd name="connsiteY0" fmla="*/ 0 h 3598198"/>
              <a:gd name="connsiteX1" fmla="*/ 384791 w 1612647"/>
              <a:gd name="connsiteY1" fmla="*/ 0 h 3598198"/>
              <a:gd name="connsiteX2" fmla="*/ 481618 w 1612647"/>
              <a:gd name="connsiteY2" fmla="*/ 104986 h 3598198"/>
              <a:gd name="connsiteX3" fmla="*/ 770677 w 1612647"/>
              <a:gd name="connsiteY3" fmla="*/ 105127 h 3598198"/>
              <a:gd name="connsiteX4" fmla="*/ 770678 w 1612647"/>
              <a:gd name="connsiteY4" fmla="*/ 105177 h 3598198"/>
              <a:gd name="connsiteX5" fmla="*/ 821591 w 1612647"/>
              <a:gd name="connsiteY5" fmla="*/ 105152 h 3598198"/>
              <a:gd name="connsiteX6" fmla="*/ 872503 w 1612647"/>
              <a:gd name="connsiteY6" fmla="*/ 105177 h 3598198"/>
              <a:gd name="connsiteX7" fmla="*/ 872504 w 1612647"/>
              <a:gd name="connsiteY7" fmla="*/ 105127 h 3598198"/>
              <a:gd name="connsiteX8" fmla="*/ 1161563 w 1612647"/>
              <a:gd name="connsiteY8" fmla="*/ 104986 h 3598198"/>
              <a:gd name="connsiteX9" fmla="*/ 1258390 w 1612647"/>
              <a:gd name="connsiteY9" fmla="*/ 0 h 3598198"/>
              <a:gd name="connsiteX10" fmla="*/ 1435879 w 1612647"/>
              <a:gd name="connsiteY10" fmla="*/ 0 h 3598198"/>
              <a:gd name="connsiteX11" fmla="*/ 1435879 w 1612647"/>
              <a:gd name="connsiteY11" fmla="*/ 53 h 3598198"/>
              <a:gd name="connsiteX12" fmla="*/ 1346390 w 1612647"/>
              <a:gd name="connsiteY12" fmla="*/ 53 h 3598198"/>
              <a:gd name="connsiteX13" fmla="*/ 1340601 w 1612647"/>
              <a:gd name="connsiteY13" fmla="*/ 53 h 3598198"/>
              <a:gd name="connsiteX14" fmla="*/ 1340601 w 1612647"/>
              <a:gd name="connsiteY14" fmla="*/ 685 h 3598198"/>
              <a:gd name="connsiteX15" fmla="*/ 1346390 w 1612647"/>
              <a:gd name="connsiteY15" fmla="*/ 53 h 3598198"/>
              <a:gd name="connsiteX16" fmla="*/ 1608155 w 1612647"/>
              <a:gd name="connsiteY16" fmla="*/ 231096 h 3598198"/>
              <a:gd name="connsiteX17" fmla="*/ 1612647 w 1612647"/>
              <a:gd name="connsiteY17" fmla="*/ 279367 h 3598198"/>
              <a:gd name="connsiteX18" fmla="*/ 1612647 w 1612647"/>
              <a:gd name="connsiteY18" fmla="*/ 3307498 h 3598198"/>
              <a:gd name="connsiteX19" fmla="*/ 1612054 w 1612647"/>
              <a:gd name="connsiteY19" fmla="*/ 3307498 h 3598198"/>
              <a:gd name="connsiteX20" fmla="*/ 1612647 w 1612647"/>
              <a:gd name="connsiteY20" fmla="*/ 3313663 h 3598198"/>
              <a:gd name="connsiteX21" fmla="*/ 1395687 w 1612647"/>
              <a:gd name="connsiteY21" fmla="*/ 3592418 h 3598198"/>
              <a:gd name="connsiteX22" fmla="*/ 1341537 w 1612647"/>
              <a:gd name="connsiteY22" fmla="*/ 3598133 h 3598198"/>
              <a:gd name="connsiteX23" fmla="*/ 1341537 w 1612647"/>
              <a:gd name="connsiteY23" fmla="*/ 3598198 h 3598198"/>
              <a:gd name="connsiteX24" fmla="*/ 272981 w 1612647"/>
              <a:gd name="connsiteY24" fmla="*/ 3598198 h 3598198"/>
              <a:gd name="connsiteX25" fmla="*/ 272981 w 1612647"/>
              <a:gd name="connsiteY25" fmla="*/ 3597901 h 3598198"/>
              <a:gd name="connsiteX26" fmla="*/ 270258 w 1612647"/>
              <a:gd name="connsiteY26" fmla="*/ 3598198 h 3598198"/>
              <a:gd name="connsiteX27" fmla="*/ 265441 w 1612647"/>
              <a:gd name="connsiteY27" fmla="*/ 3598198 h 3598198"/>
              <a:gd name="connsiteX28" fmla="*/ 175322 w 1612647"/>
              <a:gd name="connsiteY28" fmla="*/ 3580975 h 3598198"/>
              <a:gd name="connsiteX29" fmla="*/ 5428 w 1612647"/>
              <a:gd name="connsiteY29" fmla="*/ 3367490 h 3598198"/>
              <a:gd name="connsiteX30" fmla="*/ 61 w 1612647"/>
              <a:gd name="connsiteY30" fmla="*/ 3309825 h 3598198"/>
              <a:gd name="connsiteX31" fmla="*/ 0 w 1612647"/>
              <a:gd name="connsiteY31" fmla="*/ 3309825 h 3598198"/>
              <a:gd name="connsiteX32" fmla="*/ 0 w 1612647"/>
              <a:gd name="connsiteY32" fmla="*/ 252166 h 3598198"/>
              <a:gd name="connsiteX33" fmla="*/ 1532 w 1612647"/>
              <a:gd name="connsiteY33" fmla="*/ 234168 h 3598198"/>
              <a:gd name="connsiteX34" fmla="*/ 216450 w 1612647"/>
              <a:gd name="connsiteY34" fmla="*/ 5781 h 3598198"/>
              <a:gd name="connsiteX35" fmla="*/ 271161 w 1612647"/>
              <a:gd name="connsiteY35" fmla="*/ 65 h 35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12647" h="3598198">
                <a:moveTo>
                  <a:pt x="271161" y="0"/>
                </a:moveTo>
                <a:lnTo>
                  <a:pt x="384791" y="0"/>
                </a:lnTo>
                <a:cubicBezTo>
                  <a:pt x="423264" y="13892"/>
                  <a:pt x="422121" y="101466"/>
                  <a:pt x="481618" y="104986"/>
                </a:cubicBezTo>
                <a:lnTo>
                  <a:pt x="770677" y="105127"/>
                </a:lnTo>
                <a:lnTo>
                  <a:pt x="770678" y="105177"/>
                </a:lnTo>
                <a:lnTo>
                  <a:pt x="821591" y="105152"/>
                </a:lnTo>
                <a:lnTo>
                  <a:pt x="872503" y="105177"/>
                </a:lnTo>
                <a:lnTo>
                  <a:pt x="872504" y="105127"/>
                </a:lnTo>
                <a:lnTo>
                  <a:pt x="1161563" y="104986"/>
                </a:lnTo>
                <a:cubicBezTo>
                  <a:pt x="1221061" y="101466"/>
                  <a:pt x="1219918" y="13892"/>
                  <a:pt x="1258390" y="0"/>
                </a:cubicBezTo>
                <a:lnTo>
                  <a:pt x="1435879" y="0"/>
                </a:lnTo>
                <a:lnTo>
                  <a:pt x="1435879" y="53"/>
                </a:lnTo>
                <a:lnTo>
                  <a:pt x="1346390" y="53"/>
                </a:lnTo>
                <a:lnTo>
                  <a:pt x="1340601" y="53"/>
                </a:lnTo>
                <a:lnTo>
                  <a:pt x="1340601" y="685"/>
                </a:lnTo>
                <a:lnTo>
                  <a:pt x="1346390" y="53"/>
                </a:lnTo>
                <a:cubicBezTo>
                  <a:pt x="1475511" y="53"/>
                  <a:pt x="1583240" y="99240"/>
                  <a:pt x="1608155" y="231096"/>
                </a:cubicBezTo>
                <a:lnTo>
                  <a:pt x="1612647" y="279367"/>
                </a:lnTo>
                <a:lnTo>
                  <a:pt x="1612647" y="3307498"/>
                </a:lnTo>
                <a:lnTo>
                  <a:pt x="1612054" y="3307498"/>
                </a:lnTo>
                <a:lnTo>
                  <a:pt x="1612647" y="3313663"/>
                </a:lnTo>
                <a:cubicBezTo>
                  <a:pt x="1612647" y="3451164"/>
                  <a:pt x="1519506" y="3565886"/>
                  <a:pt x="1395687" y="3592418"/>
                </a:cubicBezTo>
                <a:lnTo>
                  <a:pt x="1341537" y="3598133"/>
                </a:lnTo>
                <a:lnTo>
                  <a:pt x="1341537" y="3598198"/>
                </a:lnTo>
                <a:lnTo>
                  <a:pt x="272981" y="3598198"/>
                </a:lnTo>
                <a:lnTo>
                  <a:pt x="272981" y="3597901"/>
                </a:lnTo>
                <a:lnTo>
                  <a:pt x="270258" y="3598198"/>
                </a:lnTo>
                <a:lnTo>
                  <a:pt x="265441" y="3598198"/>
                </a:lnTo>
                <a:lnTo>
                  <a:pt x="175322" y="3580975"/>
                </a:lnTo>
                <a:cubicBezTo>
                  <a:pt x="89383" y="3546898"/>
                  <a:pt x="24114" y="3466382"/>
                  <a:pt x="5428" y="3367490"/>
                </a:cubicBezTo>
                <a:lnTo>
                  <a:pt x="61" y="3309825"/>
                </a:lnTo>
                <a:lnTo>
                  <a:pt x="0" y="3309825"/>
                </a:lnTo>
                <a:lnTo>
                  <a:pt x="0" y="252166"/>
                </a:lnTo>
                <a:lnTo>
                  <a:pt x="1532" y="234168"/>
                </a:lnTo>
                <a:cubicBezTo>
                  <a:pt x="21255" y="119732"/>
                  <a:pt x="106986" y="28996"/>
                  <a:pt x="216450" y="5781"/>
                </a:cubicBezTo>
                <a:lnTo>
                  <a:pt x="271161" y="65"/>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9721037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arketing_Plan_039">
    <p:spTree>
      <p:nvGrpSpPr>
        <p:cNvPr id="1" name=""/>
        <p:cNvGrpSpPr/>
        <p:nvPr/>
      </p:nvGrpSpPr>
      <p:grpSpPr>
        <a:xfrm>
          <a:off x="0" y="0"/>
          <a:ext cx="0" cy="0"/>
          <a:chOff x="0" y="0"/>
          <a:chExt cx="0" cy="0"/>
        </a:xfrm>
      </p:grpSpPr>
      <p:sp>
        <p:nvSpPr>
          <p:cNvPr id="4" name="Picture Placeholder 3"/>
          <p:cNvSpPr>
            <a:spLocks noGrp="1"/>
          </p:cNvSpPr>
          <p:nvPr>
            <p:ph type="pic" sz="quarter" idx="39" hasCustomPrompt="1"/>
          </p:nvPr>
        </p:nvSpPr>
        <p:spPr>
          <a:xfrm>
            <a:off x="5319756" y="1414983"/>
            <a:ext cx="2906275" cy="2315388"/>
          </a:xfrm>
          <a:custGeom>
            <a:avLst/>
            <a:gdLst>
              <a:gd name="connsiteX0" fmla="*/ 15036 w 2906275"/>
              <a:gd name="connsiteY0" fmla="*/ 0 h 2315388"/>
              <a:gd name="connsiteX1" fmla="*/ 2895535 w 2906275"/>
              <a:gd name="connsiteY1" fmla="*/ 0 h 2315388"/>
              <a:gd name="connsiteX2" fmla="*/ 2906275 w 2906275"/>
              <a:gd name="connsiteY2" fmla="*/ 12899 h 2315388"/>
              <a:gd name="connsiteX3" fmla="*/ 2906275 w 2906275"/>
              <a:gd name="connsiteY3" fmla="*/ 2302489 h 2315388"/>
              <a:gd name="connsiteX4" fmla="*/ 2893386 w 2906275"/>
              <a:gd name="connsiteY4" fmla="*/ 2315388 h 2315388"/>
              <a:gd name="connsiteX5" fmla="*/ 12888 w 2906275"/>
              <a:gd name="connsiteY5" fmla="*/ 2313238 h 2315388"/>
              <a:gd name="connsiteX6" fmla="*/ 0 w 2906275"/>
              <a:gd name="connsiteY6" fmla="*/ 2302489 h 2315388"/>
              <a:gd name="connsiteX7" fmla="*/ 2148 w 2906275"/>
              <a:gd name="connsiteY7" fmla="*/ 10750 h 2315388"/>
              <a:gd name="connsiteX8" fmla="*/ 15036 w 2906275"/>
              <a:gd name="connsiteY8" fmla="*/ 0 h 231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6275" h="2315388">
                <a:moveTo>
                  <a:pt x="15036" y="0"/>
                </a:moveTo>
                <a:cubicBezTo>
                  <a:pt x="2895535" y="0"/>
                  <a:pt x="2895535" y="0"/>
                  <a:pt x="2895535" y="0"/>
                </a:cubicBezTo>
                <a:cubicBezTo>
                  <a:pt x="2901979" y="0"/>
                  <a:pt x="2906275" y="6450"/>
                  <a:pt x="2906275" y="12899"/>
                </a:cubicBezTo>
                <a:cubicBezTo>
                  <a:pt x="2906275" y="2302489"/>
                  <a:pt x="2906275" y="2302489"/>
                  <a:pt x="2906275" y="2302489"/>
                </a:cubicBezTo>
                <a:cubicBezTo>
                  <a:pt x="2906275" y="2308938"/>
                  <a:pt x="2899831" y="2315388"/>
                  <a:pt x="2893386" y="2315388"/>
                </a:cubicBezTo>
                <a:cubicBezTo>
                  <a:pt x="12888" y="2313238"/>
                  <a:pt x="12888" y="2313238"/>
                  <a:pt x="12888" y="2313238"/>
                </a:cubicBezTo>
                <a:cubicBezTo>
                  <a:pt x="6444" y="2313238"/>
                  <a:pt x="0" y="2308938"/>
                  <a:pt x="0" y="2302489"/>
                </a:cubicBezTo>
                <a:cubicBezTo>
                  <a:pt x="2148" y="10750"/>
                  <a:pt x="2148" y="10750"/>
                  <a:pt x="2148" y="10750"/>
                </a:cubicBezTo>
                <a:cubicBezTo>
                  <a:pt x="2148" y="4300"/>
                  <a:pt x="6444" y="0"/>
                  <a:pt x="15036" y="0"/>
                </a:cubicBez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1472274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rketing_Plan_040">
    <p:spTree>
      <p:nvGrpSpPr>
        <p:cNvPr id="1" name=""/>
        <p:cNvGrpSpPr/>
        <p:nvPr/>
      </p:nvGrpSpPr>
      <p:grpSpPr>
        <a:xfrm>
          <a:off x="0" y="0"/>
          <a:ext cx="0" cy="0"/>
          <a:chOff x="0" y="0"/>
          <a:chExt cx="0" cy="0"/>
        </a:xfrm>
      </p:grpSpPr>
      <p:sp>
        <p:nvSpPr>
          <p:cNvPr id="10" name="Picture Placeholder 9"/>
          <p:cNvSpPr>
            <a:spLocks noGrp="1"/>
          </p:cNvSpPr>
          <p:nvPr>
            <p:ph type="pic" sz="quarter" idx="39" hasCustomPrompt="1"/>
          </p:nvPr>
        </p:nvSpPr>
        <p:spPr>
          <a:xfrm>
            <a:off x="5465978" y="1597590"/>
            <a:ext cx="2777234" cy="1579819"/>
          </a:xfrm>
          <a:custGeom>
            <a:avLst/>
            <a:gdLst>
              <a:gd name="connsiteX0" fmla="*/ 0 w 2777234"/>
              <a:gd name="connsiteY0" fmla="*/ 0 h 1579819"/>
              <a:gd name="connsiteX1" fmla="*/ 2777234 w 2777234"/>
              <a:gd name="connsiteY1" fmla="*/ 0 h 1579819"/>
              <a:gd name="connsiteX2" fmla="*/ 2777234 w 2777234"/>
              <a:gd name="connsiteY2" fmla="*/ 1579819 h 1579819"/>
              <a:gd name="connsiteX3" fmla="*/ 0 w 2777234"/>
              <a:gd name="connsiteY3" fmla="*/ 1579819 h 1579819"/>
            </a:gdLst>
            <a:ahLst/>
            <a:cxnLst>
              <a:cxn ang="0">
                <a:pos x="connsiteX0" y="connsiteY0"/>
              </a:cxn>
              <a:cxn ang="0">
                <a:pos x="connsiteX1" y="connsiteY1"/>
              </a:cxn>
              <a:cxn ang="0">
                <a:pos x="connsiteX2" y="connsiteY2"/>
              </a:cxn>
              <a:cxn ang="0">
                <a:pos x="connsiteX3" y="connsiteY3"/>
              </a:cxn>
            </a:cxnLst>
            <a:rect l="l" t="t" r="r" b="b"/>
            <a:pathLst>
              <a:path w="2777234" h="1579819">
                <a:moveTo>
                  <a:pt x="0" y="0"/>
                </a:moveTo>
                <a:lnTo>
                  <a:pt x="2777234" y="0"/>
                </a:lnTo>
                <a:lnTo>
                  <a:pt x="2777234" y="1579819"/>
                </a:lnTo>
                <a:lnTo>
                  <a:pt x="0" y="1579819"/>
                </a:lnTo>
                <a:close/>
              </a:path>
            </a:pathLst>
          </a:custGeom>
          <a:solidFill>
            <a:schemeClr val="tx1">
              <a:lumMod val="10000"/>
              <a:lumOff val="90000"/>
            </a:schemeClr>
          </a:solidFill>
          <a:ln>
            <a:noFill/>
          </a:ln>
        </p:spPr>
        <p:txBody>
          <a:bodyPr wrap="square" bIns="457200" anchor="b">
            <a:noAutofit/>
          </a:bodyPr>
          <a:lstStyle>
            <a:lvl1pPr algn="ctr" rtl="0">
              <a:buNone/>
              <a:defRPr sz="11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058558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2798-682C-BE4E-9BB6-F24DF0A1B97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29A075-A7C7-3848-A312-5AEF20F583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416358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7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n_0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26" hasCustomPrompt="1"/>
          </p:nvPr>
        </p:nvSpPr>
        <p:spPr>
          <a:xfrm>
            <a:off x="-1" y="0"/>
            <a:ext cx="9144000" cy="3668486"/>
          </a:xfrm>
          <a:custGeom>
            <a:avLst/>
            <a:gdLst>
              <a:gd name="connsiteX0" fmla="*/ 0 w 9144000"/>
              <a:gd name="connsiteY0" fmla="*/ 0 h 3668486"/>
              <a:gd name="connsiteX1" fmla="*/ 9144000 w 9144000"/>
              <a:gd name="connsiteY1" fmla="*/ 0 h 3668486"/>
              <a:gd name="connsiteX2" fmla="*/ 9144000 w 9144000"/>
              <a:gd name="connsiteY2" fmla="*/ 3668486 h 3668486"/>
              <a:gd name="connsiteX3" fmla="*/ 0 w 9144000"/>
              <a:gd name="connsiteY3" fmla="*/ 3668486 h 3668486"/>
            </a:gdLst>
            <a:ahLst/>
            <a:cxnLst>
              <a:cxn ang="0">
                <a:pos x="connsiteX0" y="connsiteY0"/>
              </a:cxn>
              <a:cxn ang="0">
                <a:pos x="connsiteX1" y="connsiteY1"/>
              </a:cxn>
              <a:cxn ang="0">
                <a:pos x="connsiteX2" y="connsiteY2"/>
              </a:cxn>
              <a:cxn ang="0">
                <a:pos x="connsiteX3" y="connsiteY3"/>
              </a:cxn>
            </a:cxnLst>
            <a:rect l="l" t="t" r="r" b="b"/>
            <a:pathLst>
              <a:path w="9144000" h="3668486">
                <a:moveTo>
                  <a:pt x="0" y="0"/>
                </a:moveTo>
                <a:lnTo>
                  <a:pt x="9144000" y="0"/>
                </a:lnTo>
                <a:lnTo>
                  <a:pt x="9144000" y="3668486"/>
                </a:lnTo>
                <a:lnTo>
                  <a:pt x="0" y="3668486"/>
                </a:lnTo>
                <a:close/>
              </a:path>
            </a:pathLst>
          </a:custGeom>
          <a:solidFill>
            <a:schemeClr val="bg1">
              <a:lumMod val="95000"/>
            </a:schemeClr>
          </a:solidFill>
          <a:ln>
            <a:noFill/>
          </a:ln>
          <a:effectLst/>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728606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lan_01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1" y="1123950"/>
            <a:ext cx="9143998" cy="2360030"/>
          </a:xfrm>
          <a:custGeom>
            <a:avLst/>
            <a:gdLst>
              <a:gd name="connsiteX0" fmla="*/ 0 w 9144000"/>
              <a:gd name="connsiteY0" fmla="*/ 0 h 2501900"/>
              <a:gd name="connsiteX1" fmla="*/ 9144000 w 9144000"/>
              <a:gd name="connsiteY1" fmla="*/ 0 h 2501900"/>
              <a:gd name="connsiteX2" fmla="*/ 9144000 w 9144000"/>
              <a:gd name="connsiteY2" fmla="*/ 2501900 h 2501900"/>
              <a:gd name="connsiteX3" fmla="*/ 0 w 9144000"/>
              <a:gd name="connsiteY3" fmla="*/ 2501900 h 2501900"/>
            </a:gdLst>
            <a:ahLst/>
            <a:cxnLst>
              <a:cxn ang="0">
                <a:pos x="connsiteX0" y="connsiteY0"/>
              </a:cxn>
              <a:cxn ang="0">
                <a:pos x="connsiteX1" y="connsiteY1"/>
              </a:cxn>
              <a:cxn ang="0">
                <a:pos x="connsiteX2" y="connsiteY2"/>
              </a:cxn>
              <a:cxn ang="0">
                <a:pos x="connsiteX3" y="connsiteY3"/>
              </a:cxn>
            </a:cxnLst>
            <a:rect l="l" t="t" r="r" b="b"/>
            <a:pathLst>
              <a:path w="9144000" h="2501900">
                <a:moveTo>
                  <a:pt x="0" y="0"/>
                </a:moveTo>
                <a:lnTo>
                  <a:pt x="9144000" y="0"/>
                </a:lnTo>
                <a:lnTo>
                  <a:pt x="9144000" y="2501900"/>
                </a:lnTo>
                <a:lnTo>
                  <a:pt x="0" y="25019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86629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lan_019">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15" name="Picture Placeholder 22">
            <a:extLst>
              <a:ext uri="{FF2B5EF4-FFF2-40B4-BE49-F238E27FC236}">
                <a16:creationId xmlns:a16="http://schemas.microsoft.com/office/drawing/2014/main" id="{A2B5CF1E-87E8-4564-901B-D67353814D8E}"/>
              </a:ext>
            </a:extLst>
          </p:cNvPr>
          <p:cNvSpPr>
            <a:spLocks noGrp="1"/>
          </p:cNvSpPr>
          <p:nvPr>
            <p:ph type="pic" sz="quarter" idx="13" hasCustomPrompt="1"/>
          </p:nvPr>
        </p:nvSpPr>
        <p:spPr>
          <a:xfrm>
            <a:off x="976311"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6" name="Picture Placeholder 22">
            <a:extLst>
              <a:ext uri="{FF2B5EF4-FFF2-40B4-BE49-F238E27FC236}">
                <a16:creationId xmlns:a16="http://schemas.microsoft.com/office/drawing/2014/main" id="{A2B5CF1E-87E8-4564-901B-D67353814D8E}"/>
              </a:ext>
            </a:extLst>
          </p:cNvPr>
          <p:cNvSpPr>
            <a:spLocks noGrp="1"/>
          </p:cNvSpPr>
          <p:nvPr>
            <p:ph type="pic" sz="quarter" idx="14" hasCustomPrompt="1"/>
          </p:nvPr>
        </p:nvSpPr>
        <p:spPr>
          <a:xfrm>
            <a:off x="3777411"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7" name="Picture Placeholder 22">
            <a:extLst>
              <a:ext uri="{FF2B5EF4-FFF2-40B4-BE49-F238E27FC236}">
                <a16:creationId xmlns:a16="http://schemas.microsoft.com/office/drawing/2014/main" id="{A2B5CF1E-87E8-4564-901B-D67353814D8E}"/>
              </a:ext>
            </a:extLst>
          </p:cNvPr>
          <p:cNvSpPr>
            <a:spLocks noGrp="1"/>
          </p:cNvSpPr>
          <p:nvPr>
            <p:ph type="pic" sz="quarter" idx="15" hasCustomPrompt="1"/>
          </p:nvPr>
        </p:nvSpPr>
        <p:spPr>
          <a:xfrm>
            <a:off x="6576454" y="1289521"/>
            <a:ext cx="1589177" cy="1589178"/>
          </a:xfrm>
          <a:custGeom>
            <a:avLst/>
            <a:gdLst>
              <a:gd name="connsiteX0" fmla="*/ 794589 w 1589178"/>
              <a:gd name="connsiteY0" fmla="*/ 0 h 1589178"/>
              <a:gd name="connsiteX1" fmla="*/ 1589178 w 1589178"/>
              <a:gd name="connsiteY1" fmla="*/ 794589 h 1589178"/>
              <a:gd name="connsiteX2" fmla="*/ 794589 w 1589178"/>
              <a:gd name="connsiteY2" fmla="*/ 1589178 h 1589178"/>
              <a:gd name="connsiteX3" fmla="*/ 0 w 1589178"/>
              <a:gd name="connsiteY3" fmla="*/ 794589 h 1589178"/>
              <a:gd name="connsiteX4" fmla="*/ 794589 w 1589178"/>
              <a:gd name="connsiteY4" fmla="*/ 0 h 1589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178" h="1589178">
                <a:moveTo>
                  <a:pt x="794589" y="0"/>
                </a:moveTo>
                <a:cubicBezTo>
                  <a:pt x="1233428" y="0"/>
                  <a:pt x="1589178" y="355750"/>
                  <a:pt x="1589178" y="794589"/>
                </a:cubicBezTo>
                <a:cubicBezTo>
                  <a:pt x="1589178" y="1233428"/>
                  <a:pt x="1233428" y="1589178"/>
                  <a:pt x="794589" y="1589178"/>
                </a:cubicBezTo>
                <a:cubicBezTo>
                  <a:pt x="355750" y="1589178"/>
                  <a:pt x="0" y="1233428"/>
                  <a:pt x="0" y="794589"/>
                </a:cubicBezTo>
                <a:cubicBezTo>
                  <a:pt x="0" y="355750"/>
                  <a:pt x="355750" y="0"/>
                  <a:pt x="794589" y="0"/>
                </a:cubicBezTo>
                <a:close/>
              </a:path>
            </a:pathLst>
          </a:custGeom>
          <a:solidFill>
            <a:schemeClr val="bg1">
              <a:lumMod val="95000"/>
            </a:schemeClr>
          </a:solidFill>
          <a:ln w="19050">
            <a:solidFill>
              <a:schemeClr val="bg1"/>
            </a:solid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4188253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lan_02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A2B5CF1E-87E8-4564-901B-D67353814D8E}"/>
              </a:ext>
            </a:extLst>
          </p:cNvPr>
          <p:cNvSpPr>
            <a:spLocks noGrp="1"/>
          </p:cNvSpPr>
          <p:nvPr>
            <p:ph type="pic" sz="quarter" idx="12" hasCustomPrompt="1"/>
          </p:nvPr>
        </p:nvSpPr>
        <p:spPr>
          <a:xfrm>
            <a:off x="387584"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21" name="Picture Placeholder 20">
            <a:extLst>
              <a:ext uri="{FF2B5EF4-FFF2-40B4-BE49-F238E27FC236}">
                <a16:creationId xmlns:a16="http://schemas.microsoft.com/office/drawing/2014/main" id="{A2B5CF1E-87E8-4564-901B-D67353814D8E}"/>
              </a:ext>
            </a:extLst>
          </p:cNvPr>
          <p:cNvSpPr>
            <a:spLocks noGrp="1"/>
          </p:cNvSpPr>
          <p:nvPr>
            <p:ph type="pic" sz="quarter" idx="16" hasCustomPrompt="1"/>
          </p:nvPr>
        </p:nvSpPr>
        <p:spPr>
          <a:xfrm>
            <a:off x="2553701"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22" name="Picture Placeholder 21">
            <a:extLst>
              <a:ext uri="{FF2B5EF4-FFF2-40B4-BE49-F238E27FC236}">
                <a16:creationId xmlns:a16="http://schemas.microsoft.com/office/drawing/2014/main" id="{A2B5CF1E-87E8-4564-901B-D67353814D8E}"/>
              </a:ext>
            </a:extLst>
          </p:cNvPr>
          <p:cNvSpPr>
            <a:spLocks noGrp="1"/>
          </p:cNvSpPr>
          <p:nvPr>
            <p:ph type="pic" sz="quarter" idx="17" hasCustomPrompt="1"/>
          </p:nvPr>
        </p:nvSpPr>
        <p:spPr>
          <a:xfrm>
            <a:off x="4719818"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
        <p:nvSpPr>
          <p:cNvPr id="23" name="Picture Placeholder 22">
            <a:extLst>
              <a:ext uri="{FF2B5EF4-FFF2-40B4-BE49-F238E27FC236}">
                <a16:creationId xmlns:a16="http://schemas.microsoft.com/office/drawing/2014/main" id="{A2B5CF1E-87E8-4564-901B-D67353814D8E}"/>
              </a:ext>
            </a:extLst>
          </p:cNvPr>
          <p:cNvSpPr>
            <a:spLocks noGrp="1"/>
          </p:cNvSpPr>
          <p:nvPr>
            <p:ph type="pic" sz="quarter" idx="18" hasCustomPrompt="1"/>
          </p:nvPr>
        </p:nvSpPr>
        <p:spPr>
          <a:xfrm>
            <a:off x="6885934" y="1164591"/>
            <a:ext cx="1870483" cy="2626359"/>
          </a:xfrm>
          <a:custGeom>
            <a:avLst/>
            <a:gdLst>
              <a:gd name="connsiteX0" fmla="*/ 0 w 1870483"/>
              <a:gd name="connsiteY0" fmla="*/ 0 h 2895600"/>
              <a:gd name="connsiteX1" fmla="*/ 1870483 w 1870483"/>
              <a:gd name="connsiteY1" fmla="*/ 0 h 2895600"/>
              <a:gd name="connsiteX2" fmla="*/ 1870483 w 1870483"/>
              <a:gd name="connsiteY2" fmla="*/ 2895600 h 2895600"/>
              <a:gd name="connsiteX3" fmla="*/ 0 w 1870483"/>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870483" h="2895600">
                <a:moveTo>
                  <a:pt x="0" y="0"/>
                </a:moveTo>
                <a:lnTo>
                  <a:pt x="1870483" y="0"/>
                </a:lnTo>
                <a:lnTo>
                  <a:pt x="1870483" y="2895600"/>
                </a:lnTo>
                <a:lnTo>
                  <a:pt x="0" y="2895600"/>
                </a:lnTo>
                <a:close/>
              </a:path>
            </a:pathLst>
          </a:custGeom>
          <a:solidFill>
            <a:schemeClr val="bg1">
              <a:lumMod val="95000"/>
            </a:schemeClr>
          </a:solidFill>
          <a:ln>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8"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590647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lan_023">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0"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
        <p:nvSpPr>
          <p:cNvPr id="16" name="Picture Placeholder 36">
            <a:extLst>
              <a:ext uri="{FF2B5EF4-FFF2-40B4-BE49-F238E27FC236}">
                <a16:creationId xmlns:a16="http://schemas.microsoft.com/office/drawing/2014/main" id="{A2B5CF1E-87E8-4564-901B-D67353814D8E}"/>
              </a:ext>
            </a:extLst>
          </p:cNvPr>
          <p:cNvSpPr>
            <a:spLocks noGrp="1"/>
          </p:cNvSpPr>
          <p:nvPr>
            <p:ph type="pic" sz="quarter" idx="15" hasCustomPrompt="1"/>
          </p:nvPr>
        </p:nvSpPr>
        <p:spPr>
          <a:xfrm>
            <a:off x="242045"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7" name="Picture Placeholder 37">
            <a:extLst>
              <a:ext uri="{FF2B5EF4-FFF2-40B4-BE49-F238E27FC236}">
                <a16:creationId xmlns:a16="http://schemas.microsoft.com/office/drawing/2014/main" id="{A2B5CF1E-87E8-4564-901B-D67353814D8E}"/>
              </a:ext>
            </a:extLst>
          </p:cNvPr>
          <p:cNvSpPr>
            <a:spLocks noGrp="1"/>
          </p:cNvSpPr>
          <p:nvPr>
            <p:ph type="pic" sz="quarter" idx="16" hasCustomPrompt="1"/>
          </p:nvPr>
        </p:nvSpPr>
        <p:spPr>
          <a:xfrm>
            <a:off x="1981198"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8" name="Picture Placeholder 38">
            <a:extLst>
              <a:ext uri="{FF2B5EF4-FFF2-40B4-BE49-F238E27FC236}">
                <a16:creationId xmlns:a16="http://schemas.microsoft.com/office/drawing/2014/main" id="{A2B5CF1E-87E8-4564-901B-D67353814D8E}"/>
              </a:ext>
            </a:extLst>
          </p:cNvPr>
          <p:cNvSpPr>
            <a:spLocks noGrp="1"/>
          </p:cNvSpPr>
          <p:nvPr>
            <p:ph type="pic" sz="quarter" idx="17" hasCustomPrompt="1"/>
          </p:nvPr>
        </p:nvSpPr>
        <p:spPr>
          <a:xfrm>
            <a:off x="3720351"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19" name="Picture Placeholder 39">
            <a:extLst>
              <a:ext uri="{FF2B5EF4-FFF2-40B4-BE49-F238E27FC236}">
                <a16:creationId xmlns:a16="http://schemas.microsoft.com/office/drawing/2014/main" id="{A2B5CF1E-87E8-4564-901B-D67353814D8E}"/>
              </a:ext>
            </a:extLst>
          </p:cNvPr>
          <p:cNvSpPr>
            <a:spLocks noGrp="1"/>
          </p:cNvSpPr>
          <p:nvPr>
            <p:ph type="pic" sz="quarter" idx="18" hasCustomPrompt="1"/>
          </p:nvPr>
        </p:nvSpPr>
        <p:spPr>
          <a:xfrm>
            <a:off x="5459504"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
        <p:nvSpPr>
          <p:cNvPr id="20" name="Picture Placeholder 3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7198657" y="1107440"/>
            <a:ext cx="1631578" cy="2759709"/>
          </a:xfrm>
          <a:custGeom>
            <a:avLst/>
            <a:gdLst>
              <a:gd name="connsiteX0" fmla="*/ 0 w 1631578"/>
              <a:gd name="connsiteY0" fmla="*/ 0 h 1743075"/>
              <a:gd name="connsiteX1" fmla="*/ 1631578 w 1631578"/>
              <a:gd name="connsiteY1" fmla="*/ 0 h 1743075"/>
              <a:gd name="connsiteX2" fmla="*/ 1631578 w 1631578"/>
              <a:gd name="connsiteY2" fmla="*/ 1743075 h 1743075"/>
              <a:gd name="connsiteX3" fmla="*/ 0 w 1631578"/>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1631578" h="1743075">
                <a:moveTo>
                  <a:pt x="0" y="0"/>
                </a:moveTo>
                <a:lnTo>
                  <a:pt x="1631578" y="0"/>
                </a:lnTo>
                <a:lnTo>
                  <a:pt x="1631578" y="1743075"/>
                </a:lnTo>
                <a:lnTo>
                  <a:pt x="0" y="1743075"/>
                </a:lnTo>
                <a:close/>
              </a:path>
            </a:pathLst>
          </a:custGeom>
          <a:solidFill>
            <a:schemeClr val="bg1">
              <a:lumMod val="95000"/>
            </a:schemeClr>
          </a:solidFill>
          <a:ln w="19050">
            <a:noFill/>
          </a:ln>
        </p:spPr>
        <p:txBody>
          <a:bodyPr wrap="square" bIns="457200" anchor="b">
            <a:noAutofit/>
          </a:bodyPr>
          <a:lstStyle>
            <a:lvl1pPr algn="ctr" rtl="0">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118113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lan_0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4572000" y="0"/>
            <a:ext cx="4572000" cy="257175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4698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lan_04">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19" y="730530"/>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p:ph type="title"/>
          </p:nvPr>
        </p:nvSpPr>
        <p:spPr>
          <a:xfrm>
            <a:off x="387819" y="282611"/>
            <a:ext cx="8368363" cy="409459"/>
          </a:xfrm>
          <a:prstGeom prst="rect">
            <a:avLst/>
          </a:prstGeom>
        </p:spPr>
        <p:txBody>
          <a:bodyPr lIns="0" tIns="0" rIns="0" bIns="0" anchor="ctr"/>
          <a:lstStyle>
            <a:lvl1pPr algn="l">
              <a:defRPr sz="26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85276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lan_0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9" hasCustomPrompt="1"/>
          </p:nvPr>
        </p:nvSpPr>
        <p:spPr>
          <a:xfrm>
            <a:off x="4648200" y="-1"/>
            <a:ext cx="4495800" cy="5143501"/>
          </a:xfrm>
          <a:custGeom>
            <a:avLst/>
            <a:gdLst>
              <a:gd name="connsiteX0" fmla="*/ 0 w 4495800"/>
              <a:gd name="connsiteY0" fmla="*/ 0 h 5143501"/>
              <a:gd name="connsiteX1" fmla="*/ 4495800 w 4495800"/>
              <a:gd name="connsiteY1" fmla="*/ 0 h 5143501"/>
              <a:gd name="connsiteX2" fmla="*/ 4495800 w 4495800"/>
              <a:gd name="connsiteY2" fmla="*/ 5143501 h 5143501"/>
              <a:gd name="connsiteX3" fmla="*/ 0 w 449580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495800" h="5143501">
                <a:moveTo>
                  <a:pt x="0" y="0"/>
                </a:moveTo>
                <a:lnTo>
                  <a:pt x="4495800" y="0"/>
                </a:lnTo>
                <a:lnTo>
                  <a:pt x="4495800" y="5143501"/>
                </a:lnTo>
                <a:lnTo>
                  <a:pt x="0" y="5143501"/>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048769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lan_03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0" y="0"/>
            <a:ext cx="4572000" cy="5143500"/>
          </a:xfrm>
          <a:custGeom>
            <a:avLst/>
            <a:gdLst>
              <a:gd name="connsiteX0" fmla="*/ 0 w 4572000"/>
              <a:gd name="connsiteY0" fmla="*/ 0 h 5143500"/>
              <a:gd name="connsiteX1" fmla="*/ 685800 w 4572000"/>
              <a:gd name="connsiteY1" fmla="*/ 0 h 5143500"/>
              <a:gd name="connsiteX2" fmla="*/ 40386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0" y="0"/>
                </a:moveTo>
                <a:lnTo>
                  <a:pt x="685800" y="0"/>
                </a:lnTo>
                <a:lnTo>
                  <a:pt x="4038600" y="0"/>
                </a:lnTo>
                <a:lnTo>
                  <a:pt x="4572000" y="0"/>
                </a:lnTo>
                <a:lnTo>
                  <a:pt x="4572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403637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C54B-94F2-384F-BEAD-0D52AD036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86A49-B5BD-9D45-80FB-5FE80F96538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25A78-A431-F64D-B861-F935F5D8982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5296992"/>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lan_03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4572000" y="0"/>
            <a:ext cx="4572000" cy="5143500"/>
          </a:xfrm>
          <a:custGeom>
            <a:avLst/>
            <a:gdLst>
              <a:gd name="connsiteX0" fmla="*/ 0 w 4572000"/>
              <a:gd name="connsiteY0" fmla="*/ 0 h 5143500"/>
              <a:gd name="connsiteX1" fmla="*/ 685800 w 4572000"/>
              <a:gd name="connsiteY1" fmla="*/ 0 h 5143500"/>
              <a:gd name="connsiteX2" fmla="*/ 40386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500">
                <a:moveTo>
                  <a:pt x="0" y="0"/>
                </a:moveTo>
                <a:lnTo>
                  <a:pt x="685800" y="0"/>
                </a:lnTo>
                <a:lnTo>
                  <a:pt x="4038600" y="0"/>
                </a:lnTo>
                <a:lnTo>
                  <a:pt x="4572000" y="0"/>
                </a:lnTo>
                <a:lnTo>
                  <a:pt x="4572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2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10479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655A-AE8D-504C-A36F-8401B5B39C8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6379F-F9FD-AD41-9AAD-602B248E51F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83E79-C7B7-CD46-A29E-47FAD5D4FB3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91B0C-45A0-E04B-94F7-D95DBD75AB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1173101-BA7F-3149-9705-58D40E2F3F7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92086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E6BB-1649-BA45-845C-99D97971AB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1779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236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8E0E-52AE-AC46-BE46-8B0A238CAB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E77E05-F330-C444-8018-04788E11B41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0253A2-3F5A-8D44-A9BA-B7E3122ED27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2817238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4E69-9BE5-7E4F-877F-AE05D7B52C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7140E6-3D03-B542-93D4-A95CEF2DC65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9D5C4C3-4DCA-8A42-9085-2A8BD19595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215174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6D74D-4A05-3F4A-B649-937A1F5DE2F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73659-241A-BD4D-BB36-FB090EAF6B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C27C1D6-6DAB-F842-9321-9C7CBC9C1616}"/>
              </a:ext>
            </a:extLst>
          </p:cNvPr>
          <p:cNvPicPr>
            <a:picLocks noChangeAspect="1"/>
          </p:cNvPicPr>
          <p:nvPr/>
        </p:nvPicPr>
        <p:blipFill>
          <a:blip r:embed="rId42"/>
          <a:stretch>
            <a:fillRect/>
          </a:stretch>
        </p:blipFill>
        <p:spPr>
          <a:xfrm>
            <a:off x="6859590" y="4864911"/>
            <a:ext cx="2057400" cy="111985"/>
          </a:xfrm>
          <a:prstGeom prst="rect">
            <a:avLst/>
          </a:prstGeom>
        </p:spPr>
      </p:pic>
      <p:sp>
        <p:nvSpPr>
          <p:cNvPr id="8" name="Slide Number Placeholder 5">
            <a:extLst>
              <a:ext uri="{FF2B5EF4-FFF2-40B4-BE49-F238E27FC236}">
                <a16:creationId xmlns:a16="http://schemas.microsoft.com/office/drawing/2014/main" id="{EEFF0F71-1EB8-1B47-9A03-498F6FDCE7A1}"/>
              </a:ext>
            </a:extLst>
          </p:cNvPr>
          <p:cNvSpPr txBox="1">
            <a:spLocks/>
          </p:cNvSpPr>
          <p:nvPr/>
        </p:nvSpPr>
        <p:spPr>
          <a:xfrm>
            <a:off x="76200" y="4759744"/>
            <a:ext cx="38894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1031626" rtl="0" eaLnBrk="1" fontAlgn="auto" latinLnBrk="0" hangingPunct="1">
              <a:lnSpc>
                <a:spcPct val="100000"/>
              </a:lnSpc>
              <a:spcBef>
                <a:spcPts val="0"/>
              </a:spcBef>
              <a:spcAft>
                <a:spcPts val="0"/>
              </a:spcAft>
              <a:buClrTx/>
              <a:buSzTx/>
              <a:buFontTx/>
              <a:buNone/>
              <a:tabLst/>
              <a:defRPr/>
            </a:pPr>
            <a:fld id="{FF14B9FE-21E6-4B09-A80A-6ECAFC8A0C01}" type="slidenum">
              <a:rPr kumimoji="0" lang="en-US" sz="900" b="0" i="0" u="none" strike="noStrike" kern="1200" cap="none" spc="0" normalizeH="0" baseline="0" noProof="0" smtClean="0">
                <a:ln>
                  <a:noFill/>
                </a:ln>
                <a:solidFill>
                  <a:schemeClr val="bg1">
                    <a:lumMod val="75000"/>
                  </a:schemeClr>
                </a:solidFill>
                <a:effectLst/>
                <a:uLnTx/>
                <a:uFillTx/>
                <a:latin typeface="+mn-lt"/>
                <a:ea typeface="+mn-ea"/>
                <a:cs typeface="+mn-cs"/>
              </a:rPr>
              <a:pPr marL="0" marR="0" lvl="0" indent="0" algn="ctr" defTabSz="103162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10" name="Title 2">
            <a:extLst>
              <a:ext uri="{FF2B5EF4-FFF2-40B4-BE49-F238E27FC236}">
                <a16:creationId xmlns:a16="http://schemas.microsoft.com/office/drawing/2014/main" id="{871ACF28-CAB1-A603-B860-895867DCDF72}"/>
              </a:ext>
            </a:extLst>
          </p:cNvPr>
          <p:cNvSpPr txBox="1">
            <a:spLocks/>
          </p:cNvSpPr>
          <p:nvPr userDrawn="1"/>
        </p:nvSpPr>
        <p:spPr>
          <a:xfrm>
            <a:off x="447851" y="4827031"/>
            <a:ext cx="1827210" cy="138499"/>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900" b="0" kern="1500" baseline="0" dirty="0">
                <a:solidFill>
                  <a:schemeClr val="bg1">
                    <a:lumMod val="75000"/>
                  </a:schemeClr>
                </a:solidFill>
              </a:rPr>
              <a:t>| Insight Session | 2025</a:t>
            </a:r>
            <a:endParaRPr lang="en-US" sz="900" b="0" kern="1500" dirty="0">
              <a:solidFill>
                <a:schemeClr val="bg1">
                  <a:lumMod val="75000"/>
                </a:schemeClr>
              </a:solidFill>
            </a:endParaRPr>
          </a:p>
        </p:txBody>
      </p:sp>
      <p:pic>
        <p:nvPicPr>
          <p:cNvPr id="11" name="Picture 10">
            <a:extLst>
              <a:ext uri="{FF2B5EF4-FFF2-40B4-BE49-F238E27FC236}">
                <a16:creationId xmlns:a16="http://schemas.microsoft.com/office/drawing/2014/main" id="{DCFE97E5-BA7E-D46A-F8EC-08D37B8FA9D8}"/>
              </a:ext>
            </a:extLst>
          </p:cNvPr>
          <p:cNvPicPr>
            <a:picLocks noChangeAspect="1"/>
          </p:cNvPicPr>
          <p:nvPr userDrawn="1"/>
        </p:nvPicPr>
        <p:blipFill>
          <a:blip r:embed="rId42"/>
          <a:stretch>
            <a:fillRect/>
          </a:stretch>
        </p:blipFill>
        <p:spPr>
          <a:xfrm>
            <a:off x="6859590" y="4864911"/>
            <a:ext cx="2057400" cy="111985"/>
          </a:xfrm>
          <a:prstGeom prst="rect">
            <a:avLst/>
          </a:prstGeom>
        </p:spPr>
      </p:pic>
    </p:spTree>
    <p:extLst>
      <p:ext uri="{BB962C8B-B14F-4D97-AF65-F5344CB8AC3E}">
        <p14:creationId xmlns:p14="http://schemas.microsoft.com/office/powerpoint/2010/main" val="1976520094"/>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4" r:id="rId12"/>
    <p:sldLayoutId id="2147484825" r:id="rId13"/>
    <p:sldLayoutId id="2147484826" r:id="rId14"/>
    <p:sldLayoutId id="2147484827" r:id="rId15"/>
    <p:sldLayoutId id="2147484828" r:id="rId16"/>
    <p:sldLayoutId id="2147484829" r:id="rId17"/>
    <p:sldLayoutId id="2147484830" r:id="rId18"/>
    <p:sldLayoutId id="2147484831" r:id="rId19"/>
    <p:sldLayoutId id="2147484832" r:id="rId20"/>
    <p:sldLayoutId id="2147484833" r:id="rId21"/>
    <p:sldLayoutId id="2147484834" r:id="rId22"/>
    <p:sldLayoutId id="2147484835" r:id="rId23"/>
    <p:sldLayoutId id="2147484836" r:id="rId24"/>
    <p:sldLayoutId id="2147484837" r:id="rId25"/>
    <p:sldLayoutId id="2147484838" r:id="rId26"/>
    <p:sldLayoutId id="2147484839" r:id="rId27"/>
    <p:sldLayoutId id="2147484840" r:id="rId28"/>
    <p:sldLayoutId id="2147484841" r:id="rId29"/>
    <p:sldLayoutId id="2147484842" r:id="rId30"/>
    <p:sldLayoutId id="2147484843" r:id="rId31"/>
    <p:sldLayoutId id="2147484844" r:id="rId32"/>
    <p:sldLayoutId id="2147484846" r:id="rId33"/>
    <p:sldLayoutId id="2147484847" r:id="rId34"/>
    <p:sldLayoutId id="2147484848" r:id="rId35"/>
    <p:sldLayoutId id="2147484849" r:id="rId36"/>
    <p:sldLayoutId id="2147484850" r:id="rId37"/>
    <p:sldLayoutId id="2147484851" r:id="rId38"/>
    <p:sldLayoutId id="2147484852" r:id="rId39"/>
    <p:sldLayoutId id="2147484853" r:id="rId4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4.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americanhealthlaw.org/students"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hyperlink" Target="http://www.americanhealthlaw.org/"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4.emf"/><Relationship Id="rId4" Type="http://schemas.openxmlformats.org/officeDocument/2006/relationships/hyperlink" Target="https://mynetwork.americanhealthlaw.org/hom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212_2EEBAD1F.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213_CA943DBD.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20_CAAC5D95.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93CB87-555D-FD40-A1ED-0BEB0718E29F}"/>
              </a:ext>
            </a:extLst>
          </p:cNvPr>
          <p:cNvSpPr/>
          <p:nvPr/>
        </p:nvSpPr>
        <p:spPr bwMode="auto">
          <a:xfrm>
            <a:off x="0" y="4781550"/>
            <a:ext cx="8991600" cy="2286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ounded Rectangle 5">
            <a:extLst>
              <a:ext uri="{FF2B5EF4-FFF2-40B4-BE49-F238E27FC236}">
                <a16:creationId xmlns:a16="http://schemas.microsoft.com/office/drawing/2014/main" id="{601D12BB-AA07-C341-B60E-80FCE216700E}"/>
              </a:ext>
            </a:extLst>
          </p:cNvPr>
          <p:cNvSpPr/>
          <p:nvPr/>
        </p:nvSpPr>
        <p:spPr bwMode="auto">
          <a:xfrm>
            <a:off x="2072640" y="285750"/>
            <a:ext cx="4998720" cy="1211812"/>
          </a:xfrm>
          <a:prstGeom prst="roundRect">
            <a:avLst>
              <a:gd name="adj" fmla="val 50000"/>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6600" dirty="0">
                <a:solidFill>
                  <a:schemeClr val="bg1"/>
                </a:solidFill>
              </a:rPr>
              <a:t>ReadMe</a:t>
            </a:r>
          </a:p>
        </p:txBody>
      </p:sp>
      <p:sp>
        <p:nvSpPr>
          <p:cNvPr id="7" name="Rectangle 6">
            <a:extLst>
              <a:ext uri="{FF2B5EF4-FFF2-40B4-BE49-F238E27FC236}">
                <a16:creationId xmlns:a16="http://schemas.microsoft.com/office/drawing/2014/main" id="{EC775F55-303C-7648-8323-AC3B0846C9B1}"/>
              </a:ext>
            </a:extLst>
          </p:cNvPr>
          <p:cNvSpPr/>
          <p:nvPr/>
        </p:nvSpPr>
        <p:spPr>
          <a:xfrm>
            <a:off x="800100" y="1733550"/>
            <a:ext cx="7543800" cy="2154436"/>
          </a:xfrm>
          <a:prstGeom prst="rect">
            <a:avLst/>
          </a:prstGeom>
        </p:spPr>
        <p:txBody>
          <a:bodyPr wrap="square" lIns="0" tIns="0" rIns="0" bIns="0" anchor="t">
            <a:spAutoFit/>
          </a:bodyPr>
          <a:lstStyle/>
          <a:p>
            <a:pPr marL="342900" indent="-342900">
              <a:buFontTx/>
              <a:buAutoNum type="arabicPeriod"/>
            </a:pP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This presentation is a sample slide deck, designed for a half-day panel event </a:t>
            </a:r>
            <a:r>
              <a:rPr lang="en-US" sz="1400" b="1" dirty="0">
                <a:solidFill>
                  <a:schemeClr val="tx1">
                    <a:lumMod val="75000"/>
                    <a:lumOff val="25000"/>
                  </a:schemeClr>
                </a:solidFill>
                <a:ea typeface="Open Sans Light" panose="020B0306030504020204" pitchFamily="34" charset="0"/>
                <a:cs typeface="Open Sans Light" panose="020B0306030504020204" pitchFamily="34" charset="0"/>
              </a:rPr>
              <a:t>(Career Insight Session). </a:t>
            </a: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It can be adapted for a 1-2 hour in-person session or 60-90 minute virtual event.</a:t>
            </a:r>
          </a:p>
          <a:p>
            <a:pPr marL="342900" indent="-342900">
              <a:buFontTx/>
              <a:buAutoNum type="arabicPeriod"/>
            </a:pPr>
            <a:endParaRPr lang="en-US" sz="1400" dirty="0">
              <a:solidFill>
                <a:schemeClr val="tx1">
                  <a:lumMod val="75000"/>
                  <a:lumOff val="25000"/>
                </a:schemeClr>
              </a:solidFill>
              <a:ea typeface="Open Sans Light" panose="020B0306030504020204" pitchFamily="34" charset="0"/>
              <a:cs typeface="Open Sans Light" panose="020B0306030504020204" pitchFamily="34" charset="0"/>
            </a:endParaRPr>
          </a:p>
          <a:p>
            <a:pPr marL="342900" indent="-342900">
              <a:buFontTx/>
              <a:buAutoNum type="arabicPeriod"/>
            </a:pP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Slides 3-5 are sample slides to feature moderators/presenters/panelists – offer options for 3, 4 or 5 professionals. Please select the most appropriate slide and delete the remaining two.</a:t>
            </a:r>
          </a:p>
          <a:p>
            <a:pPr marL="342900" indent="-342900">
              <a:buAutoNum type="arabicPeriod"/>
            </a:pPr>
            <a:endParaRPr lang="en-US" sz="1400" dirty="0">
              <a:solidFill>
                <a:schemeClr val="tx1">
                  <a:lumMod val="75000"/>
                  <a:lumOff val="25000"/>
                </a:schemeClr>
              </a:solidFill>
              <a:ea typeface="Open Sans Light" panose="020B0306030504020204" pitchFamily="34" charset="0"/>
              <a:cs typeface="Open Sans Light" panose="020B0306030504020204" pitchFamily="34" charset="0"/>
            </a:endParaRPr>
          </a:p>
          <a:p>
            <a:pPr marL="342900" indent="-342900">
              <a:buAutoNum type="arabicPeriod"/>
            </a:pP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To edit the footer text for all slides, please go to </a:t>
            </a:r>
            <a:r>
              <a:rPr lang="en-US" sz="1400" b="1" dirty="0">
                <a:solidFill>
                  <a:schemeClr val="tx1">
                    <a:lumMod val="75000"/>
                    <a:lumOff val="25000"/>
                  </a:schemeClr>
                </a:solidFill>
                <a:ea typeface="Open Sans Light" panose="020B0306030504020204" pitchFamily="34" charset="0"/>
                <a:cs typeface="Open Sans Light" panose="020B0306030504020204" pitchFamily="34" charset="0"/>
              </a:rPr>
              <a:t>view</a:t>
            </a: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 tab ---&gt; </a:t>
            </a:r>
            <a:r>
              <a:rPr lang="en-US" sz="1400" b="1" dirty="0">
                <a:solidFill>
                  <a:schemeClr val="tx1">
                    <a:lumMod val="75000"/>
                    <a:lumOff val="25000"/>
                  </a:schemeClr>
                </a:solidFill>
                <a:ea typeface="Open Sans Light" panose="020B0306030504020204" pitchFamily="34" charset="0"/>
                <a:cs typeface="Open Sans Light" panose="020B0306030504020204" pitchFamily="34" charset="0"/>
              </a:rPr>
              <a:t>slide master </a:t>
            </a: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---&gt; the </a:t>
            </a:r>
            <a:r>
              <a:rPr lang="en-US" sz="1400" b="1" dirty="0">
                <a:solidFill>
                  <a:schemeClr val="tx1">
                    <a:lumMod val="75000"/>
                    <a:lumOff val="25000"/>
                  </a:schemeClr>
                </a:solidFill>
                <a:ea typeface="Open Sans Light" panose="020B0306030504020204" pitchFamily="34" charset="0"/>
                <a:cs typeface="Open Sans Light" panose="020B0306030504020204" pitchFamily="34" charset="0"/>
              </a:rPr>
              <a:t>first layout-</a:t>
            </a: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 you will find the text holder there plus the slide number.</a:t>
            </a:r>
          </a:p>
          <a:p>
            <a:pPr marL="342900" indent="-342900">
              <a:buAutoNum type="arabicPeriod"/>
            </a:pPr>
            <a:endParaRPr lang="en-US" sz="1400" dirty="0">
              <a:solidFill>
                <a:schemeClr val="tx1">
                  <a:lumMod val="75000"/>
                  <a:lumOff val="25000"/>
                </a:schemeClr>
              </a:solidFill>
              <a:ea typeface="Open Sans Light" panose="020B0306030504020204" pitchFamily="34" charset="0"/>
              <a:cs typeface="Open Sans Light" panose="020B0306030504020204" pitchFamily="34" charset="0"/>
            </a:endParaRPr>
          </a:p>
          <a:p>
            <a:pPr marL="342900" indent="-342900">
              <a:buAutoNum type="arabicPeriod"/>
            </a:pP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Delete this “Read Me” slide once the presentation </a:t>
            </a:r>
            <a:r>
              <a:rPr lang="en-US" sz="1400">
                <a:solidFill>
                  <a:schemeClr val="tx1">
                    <a:lumMod val="75000"/>
                    <a:lumOff val="25000"/>
                  </a:schemeClr>
                </a:solidFill>
                <a:ea typeface="Open Sans Light" panose="020B0306030504020204" pitchFamily="34" charset="0"/>
                <a:cs typeface="Open Sans Light" panose="020B0306030504020204" pitchFamily="34" charset="0"/>
              </a:rPr>
              <a:t>is finalized.</a:t>
            </a:r>
            <a:endParaRPr lang="en-US" sz="1400" dirty="0">
              <a:solidFill>
                <a:schemeClr val="tx1">
                  <a:lumMod val="75000"/>
                  <a:lumOff val="25000"/>
                </a:schemeClr>
              </a:solidFill>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D7DAFDDF-93B5-D74E-AE2E-FF585F4F1866}"/>
              </a:ext>
            </a:extLst>
          </p:cNvPr>
          <p:cNvSpPr/>
          <p:nvPr/>
        </p:nvSpPr>
        <p:spPr>
          <a:xfrm>
            <a:off x="800100" y="4507506"/>
            <a:ext cx="7543800" cy="296235"/>
          </a:xfrm>
          <a:prstGeom prst="rect">
            <a:avLst/>
          </a:prstGeom>
        </p:spPr>
        <p:txBody>
          <a:bodyPr wrap="square" lIns="0" tIns="0" rIns="0" bIns="0" anchor="t">
            <a:spAutoFit/>
          </a:bodyPr>
          <a:lstStyle/>
          <a:p>
            <a:pPr algn="ctr">
              <a:lnSpc>
                <a:spcPct val="150000"/>
              </a:lnSpc>
            </a:pPr>
            <a:r>
              <a:rPr lang="en-US" sz="1400" dirty="0">
                <a:solidFill>
                  <a:schemeClr val="tx1">
                    <a:lumMod val="75000"/>
                    <a:lumOff val="25000"/>
                  </a:schemeClr>
                </a:solidFill>
                <a:ea typeface="Open Sans Light" panose="020B0306030504020204" pitchFamily="34" charset="0"/>
                <a:cs typeface="Open Sans Light" panose="020B0306030504020204" pitchFamily="34" charset="0"/>
              </a:rPr>
              <a:t>Regards / AHLA</a:t>
            </a:r>
          </a:p>
        </p:txBody>
      </p:sp>
    </p:spTree>
    <p:extLst>
      <p:ext uri="{BB962C8B-B14F-4D97-AF65-F5344CB8AC3E}">
        <p14:creationId xmlns:p14="http://schemas.microsoft.com/office/powerpoint/2010/main" val="117417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FE85-1349-E6F3-E86B-2253CD2351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61B376-B0CC-928D-A20A-4E7AC4ACC0DD}"/>
              </a:ext>
            </a:extLst>
          </p:cNvPr>
          <p:cNvSpPr>
            <a:spLocks noGrp="1"/>
          </p:cNvSpPr>
          <p:nvPr>
            <p:ph type="title"/>
          </p:nvPr>
        </p:nvSpPr>
        <p:spPr/>
        <p:txBody>
          <a:bodyPr/>
          <a:lstStyle/>
          <a:p>
            <a:r>
              <a:rPr lang="en-US" dirty="0"/>
              <a:t>Deep Dive into Key Areas of Health Law</a:t>
            </a:r>
          </a:p>
        </p:txBody>
      </p:sp>
      <p:sp>
        <p:nvSpPr>
          <p:cNvPr id="6" name="Rounded Rectangle 4">
            <a:extLst>
              <a:ext uri="{FF2B5EF4-FFF2-40B4-BE49-F238E27FC236}">
                <a16:creationId xmlns:a16="http://schemas.microsoft.com/office/drawing/2014/main" id="{5701503C-AF3E-5C78-8E9A-C8227E3CF463}"/>
              </a:ext>
            </a:extLst>
          </p:cNvPr>
          <p:cNvSpPr/>
          <p:nvPr/>
        </p:nvSpPr>
        <p:spPr>
          <a:xfrm>
            <a:off x="246630" y="1215342"/>
            <a:ext cx="2099273" cy="2194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dirty="0">
              <a:solidFill>
                <a:schemeClr val="bg1"/>
              </a:solidFill>
            </a:endParaRPr>
          </a:p>
        </p:txBody>
      </p:sp>
      <p:sp>
        <p:nvSpPr>
          <p:cNvPr id="7" name="Rounded Rectangle 4">
            <a:extLst>
              <a:ext uri="{FF2B5EF4-FFF2-40B4-BE49-F238E27FC236}">
                <a16:creationId xmlns:a16="http://schemas.microsoft.com/office/drawing/2014/main" id="{9A02A71F-217E-2880-649D-5861C56B5FF5}"/>
              </a:ext>
            </a:extLst>
          </p:cNvPr>
          <p:cNvSpPr/>
          <p:nvPr/>
        </p:nvSpPr>
        <p:spPr>
          <a:xfrm>
            <a:off x="2432083" y="1215342"/>
            <a:ext cx="2099273" cy="2194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a:p>
        </p:txBody>
      </p:sp>
      <p:sp>
        <p:nvSpPr>
          <p:cNvPr id="8" name="Rounded Rectangle 4">
            <a:extLst>
              <a:ext uri="{FF2B5EF4-FFF2-40B4-BE49-F238E27FC236}">
                <a16:creationId xmlns:a16="http://schemas.microsoft.com/office/drawing/2014/main" id="{4AC30A17-FBA1-53F0-44AD-DE8C9731C13D}"/>
              </a:ext>
            </a:extLst>
          </p:cNvPr>
          <p:cNvSpPr/>
          <p:nvPr/>
        </p:nvSpPr>
        <p:spPr>
          <a:xfrm>
            <a:off x="4617536" y="1215342"/>
            <a:ext cx="2099273" cy="21946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a:p>
        </p:txBody>
      </p:sp>
      <p:sp>
        <p:nvSpPr>
          <p:cNvPr id="11" name="Rectangle 10">
            <a:extLst>
              <a:ext uri="{FF2B5EF4-FFF2-40B4-BE49-F238E27FC236}">
                <a16:creationId xmlns:a16="http://schemas.microsoft.com/office/drawing/2014/main" id="{7F12C082-2970-0C9B-4ECC-8404F563F693}"/>
              </a:ext>
            </a:extLst>
          </p:cNvPr>
          <p:cNvSpPr/>
          <p:nvPr/>
        </p:nvSpPr>
        <p:spPr>
          <a:xfrm>
            <a:off x="415167" y="1533737"/>
            <a:ext cx="1762198" cy="1092222"/>
          </a:xfrm>
          <a:prstGeom prst="rect">
            <a:avLst/>
          </a:prstGeom>
        </p:spPr>
        <p:txBody>
          <a:bodyPr wrap="square" lIns="0" rIns="0" anchor="t">
            <a:spAutoFit/>
          </a:bodyPr>
          <a:lstStyle/>
          <a:p>
            <a:pPr>
              <a:lnSpc>
                <a:spcPct val="120000"/>
              </a:lnSpc>
            </a:pPr>
            <a:r>
              <a:rPr lang="en-US" sz="1300" b="1" dirty="0">
                <a:solidFill>
                  <a:schemeClr val="bg1"/>
                </a:solidFill>
              </a:rPr>
              <a:t>Regulatory Compliance</a:t>
            </a:r>
          </a:p>
          <a:p>
            <a:pPr marL="285750" indent="-285750">
              <a:lnSpc>
                <a:spcPct val="120000"/>
              </a:lnSpc>
              <a:buFont typeface="Arial" panose="020B0604020202020204" pitchFamily="34" charset="0"/>
              <a:buChar char="•"/>
            </a:pPr>
            <a:r>
              <a:rPr lang="en-US" sz="1400" dirty="0">
                <a:solidFill>
                  <a:schemeClr val="bg1"/>
                </a:solidFill>
              </a:rPr>
              <a:t>Ensuring adherence to health care laws and regulations</a:t>
            </a:r>
          </a:p>
        </p:txBody>
      </p:sp>
      <p:sp>
        <p:nvSpPr>
          <p:cNvPr id="17" name="Rectangle 16">
            <a:extLst>
              <a:ext uri="{FF2B5EF4-FFF2-40B4-BE49-F238E27FC236}">
                <a16:creationId xmlns:a16="http://schemas.microsoft.com/office/drawing/2014/main" id="{373D2602-6FCE-9EA4-DA0D-5C3F891275EF}"/>
              </a:ext>
            </a:extLst>
          </p:cNvPr>
          <p:cNvSpPr/>
          <p:nvPr/>
        </p:nvSpPr>
        <p:spPr>
          <a:xfrm>
            <a:off x="2600619" y="1534307"/>
            <a:ext cx="1897102" cy="1092222"/>
          </a:xfrm>
          <a:prstGeom prst="rect">
            <a:avLst/>
          </a:prstGeom>
        </p:spPr>
        <p:txBody>
          <a:bodyPr wrap="square" lIns="0" rIns="0" anchor="t">
            <a:spAutoFit/>
          </a:bodyPr>
          <a:lstStyle/>
          <a:p>
            <a:pPr>
              <a:lnSpc>
                <a:spcPct val="120000"/>
              </a:lnSpc>
            </a:pPr>
            <a:r>
              <a:rPr lang="en-US" sz="1300" b="1" dirty="0">
                <a:solidFill>
                  <a:schemeClr val="bg1"/>
                </a:solidFill>
              </a:rPr>
              <a:t>Health Care Transactions</a:t>
            </a:r>
          </a:p>
          <a:p>
            <a:pPr marL="285750" indent="-285750">
              <a:lnSpc>
                <a:spcPct val="120000"/>
              </a:lnSpc>
              <a:buFont typeface="Arial" panose="020B0604020202020204" pitchFamily="34" charset="0"/>
              <a:buChar char="•"/>
            </a:pPr>
            <a:r>
              <a:rPr lang="en-US" sz="1400" dirty="0">
                <a:solidFill>
                  <a:schemeClr val="bg1"/>
                </a:solidFill>
              </a:rPr>
              <a:t>Legal aspects of business dealings in health care</a:t>
            </a:r>
          </a:p>
        </p:txBody>
      </p:sp>
      <p:sp>
        <p:nvSpPr>
          <p:cNvPr id="19" name="Rectangle 18">
            <a:extLst>
              <a:ext uri="{FF2B5EF4-FFF2-40B4-BE49-F238E27FC236}">
                <a16:creationId xmlns:a16="http://schemas.microsoft.com/office/drawing/2014/main" id="{4D75D687-3417-8199-4A08-2056B2A68ED1}"/>
              </a:ext>
            </a:extLst>
          </p:cNvPr>
          <p:cNvSpPr/>
          <p:nvPr/>
        </p:nvSpPr>
        <p:spPr>
          <a:xfrm>
            <a:off x="4775825" y="1533737"/>
            <a:ext cx="1762198" cy="1369221"/>
          </a:xfrm>
          <a:prstGeom prst="rect">
            <a:avLst/>
          </a:prstGeom>
        </p:spPr>
        <p:txBody>
          <a:bodyPr wrap="square" lIns="0" rIns="0" anchor="t">
            <a:spAutoFit/>
          </a:bodyPr>
          <a:lstStyle/>
          <a:p>
            <a:pPr>
              <a:lnSpc>
                <a:spcPct val="120000"/>
              </a:lnSpc>
            </a:pPr>
            <a:r>
              <a:rPr lang="en-US" sz="1300" b="1" dirty="0">
                <a:solidFill>
                  <a:schemeClr val="bg1"/>
                </a:solidFill>
              </a:rPr>
              <a:t>Litigation and Risk Management</a:t>
            </a:r>
          </a:p>
          <a:p>
            <a:pPr marL="285750" indent="-285750">
              <a:lnSpc>
                <a:spcPct val="120000"/>
              </a:lnSpc>
              <a:buFont typeface="Arial" panose="020B0604020202020204" pitchFamily="34" charset="0"/>
              <a:buChar char="•"/>
            </a:pPr>
            <a:r>
              <a:rPr lang="en-US" sz="1400" dirty="0">
                <a:solidFill>
                  <a:schemeClr val="bg1"/>
                </a:solidFill>
              </a:rPr>
              <a:t>Handling disputes and minimizing legal risks</a:t>
            </a:r>
          </a:p>
        </p:txBody>
      </p:sp>
      <p:sp>
        <p:nvSpPr>
          <p:cNvPr id="10" name="Rounded Rectangle 4">
            <a:extLst>
              <a:ext uri="{FF2B5EF4-FFF2-40B4-BE49-F238E27FC236}">
                <a16:creationId xmlns:a16="http://schemas.microsoft.com/office/drawing/2014/main" id="{4C0FF55C-FFDD-CD0F-16BE-23D439FC9C4D}"/>
              </a:ext>
            </a:extLst>
          </p:cNvPr>
          <p:cNvSpPr/>
          <p:nvPr/>
        </p:nvSpPr>
        <p:spPr>
          <a:xfrm>
            <a:off x="6816127" y="1215342"/>
            <a:ext cx="2099273" cy="2194608"/>
          </a:xfrm>
          <a:prstGeom prst="rect">
            <a:avLst/>
          </a:prstGeom>
          <a:solidFill>
            <a:srgbClr val="F05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a:p>
        </p:txBody>
      </p:sp>
      <p:sp>
        <p:nvSpPr>
          <p:cNvPr id="13" name="Rectangle 12">
            <a:extLst>
              <a:ext uri="{FF2B5EF4-FFF2-40B4-BE49-F238E27FC236}">
                <a16:creationId xmlns:a16="http://schemas.microsoft.com/office/drawing/2014/main" id="{352F6F13-EA58-FF5D-B91F-8A764A5D3CEB}"/>
              </a:ext>
            </a:extLst>
          </p:cNvPr>
          <p:cNvSpPr/>
          <p:nvPr/>
        </p:nvSpPr>
        <p:spPr>
          <a:xfrm>
            <a:off x="6974416" y="1533737"/>
            <a:ext cx="1762198" cy="1369221"/>
          </a:xfrm>
          <a:prstGeom prst="rect">
            <a:avLst/>
          </a:prstGeom>
        </p:spPr>
        <p:txBody>
          <a:bodyPr wrap="square" lIns="0" rIns="0" anchor="t">
            <a:spAutoFit/>
          </a:bodyPr>
          <a:lstStyle/>
          <a:p>
            <a:pPr>
              <a:lnSpc>
                <a:spcPct val="120000"/>
              </a:lnSpc>
            </a:pPr>
            <a:r>
              <a:rPr lang="en-US" sz="1300" b="1" dirty="0">
                <a:solidFill>
                  <a:schemeClr val="bg1"/>
                </a:solidFill>
              </a:rPr>
              <a:t>Emerging Fields </a:t>
            </a:r>
          </a:p>
          <a:p>
            <a:pPr marL="171450" indent="-171450">
              <a:lnSpc>
                <a:spcPct val="120000"/>
              </a:lnSpc>
              <a:buFont typeface="Arial" panose="020B0604020202020204" pitchFamily="34" charset="0"/>
              <a:buChar char="•"/>
            </a:pPr>
            <a:r>
              <a:rPr lang="en-US" sz="1400" dirty="0">
                <a:solidFill>
                  <a:schemeClr val="bg1"/>
                </a:solidFill>
              </a:rPr>
              <a:t>Navigating new technologies and innovations in health care</a:t>
            </a:r>
          </a:p>
        </p:txBody>
      </p:sp>
    </p:spTree>
    <p:extLst>
      <p:ext uri="{BB962C8B-B14F-4D97-AF65-F5344CB8AC3E}">
        <p14:creationId xmlns:p14="http://schemas.microsoft.com/office/powerpoint/2010/main" val="409526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6EDB-14FD-8CB0-0E07-3441401463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C44671-8281-6A26-D144-6C97F35E2634}"/>
              </a:ext>
            </a:extLst>
          </p:cNvPr>
          <p:cNvSpPr>
            <a:spLocks noGrp="1"/>
          </p:cNvSpPr>
          <p:nvPr>
            <p:ph type="title"/>
          </p:nvPr>
        </p:nvSpPr>
        <p:spPr/>
        <p:txBody>
          <a:bodyPr/>
          <a:lstStyle/>
          <a:p>
            <a:r>
              <a:rPr lang="en-US" dirty="0"/>
              <a:t>Career Paths and Work Settings in Health Law</a:t>
            </a:r>
          </a:p>
        </p:txBody>
      </p:sp>
      <p:sp>
        <p:nvSpPr>
          <p:cNvPr id="19" name="Pentagon 18">
            <a:extLst>
              <a:ext uri="{FF2B5EF4-FFF2-40B4-BE49-F238E27FC236}">
                <a16:creationId xmlns:a16="http://schemas.microsoft.com/office/drawing/2014/main" id="{33C0A485-804E-BAC2-F9DD-3134690A028E}"/>
              </a:ext>
            </a:extLst>
          </p:cNvPr>
          <p:cNvSpPr/>
          <p:nvPr/>
        </p:nvSpPr>
        <p:spPr bwMode="auto">
          <a:xfrm rot="5400000">
            <a:off x="295643" y="1608471"/>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77" name="Rectangle 76">
            <a:extLst>
              <a:ext uri="{FF2B5EF4-FFF2-40B4-BE49-F238E27FC236}">
                <a16:creationId xmlns:a16="http://schemas.microsoft.com/office/drawing/2014/main" id="{DE49D81A-C04C-01D5-D173-6826DCEBA534}"/>
              </a:ext>
            </a:extLst>
          </p:cNvPr>
          <p:cNvSpPr/>
          <p:nvPr/>
        </p:nvSpPr>
        <p:spPr bwMode="auto">
          <a:xfrm>
            <a:off x="387819" y="1101728"/>
            <a:ext cx="1373944" cy="391711"/>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600" dirty="0">
                <a:solidFill>
                  <a:schemeClr val="bg1"/>
                </a:solidFill>
              </a:rPr>
              <a:t>Law Firms</a:t>
            </a:r>
          </a:p>
        </p:txBody>
      </p:sp>
      <p:sp>
        <p:nvSpPr>
          <p:cNvPr id="123" name="Rectangle 122">
            <a:extLst>
              <a:ext uri="{FF2B5EF4-FFF2-40B4-BE49-F238E27FC236}">
                <a16:creationId xmlns:a16="http://schemas.microsoft.com/office/drawing/2014/main" id="{EB13FAAD-580C-A71D-4321-1777AD5C3E51}"/>
              </a:ext>
            </a:extLst>
          </p:cNvPr>
          <p:cNvSpPr/>
          <p:nvPr/>
        </p:nvSpPr>
        <p:spPr>
          <a:xfrm>
            <a:off x="469099" y="1791725"/>
            <a:ext cx="1211384" cy="759760"/>
          </a:xfrm>
          <a:prstGeom prst="rect">
            <a:avLst/>
          </a:prstGeom>
        </p:spPr>
        <p:txBody>
          <a:bodyPr wrap="square" lIns="0" tIns="0" rIns="0" bIns="0" anchor="ctr">
            <a:spAutoFit/>
          </a:bodyPr>
          <a:lstStyle/>
          <a:p>
            <a:pPr algn="ctr">
              <a:lnSpc>
                <a:spcPct val="120000"/>
              </a:lnSpc>
            </a:pPr>
            <a:r>
              <a:rPr lang="en-US" sz="1400" b="1" dirty="0">
                <a:solidFill>
                  <a:schemeClr val="accent1"/>
                </a:solidFill>
              </a:rPr>
              <a:t>Large Firms</a:t>
            </a:r>
          </a:p>
          <a:p>
            <a:pPr algn="ctr">
              <a:lnSpc>
                <a:spcPct val="120000"/>
              </a:lnSpc>
            </a:pPr>
            <a:r>
              <a:rPr lang="en-US" sz="1400" b="1" dirty="0">
                <a:solidFill>
                  <a:schemeClr val="accent1"/>
                </a:solidFill>
              </a:rPr>
              <a:t>Boutique Practices</a:t>
            </a:r>
          </a:p>
        </p:txBody>
      </p:sp>
      <p:sp>
        <p:nvSpPr>
          <p:cNvPr id="71" name="Oval 70">
            <a:extLst>
              <a:ext uri="{FF2B5EF4-FFF2-40B4-BE49-F238E27FC236}">
                <a16:creationId xmlns:a16="http://schemas.microsoft.com/office/drawing/2014/main" id="{7BBD2562-918C-8C5E-1D4B-093F18749D1D}"/>
              </a:ext>
            </a:extLst>
          </p:cNvPr>
          <p:cNvSpPr/>
          <p:nvPr/>
        </p:nvSpPr>
        <p:spPr>
          <a:xfrm>
            <a:off x="611339" y="3096812"/>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7686426-55F2-7F4A-8976-89B3D94D1913}"/>
              </a:ext>
            </a:extLst>
          </p:cNvPr>
          <p:cNvSpPr/>
          <p:nvPr/>
        </p:nvSpPr>
        <p:spPr>
          <a:xfrm>
            <a:off x="708607" y="3194083"/>
            <a:ext cx="732368" cy="73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76" name="Pentagon 75">
            <a:extLst>
              <a:ext uri="{FF2B5EF4-FFF2-40B4-BE49-F238E27FC236}">
                <a16:creationId xmlns:a16="http://schemas.microsoft.com/office/drawing/2014/main" id="{C577A302-058F-E972-5724-ECE99D445B46}"/>
              </a:ext>
            </a:extLst>
          </p:cNvPr>
          <p:cNvSpPr/>
          <p:nvPr/>
        </p:nvSpPr>
        <p:spPr bwMode="auto">
          <a:xfrm rot="5400000">
            <a:off x="2044248" y="2137705"/>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0A1BBB45-0BDA-3390-4A2F-866FEC6CD777}"/>
              </a:ext>
            </a:extLst>
          </p:cNvPr>
          <p:cNvSpPr/>
          <p:nvPr/>
        </p:nvSpPr>
        <p:spPr bwMode="auto">
          <a:xfrm>
            <a:off x="2136424" y="1630962"/>
            <a:ext cx="1373944" cy="391711"/>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600" dirty="0">
                <a:solidFill>
                  <a:schemeClr val="bg1"/>
                </a:solidFill>
              </a:rPr>
              <a:t>In-House</a:t>
            </a:r>
          </a:p>
        </p:txBody>
      </p:sp>
      <p:sp>
        <p:nvSpPr>
          <p:cNvPr id="79" name="Rectangle 78">
            <a:extLst>
              <a:ext uri="{FF2B5EF4-FFF2-40B4-BE49-F238E27FC236}">
                <a16:creationId xmlns:a16="http://schemas.microsoft.com/office/drawing/2014/main" id="{1ECFFE72-3B85-ADA3-166D-D3C3482CF2C6}"/>
              </a:ext>
            </a:extLst>
          </p:cNvPr>
          <p:cNvSpPr/>
          <p:nvPr/>
        </p:nvSpPr>
        <p:spPr>
          <a:xfrm>
            <a:off x="2217704" y="2191693"/>
            <a:ext cx="1211384" cy="1018292"/>
          </a:xfrm>
          <a:prstGeom prst="rect">
            <a:avLst/>
          </a:prstGeom>
        </p:spPr>
        <p:txBody>
          <a:bodyPr wrap="square" lIns="0" tIns="0" rIns="0" bIns="0" anchor="ctr">
            <a:spAutoFit/>
          </a:bodyPr>
          <a:lstStyle/>
          <a:p>
            <a:pPr algn="ctr">
              <a:lnSpc>
                <a:spcPct val="120000"/>
              </a:lnSpc>
            </a:pPr>
            <a:r>
              <a:rPr lang="en-US" sz="1400" b="1" dirty="0">
                <a:solidFill>
                  <a:schemeClr val="accent2"/>
                </a:solidFill>
              </a:rPr>
              <a:t>Hospitals</a:t>
            </a:r>
          </a:p>
          <a:p>
            <a:pPr algn="ctr">
              <a:lnSpc>
                <a:spcPct val="120000"/>
              </a:lnSpc>
            </a:pPr>
            <a:r>
              <a:rPr lang="en-US" sz="1400" b="1" dirty="0">
                <a:solidFill>
                  <a:schemeClr val="accent2"/>
                </a:solidFill>
              </a:rPr>
              <a:t>Pharmaceutical Companies</a:t>
            </a:r>
          </a:p>
          <a:p>
            <a:pPr algn="ctr">
              <a:lnSpc>
                <a:spcPct val="120000"/>
              </a:lnSpc>
            </a:pPr>
            <a:r>
              <a:rPr lang="en-US" sz="1400" b="1" dirty="0">
                <a:solidFill>
                  <a:schemeClr val="accent2"/>
                </a:solidFill>
              </a:rPr>
              <a:t>Insurers</a:t>
            </a:r>
          </a:p>
        </p:txBody>
      </p:sp>
      <p:sp>
        <p:nvSpPr>
          <p:cNvPr id="81" name="Oval 80">
            <a:extLst>
              <a:ext uri="{FF2B5EF4-FFF2-40B4-BE49-F238E27FC236}">
                <a16:creationId xmlns:a16="http://schemas.microsoft.com/office/drawing/2014/main" id="{C12AAF28-40A0-6E34-F068-78E3BFD2FFBA}"/>
              </a:ext>
            </a:extLst>
          </p:cNvPr>
          <p:cNvSpPr/>
          <p:nvPr/>
        </p:nvSpPr>
        <p:spPr>
          <a:xfrm>
            <a:off x="2359944" y="3626046"/>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EDD464E-6EE2-E48C-C157-BAA770640E70}"/>
              </a:ext>
            </a:extLst>
          </p:cNvPr>
          <p:cNvSpPr/>
          <p:nvPr/>
        </p:nvSpPr>
        <p:spPr>
          <a:xfrm>
            <a:off x="2457212" y="3723317"/>
            <a:ext cx="732368" cy="73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84" name="Pentagon 83">
            <a:extLst>
              <a:ext uri="{FF2B5EF4-FFF2-40B4-BE49-F238E27FC236}">
                <a16:creationId xmlns:a16="http://schemas.microsoft.com/office/drawing/2014/main" id="{A0E84133-2CC7-7A55-D9EB-CEFEBEA152BB}"/>
              </a:ext>
            </a:extLst>
          </p:cNvPr>
          <p:cNvSpPr/>
          <p:nvPr/>
        </p:nvSpPr>
        <p:spPr bwMode="auto">
          <a:xfrm rot="5400000">
            <a:off x="3792853" y="1608471"/>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85" name="Rectangle 84">
            <a:extLst>
              <a:ext uri="{FF2B5EF4-FFF2-40B4-BE49-F238E27FC236}">
                <a16:creationId xmlns:a16="http://schemas.microsoft.com/office/drawing/2014/main" id="{B8863D2A-E5CF-1D21-61A7-B49D5DF274F5}"/>
              </a:ext>
            </a:extLst>
          </p:cNvPr>
          <p:cNvSpPr/>
          <p:nvPr/>
        </p:nvSpPr>
        <p:spPr bwMode="auto">
          <a:xfrm>
            <a:off x="3885029" y="1101728"/>
            <a:ext cx="1373944" cy="391711"/>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600" dirty="0">
                <a:solidFill>
                  <a:schemeClr val="bg1"/>
                </a:solidFill>
              </a:rPr>
              <a:t>Government</a:t>
            </a:r>
          </a:p>
        </p:txBody>
      </p:sp>
      <p:sp>
        <p:nvSpPr>
          <p:cNvPr id="86" name="Rectangle 85">
            <a:extLst>
              <a:ext uri="{FF2B5EF4-FFF2-40B4-BE49-F238E27FC236}">
                <a16:creationId xmlns:a16="http://schemas.microsoft.com/office/drawing/2014/main" id="{131D0A2C-E282-C42A-57D9-1CE38E36F2E3}"/>
              </a:ext>
            </a:extLst>
          </p:cNvPr>
          <p:cNvSpPr/>
          <p:nvPr/>
        </p:nvSpPr>
        <p:spPr>
          <a:xfrm>
            <a:off x="3966309" y="1791725"/>
            <a:ext cx="1211384" cy="759760"/>
          </a:xfrm>
          <a:prstGeom prst="rect">
            <a:avLst/>
          </a:prstGeom>
        </p:spPr>
        <p:txBody>
          <a:bodyPr wrap="square" lIns="0" tIns="0" rIns="0" bIns="0" anchor="ctr">
            <a:spAutoFit/>
          </a:bodyPr>
          <a:lstStyle/>
          <a:p>
            <a:pPr algn="ctr">
              <a:lnSpc>
                <a:spcPct val="120000"/>
              </a:lnSpc>
            </a:pPr>
            <a:r>
              <a:rPr lang="en-US" sz="1400" b="1" dirty="0">
                <a:solidFill>
                  <a:schemeClr val="accent3"/>
                </a:solidFill>
              </a:rPr>
              <a:t>CMS</a:t>
            </a:r>
          </a:p>
          <a:p>
            <a:pPr algn="ctr">
              <a:lnSpc>
                <a:spcPct val="120000"/>
              </a:lnSpc>
            </a:pPr>
            <a:r>
              <a:rPr lang="en-US" sz="1400" b="1" dirty="0">
                <a:solidFill>
                  <a:schemeClr val="accent3"/>
                </a:solidFill>
              </a:rPr>
              <a:t>FDA</a:t>
            </a:r>
          </a:p>
          <a:p>
            <a:pPr algn="ctr">
              <a:lnSpc>
                <a:spcPct val="120000"/>
              </a:lnSpc>
            </a:pPr>
            <a:r>
              <a:rPr lang="en-US" sz="1400" b="1" dirty="0">
                <a:solidFill>
                  <a:schemeClr val="accent3"/>
                </a:solidFill>
              </a:rPr>
              <a:t>DOJ</a:t>
            </a:r>
          </a:p>
        </p:txBody>
      </p:sp>
      <p:sp>
        <p:nvSpPr>
          <p:cNvPr id="88" name="Oval 87">
            <a:extLst>
              <a:ext uri="{FF2B5EF4-FFF2-40B4-BE49-F238E27FC236}">
                <a16:creationId xmlns:a16="http://schemas.microsoft.com/office/drawing/2014/main" id="{73DDB25E-6D8E-2AEC-0AEA-14D8E5D030BA}"/>
              </a:ext>
            </a:extLst>
          </p:cNvPr>
          <p:cNvSpPr/>
          <p:nvPr/>
        </p:nvSpPr>
        <p:spPr>
          <a:xfrm>
            <a:off x="4108549" y="3096812"/>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CEB37D-40E2-398E-39CE-96AA44B7D1A4}"/>
              </a:ext>
            </a:extLst>
          </p:cNvPr>
          <p:cNvSpPr/>
          <p:nvPr/>
        </p:nvSpPr>
        <p:spPr>
          <a:xfrm>
            <a:off x="4205817" y="3194083"/>
            <a:ext cx="732368" cy="7323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94" name="Pentagon 93">
            <a:extLst>
              <a:ext uri="{FF2B5EF4-FFF2-40B4-BE49-F238E27FC236}">
                <a16:creationId xmlns:a16="http://schemas.microsoft.com/office/drawing/2014/main" id="{4818CC66-708C-6668-2434-A665FB3ECEB7}"/>
              </a:ext>
            </a:extLst>
          </p:cNvPr>
          <p:cNvSpPr/>
          <p:nvPr/>
        </p:nvSpPr>
        <p:spPr bwMode="auto">
          <a:xfrm rot="5400000">
            <a:off x="5541458" y="2137705"/>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96" name="Rectangle 95">
            <a:extLst>
              <a:ext uri="{FF2B5EF4-FFF2-40B4-BE49-F238E27FC236}">
                <a16:creationId xmlns:a16="http://schemas.microsoft.com/office/drawing/2014/main" id="{26112736-4CC3-622B-005F-E21016AB081D}"/>
              </a:ext>
            </a:extLst>
          </p:cNvPr>
          <p:cNvSpPr/>
          <p:nvPr/>
        </p:nvSpPr>
        <p:spPr bwMode="auto">
          <a:xfrm>
            <a:off x="5633634" y="1630962"/>
            <a:ext cx="1373944" cy="391711"/>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600" dirty="0">
                <a:solidFill>
                  <a:schemeClr val="bg1"/>
                </a:solidFill>
              </a:rPr>
              <a:t>Societal Orgs</a:t>
            </a:r>
          </a:p>
        </p:txBody>
      </p:sp>
      <p:sp>
        <p:nvSpPr>
          <p:cNvPr id="98" name="Rectangle 97">
            <a:extLst>
              <a:ext uri="{FF2B5EF4-FFF2-40B4-BE49-F238E27FC236}">
                <a16:creationId xmlns:a16="http://schemas.microsoft.com/office/drawing/2014/main" id="{2D924825-0343-74A2-5E35-D5CF2B117AA0}"/>
              </a:ext>
            </a:extLst>
          </p:cNvPr>
          <p:cNvSpPr/>
          <p:nvPr/>
        </p:nvSpPr>
        <p:spPr>
          <a:xfrm>
            <a:off x="5714914" y="2320959"/>
            <a:ext cx="1211384" cy="759760"/>
          </a:xfrm>
          <a:prstGeom prst="rect">
            <a:avLst/>
          </a:prstGeom>
        </p:spPr>
        <p:txBody>
          <a:bodyPr wrap="square" lIns="0" tIns="0" rIns="0" bIns="0" anchor="ctr">
            <a:spAutoFit/>
          </a:bodyPr>
          <a:lstStyle/>
          <a:p>
            <a:pPr algn="ctr">
              <a:lnSpc>
                <a:spcPct val="120000"/>
              </a:lnSpc>
            </a:pPr>
            <a:r>
              <a:rPr lang="en-US" sz="1400" b="1" dirty="0">
                <a:solidFill>
                  <a:schemeClr val="accent4"/>
                </a:solidFill>
              </a:rPr>
              <a:t>Non-Profits</a:t>
            </a:r>
          </a:p>
          <a:p>
            <a:pPr algn="ctr">
              <a:lnSpc>
                <a:spcPct val="120000"/>
              </a:lnSpc>
            </a:pPr>
            <a:r>
              <a:rPr lang="en-US" sz="1400" b="1" dirty="0">
                <a:solidFill>
                  <a:schemeClr val="accent4"/>
                </a:solidFill>
              </a:rPr>
              <a:t>Advocacy Organizations</a:t>
            </a:r>
          </a:p>
        </p:txBody>
      </p:sp>
      <p:sp>
        <p:nvSpPr>
          <p:cNvPr id="100" name="Oval 99">
            <a:extLst>
              <a:ext uri="{FF2B5EF4-FFF2-40B4-BE49-F238E27FC236}">
                <a16:creationId xmlns:a16="http://schemas.microsoft.com/office/drawing/2014/main" id="{4112B4CC-B226-CE38-2792-B24A8C6F4F25}"/>
              </a:ext>
            </a:extLst>
          </p:cNvPr>
          <p:cNvSpPr/>
          <p:nvPr/>
        </p:nvSpPr>
        <p:spPr>
          <a:xfrm>
            <a:off x="5857154" y="3626046"/>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D0BF23C-45A8-9B88-ECCB-4D1755B6D362}"/>
              </a:ext>
            </a:extLst>
          </p:cNvPr>
          <p:cNvSpPr/>
          <p:nvPr/>
        </p:nvSpPr>
        <p:spPr>
          <a:xfrm>
            <a:off x="5954422" y="3723317"/>
            <a:ext cx="732368" cy="7323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sp>
        <p:nvSpPr>
          <p:cNvPr id="103" name="Pentagon 102">
            <a:extLst>
              <a:ext uri="{FF2B5EF4-FFF2-40B4-BE49-F238E27FC236}">
                <a16:creationId xmlns:a16="http://schemas.microsoft.com/office/drawing/2014/main" id="{F0CD57EA-69F4-8042-7282-C27DEACAF3E6}"/>
              </a:ext>
            </a:extLst>
          </p:cNvPr>
          <p:cNvSpPr/>
          <p:nvPr/>
        </p:nvSpPr>
        <p:spPr bwMode="auto">
          <a:xfrm rot="5400000">
            <a:off x="7290062" y="1608471"/>
            <a:ext cx="1558295" cy="1373944"/>
          </a:xfrm>
          <a:prstGeom prst="homePlate">
            <a:avLst>
              <a:gd name="adj" fmla="val 31861"/>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p>
        </p:txBody>
      </p:sp>
      <p:sp>
        <p:nvSpPr>
          <p:cNvPr id="104" name="Rectangle 103">
            <a:extLst>
              <a:ext uri="{FF2B5EF4-FFF2-40B4-BE49-F238E27FC236}">
                <a16:creationId xmlns:a16="http://schemas.microsoft.com/office/drawing/2014/main" id="{4FB3B680-E7CA-6F30-A5B5-F61C3B23FCF8}"/>
              </a:ext>
            </a:extLst>
          </p:cNvPr>
          <p:cNvSpPr/>
          <p:nvPr/>
        </p:nvSpPr>
        <p:spPr bwMode="auto">
          <a:xfrm>
            <a:off x="7382238" y="1101728"/>
            <a:ext cx="1373944" cy="391711"/>
          </a:xfrm>
          <a:prstGeom prst="rect">
            <a:avLst/>
          </a:prstGeom>
          <a:solidFill>
            <a:schemeClr val="accent5"/>
          </a:solidFill>
          <a:ln w="9525">
            <a:noFill/>
            <a:round/>
            <a:headEnd/>
            <a:tailEnd/>
          </a:ln>
        </p:spPr>
        <p:txBody>
          <a:bodyPr vert="horz" wrap="square" lIns="91440" tIns="45720" rIns="91440" bIns="45720" numCol="1" rtlCol="0" anchor="ctr" anchorCtr="0" compatLnSpc="1">
            <a:prstTxWarp prst="textNoShape">
              <a:avLst/>
            </a:prstTxWarp>
          </a:bodyPr>
          <a:lstStyle/>
          <a:p>
            <a:pPr algn="ctr">
              <a:lnSpc>
                <a:spcPct val="120000"/>
              </a:lnSpc>
            </a:pPr>
            <a:r>
              <a:rPr lang="en-US" sz="1600" dirty="0">
                <a:solidFill>
                  <a:schemeClr val="bg1"/>
                </a:solidFill>
              </a:rPr>
              <a:t>Education</a:t>
            </a:r>
          </a:p>
        </p:txBody>
      </p:sp>
      <p:sp>
        <p:nvSpPr>
          <p:cNvPr id="105" name="Rectangle 104">
            <a:extLst>
              <a:ext uri="{FF2B5EF4-FFF2-40B4-BE49-F238E27FC236}">
                <a16:creationId xmlns:a16="http://schemas.microsoft.com/office/drawing/2014/main" id="{7631FC34-1A47-8340-AFC9-FA6F50CEC299}"/>
              </a:ext>
            </a:extLst>
          </p:cNvPr>
          <p:cNvSpPr/>
          <p:nvPr/>
        </p:nvSpPr>
        <p:spPr>
          <a:xfrm>
            <a:off x="7463518" y="1662459"/>
            <a:ext cx="1211384" cy="1018292"/>
          </a:xfrm>
          <a:prstGeom prst="rect">
            <a:avLst/>
          </a:prstGeom>
        </p:spPr>
        <p:txBody>
          <a:bodyPr wrap="square" lIns="0" tIns="0" rIns="0" bIns="0" anchor="ctr">
            <a:spAutoFit/>
          </a:bodyPr>
          <a:lstStyle/>
          <a:p>
            <a:pPr algn="ctr">
              <a:lnSpc>
                <a:spcPct val="120000"/>
              </a:lnSpc>
            </a:pPr>
            <a:r>
              <a:rPr lang="en-US" sz="1400" b="1" dirty="0">
                <a:solidFill>
                  <a:schemeClr val="accent5"/>
                </a:solidFill>
              </a:rPr>
              <a:t>Colleges &amp; Universities</a:t>
            </a:r>
          </a:p>
          <a:p>
            <a:pPr algn="ctr">
              <a:lnSpc>
                <a:spcPct val="120000"/>
              </a:lnSpc>
            </a:pPr>
            <a:r>
              <a:rPr lang="en-US" sz="1400" b="1" dirty="0">
                <a:solidFill>
                  <a:schemeClr val="accent5"/>
                </a:solidFill>
              </a:rPr>
              <a:t>Research Institutions</a:t>
            </a:r>
          </a:p>
        </p:txBody>
      </p:sp>
      <p:sp>
        <p:nvSpPr>
          <p:cNvPr id="107" name="Oval 106">
            <a:extLst>
              <a:ext uri="{FF2B5EF4-FFF2-40B4-BE49-F238E27FC236}">
                <a16:creationId xmlns:a16="http://schemas.microsoft.com/office/drawing/2014/main" id="{D9F75EB4-4439-73EF-A94F-FD2C9DF3E49F}"/>
              </a:ext>
            </a:extLst>
          </p:cNvPr>
          <p:cNvSpPr/>
          <p:nvPr/>
        </p:nvSpPr>
        <p:spPr>
          <a:xfrm>
            <a:off x="7605758" y="3096812"/>
            <a:ext cx="926904" cy="926904"/>
          </a:xfrm>
          <a:prstGeom prst="ellipse">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083149E-11D4-ADD9-CB03-7FF3AE2AECF1}"/>
              </a:ext>
            </a:extLst>
          </p:cNvPr>
          <p:cNvSpPr/>
          <p:nvPr/>
        </p:nvSpPr>
        <p:spPr>
          <a:xfrm>
            <a:off x="7703026" y="3194083"/>
            <a:ext cx="732368" cy="7323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a:solidFill>
                <a:schemeClr val="accent1"/>
              </a:solidFill>
            </a:endParaRPr>
          </a:p>
        </p:txBody>
      </p:sp>
      <p:cxnSp>
        <p:nvCxnSpPr>
          <p:cNvPr id="109" name="Straight Connector 108">
            <a:extLst>
              <a:ext uri="{FF2B5EF4-FFF2-40B4-BE49-F238E27FC236}">
                <a16:creationId xmlns:a16="http://schemas.microsoft.com/office/drawing/2014/main" id="{B0A8D249-CB67-25A6-7978-84A309B2DA9F}"/>
              </a:ext>
            </a:extLst>
          </p:cNvPr>
          <p:cNvCxnSpPr>
            <a:stCxn id="71" idx="6"/>
            <a:endCxn id="81" idx="2"/>
          </p:cNvCxnSpPr>
          <p:nvPr/>
        </p:nvCxnSpPr>
        <p:spPr>
          <a:xfrm>
            <a:off x="1538243" y="3560264"/>
            <a:ext cx="821701"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2030C27-DD66-2527-4DA0-4BAFB21F4918}"/>
              </a:ext>
            </a:extLst>
          </p:cNvPr>
          <p:cNvCxnSpPr>
            <a:stCxn id="81" idx="6"/>
            <a:endCxn id="88" idx="2"/>
          </p:cNvCxnSpPr>
          <p:nvPr/>
        </p:nvCxnSpPr>
        <p:spPr>
          <a:xfrm flipV="1">
            <a:off x="3286848" y="3560264"/>
            <a:ext cx="821701"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8F8A1E8-53B0-0367-2AE7-D64BB8DB91CE}"/>
              </a:ext>
            </a:extLst>
          </p:cNvPr>
          <p:cNvCxnSpPr>
            <a:stCxn id="88" idx="6"/>
            <a:endCxn id="100" idx="2"/>
          </p:cNvCxnSpPr>
          <p:nvPr/>
        </p:nvCxnSpPr>
        <p:spPr>
          <a:xfrm>
            <a:off x="5035453" y="3560264"/>
            <a:ext cx="821701"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E4A7D5D-E8CF-E2A7-0CB9-6F02034A1130}"/>
              </a:ext>
            </a:extLst>
          </p:cNvPr>
          <p:cNvCxnSpPr>
            <a:stCxn id="100" idx="6"/>
            <a:endCxn id="107" idx="2"/>
          </p:cNvCxnSpPr>
          <p:nvPr/>
        </p:nvCxnSpPr>
        <p:spPr>
          <a:xfrm flipV="1">
            <a:off x="6784058" y="3560264"/>
            <a:ext cx="821700" cy="529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2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F0B0B-A331-0497-0015-EB7FD43B459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D137300-EC36-D716-6709-9109D78C94A1}"/>
              </a:ext>
            </a:extLst>
          </p:cNvPr>
          <p:cNvSpPr/>
          <p:nvPr/>
        </p:nvSpPr>
        <p:spPr bwMode="auto">
          <a:xfrm>
            <a:off x="-32198" y="-171450"/>
            <a:ext cx="9176198" cy="531495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8AF09A73-68B4-68E0-FB7B-88AC0F6E8013}"/>
              </a:ext>
            </a:extLst>
          </p:cNvPr>
          <p:cNvSpPr txBox="1"/>
          <p:nvPr/>
        </p:nvSpPr>
        <p:spPr>
          <a:xfrm>
            <a:off x="208344" y="2134530"/>
            <a:ext cx="8727312" cy="696794"/>
          </a:xfrm>
          <a:prstGeom prst="rect">
            <a:avLst/>
          </a:prstGeom>
          <a:noFill/>
        </p:spPr>
        <p:txBody>
          <a:bodyPr wrap="square" lIns="0" tIns="0" rIns="0" bIns="0" rtlCol="0" anchor="ctr">
            <a:spAutoFit/>
          </a:bodyPr>
          <a:lstStyle/>
          <a:p>
            <a:pPr algn="ctr">
              <a:lnSpc>
                <a:spcPct val="107000"/>
              </a:lnSpc>
              <a:spcAft>
                <a:spcPts val="600"/>
              </a:spcAft>
            </a:pPr>
            <a:r>
              <a:rPr lang="en-US" sz="4400" b="1" dirty="0">
                <a:solidFill>
                  <a:schemeClr val="bg1"/>
                </a:solidFill>
                <a:ea typeface="Calibri" panose="020F0502020204030204" pitchFamily="34" charset="0"/>
                <a:cs typeface="Arial" panose="020B0604020202020204" pitchFamily="34" charset="0"/>
              </a:rPr>
              <a:t>Our Journeys to Health Law</a:t>
            </a:r>
          </a:p>
        </p:txBody>
      </p:sp>
      <p:grpSp>
        <p:nvGrpSpPr>
          <p:cNvPr id="12" name="Group 11">
            <a:extLst>
              <a:ext uri="{FF2B5EF4-FFF2-40B4-BE49-F238E27FC236}">
                <a16:creationId xmlns:a16="http://schemas.microsoft.com/office/drawing/2014/main" id="{AE4F9C10-B106-C9D9-2F91-C22D82C3CDBD}"/>
              </a:ext>
            </a:extLst>
          </p:cNvPr>
          <p:cNvGrpSpPr/>
          <p:nvPr/>
        </p:nvGrpSpPr>
        <p:grpSpPr>
          <a:xfrm>
            <a:off x="4273852" y="3354205"/>
            <a:ext cx="596296" cy="45720"/>
            <a:chOff x="3624143" y="1019661"/>
            <a:chExt cx="1502841" cy="115229"/>
          </a:xfrm>
        </p:grpSpPr>
        <p:sp>
          <p:nvSpPr>
            <p:cNvPr id="14" name="Oval 13">
              <a:extLst>
                <a:ext uri="{FF2B5EF4-FFF2-40B4-BE49-F238E27FC236}">
                  <a16:creationId xmlns:a16="http://schemas.microsoft.com/office/drawing/2014/main" id="{14816B2E-1BDA-0918-547A-589D5AF17859}"/>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8CA898CE-BDD3-EAD7-2F37-9640F6ED2F1D}"/>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321E1CF5-05F4-054D-A4DE-1810A589A510}"/>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val 16">
              <a:extLst>
                <a:ext uri="{FF2B5EF4-FFF2-40B4-BE49-F238E27FC236}">
                  <a16:creationId xmlns:a16="http://schemas.microsoft.com/office/drawing/2014/main" id="{E556E46D-0D96-7CDF-3637-873206CF8776}"/>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8ACC50CC-7B85-35DF-6F9C-FA7FBCA4249D}"/>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Oval 24">
              <a:extLst>
                <a:ext uri="{FF2B5EF4-FFF2-40B4-BE49-F238E27FC236}">
                  <a16:creationId xmlns:a16="http://schemas.microsoft.com/office/drawing/2014/main" id="{6DE46373-1D6B-DDD1-660B-DDB6EB23F439}"/>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2909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659CE-A929-22B8-6971-BEC3A59B8B5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57E84AF-CEDC-06FC-ABDA-BE9C2A0B9BED}"/>
              </a:ext>
            </a:extLst>
          </p:cNvPr>
          <p:cNvSpPr/>
          <p:nvPr/>
        </p:nvSpPr>
        <p:spPr bwMode="auto">
          <a:xfrm>
            <a:off x="-32198" y="-171450"/>
            <a:ext cx="9176198" cy="531495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EA7A9F81-A763-2AC6-F3FB-20A313515855}"/>
              </a:ext>
            </a:extLst>
          </p:cNvPr>
          <p:cNvSpPr txBox="1"/>
          <p:nvPr/>
        </p:nvSpPr>
        <p:spPr>
          <a:xfrm>
            <a:off x="208344" y="1798413"/>
            <a:ext cx="8727312" cy="1369029"/>
          </a:xfrm>
          <a:prstGeom prst="rect">
            <a:avLst/>
          </a:prstGeom>
          <a:noFill/>
        </p:spPr>
        <p:txBody>
          <a:bodyPr wrap="square" lIns="0" tIns="0" rIns="0" bIns="0" rtlCol="0" anchor="ctr">
            <a:spAutoFit/>
          </a:bodyPr>
          <a:lstStyle/>
          <a:p>
            <a:pPr algn="ctr">
              <a:lnSpc>
                <a:spcPct val="107000"/>
              </a:lnSpc>
              <a:spcAft>
                <a:spcPts val="600"/>
              </a:spcAft>
            </a:pPr>
            <a:r>
              <a:rPr lang="en-US" sz="4000" b="1" dirty="0">
                <a:solidFill>
                  <a:schemeClr val="bg1"/>
                </a:solidFill>
                <a:ea typeface="Calibri" panose="020F0502020204030204" pitchFamily="34" charset="0"/>
                <a:cs typeface="Arial" panose="020B0604020202020204" pitchFamily="34" charset="0"/>
              </a:rPr>
              <a:t>Essential Skills and </a:t>
            </a:r>
          </a:p>
          <a:p>
            <a:pPr algn="ctr">
              <a:lnSpc>
                <a:spcPct val="107000"/>
              </a:lnSpc>
              <a:spcAft>
                <a:spcPts val="600"/>
              </a:spcAft>
            </a:pPr>
            <a:r>
              <a:rPr lang="en-US" sz="4000" b="1" dirty="0">
                <a:solidFill>
                  <a:schemeClr val="bg1"/>
                </a:solidFill>
                <a:ea typeface="Calibri" panose="020F0502020204030204" pitchFamily="34" charset="0"/>
                <a:cs typeface="Arial" panose="020B0604020202020204" pitchFamily="34" charset="0"/>
              </a:rPr>
              <a:t>Career Development</a:t>
            </a:r>
          </a:p>
        </p:txBody>
      </p:sp>
      <p:grpSp>
        <p:nvGrpSpPr>
          <p:cNvPr id="12" name="Group 11">
            <a:extLst>
              <a:ext uri="{FF2B5EF4-FFF2-40B4-BE49-F238E27FC236}">
                <a16:creationId xmlns:a16="http://schemas.microsoft.com/office/drawing/2014/main" id="{78F9525C-8A5C-E57A-BB74-D83FED186B84}"/>
              </a:ext>
            </a:extLst>
          </p:cNvPr>
          <p:cNvGrpSpPr/>
          <p:nvPr/>
        </p:nvGrpSpPr>
        <p:grpSpPr>
          <a:xfrm>
            <a:off x="4273852" y="3354205"/>
            <a:ext cx="596296" cy="45720"/>
            <a:chOff x="3624143" y="1019661"/>
            <a:chExt cx="1502841" cy="115229"/>
          </a:xfrm>
        </p:grpSpPr>
        <p:sp>
          <p:nvSpPr>
            <p:cNvPr id="14" name="Oval 13">
              <a:extLst>
                <a:ext uri="{FF2B5EF4-FFF2-40B4-BE49-F238E27FC236}">
                  <a16:creationId xmlns:a16="http://schemas.microsoft.com/office/drawing/2014/main" id="{8D678805-866C-B24A-AAD3-EF9AEAAD8D54}"/>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883F46F7-1FC9-CA79-9B65-F5246BBE51B4}"/>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704D8DE6-8C6E-2D6A-7DCF-6713A5A19B18}"/>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val 16">
              <a:extLst>
                <a:ext uri="{FF2B5EF4-FFF2-40B4-BE49-F238E27FC236}">
                  <a16:creationId xmlns:a16="http://schemas.microsoft.com/office/drawing/2014/main" id="{03735F00-95D9-C9AA-1807-7AE811923174}"/>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B16F1B0F-A2E7-5CBE-8198-0FE19B1DDB13}"/>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Oval 24">
              <a:extLst>
                <a:ext uri="{FF2B5EF4-FFF2-40B4-BE49-F238E27FC236}">
                  <a16:creationId xmlns:a16="http://schemas.microsoft.com/office/drawing/2014/main" id="{634B0B7C-8FC5-3BBE-E456-47AF08FDA720}"/>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914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26523-60BA-1BB9-FB65-D61EE0D3E1E1}"/>
            </a:ext>
          </a:extLst>
        </p:cNvPr>
        <p:cNvGrpSpPr/>
        <p:nvPr/>
      </p:nvGrpSpPr>
      <p:grpSpPr>
        <a:xfrm>
          <a:off x="0" y="0"/>
          <a:ext cx="0" cy="0"/>
          <a:chOff x="0" y="0"/>
          <a:chExt cx="0" cy="0"/>
        </a:xfrm>
      </p:grpSpPr>
      <p:sp>
        <p:nvSpPr>
          <p:cNvPr id="66" name="Freeform 65">
            <a:extLst>
              <a:ext uri="{FF2B5EF4-FFF2-40B4-BE49-F238E27FC236}">
                <a16:creationId xmlns:a16="http://schemas.microsoft.com/office/drawing/2014/main" id="{820F5115-B14C-F91D-5253-913F6767A909}"/>
              </a:ext>
            </a:extLst>
          </p:cNvPr>
          <p:cNvSpPr/>
          <p:nvPr/>
        </p:nvSpPr>
        <p:spPr bwMode="auto">
          <a:xfrm>
            <a:off x="457200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0" name="Rectangle 69">
            <a:extLst>
              <a:ext uri="{FF2B5EF4-FFF2-40B4-BE49-F238E27FC236}">
                <a16:creationId xmlns:a16="http://schemas.microsoft.com/office/drawing/2014/main" id="{4E736786-217D-BF9E-53AE-87AF7259E427}"/>
              </a:ext>
            </a:extLst>
          </p:cNvPr>
          <p:cNvSpPr/>
          <p:nvPr/>
        </p:nvSpPr>
        <p:spPr>
          <a:xfrm>
            <a:off x="4724400" y="3105150"/>
            <a:ext cx="4267200" cy="923330"/>
          </a:xfrm>
          <a:prstGeom prst="rect">
            <a:avLst/>
          </a:prstGeom>
        </p:spPr>
        <p:txBody>
          <a:bodyPr wrap="square" lIns="0" tIns="0" rIns="0" bIns="0" anchor="ctr">
            <a:spAutoFit/>
          </a:bodyPr>
          <a:lstStyle/>
          <a:p>
            <a:pPr algn="ctr"/>
            <a:r>
              <a:rPr lang="en-US" sz="3000" b="1" dirty="0">
                <a:solidFill>
                  <a:schemeClr val="tx1">
                    <a:lumMod val="75000"/>
                    <a:lumOff val="25000"/>
                  </a:schemeClr>
                </a:solidFill>
              </a:rPr>
              <a:t>Essential Skills for Health Law Professionals</a:t>
            </a:r>
          </a:p>
        </p:txBody>
      </p:sp>
      <p:grpSp>
        <p:nvGrpSpPr>
          <p:cNvPr id="27" name="Group 26">
            <a:extLst>
              <a:ext uri="{FF2B5EF4-FFF2-40B4-BE49-F238E27FC236}">
                <a16:creationId xmlns:a16="http://schemas.microsoft.com/office/drawing/2014/main" id="{E07E5009-B35E-DE2F-E8CB-EE5F2446665B}"/>
              </a:ext>
            </a:extLst>
          </p:cNvPr>
          <p:cNvGrpSpPr/>
          <p:nvPr/>
        </p:nvGrpSpPr>
        <p:grpSpPr>
          <a:xfrm>
            <a:off x="6551190" y="4225242"/>
            <a:ext cx="613620" cy="63044"/>
            <a:chOff x="6551190" y="4324350"/>
            <a:chExt cx="613620" cy="63044"/>
          </a:xfrm>
        </p:grpSpPr>
        <p:sp>
          <p:nvSpPr>
            <p:cNvPr id="138" name="Oval 13">
              <a:extLst>
                <a:ext uri="{FF2B5EF4-FFF2-40B4-BE49-F238E27FC236}">
                  <a16:creationId xmlns:a16="http://schemas.microsoft.com/office/drawing/2014/main" id="{95AD4A52-1B3F-7DF1-103D-76961228B6A0}"/>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9" name="Oval 14">
              <a:extLst>
                <a:ext uri="{FF2B5EF4-FFF2-40B4-BE49-F238E27FC236}">
                  <a16:creationId xmlns:a16="http://schemas.microsoft.com/office/drawing/2014/main" id="{C09D9E92-DF88-42B7-F668-31CCA4DC3299}"/>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0" name="Oval 15">
              <a:extLst>
                <a:ext uri="{FF2B5EF4-FFF2-40B4-BE49-F238E27FC236}">
                  <a16:creationId xmlns:a16="http://schemas.microsoft.com/office/drawing/2014/main" id="{6624BEBF-F53E-796A-85D3-D92E0860F841}"/>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1" name="Oval 16">
              <a:extLst>
                <a:ext uri="{FF2B5EF4-FFF2-40B4-BE49-F238E27FC236}">
                  <a16:creationId xmlns:a16="http://schemas.microsoft.com/office/drawing/2014/main" id="{DE6464EF-093D-FD2D-2A18-6C28B6EE1F82}"/>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2" name="Oval 17">
              <a:extLst>
                <a:ext uri="{FF2B5EF4-FFF2-40B4-BE49-F238E27FC236}">
                  <a16:creationId xmlns:a16="http://schemas.microsoft.com/office/drawing/2014/main" id="{F4E3CE10-72BA-DC71-A787-006E37C18261}"/>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3" name="Oval 24">
              <a:extLst>
                <a:ext uri="{FF2B5EF4-FFF2-40B4-BE49-F238E27FC236}">
                  <a16:creationId xmlns:a16="http://schemas.microsoft.com/office/drawing/2014/main" id="{7F3C678D-53C3-FDAD-82F3-3B2D0813A823}"/>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sp>
        <p:nvSpPr>
          <p:cNvPr id="4" name="Rectangle 3">
            <a:extLst>
              <a:ext uri="{FF2B5EF4-FFF2-40B4-BE49-F238E27FC236}">
                <a16:creationId xmlns:a16="http://schemas.microsoft.com/office/drawing/2014/main" id="{D9E610EC-F18B-AF3D-D8A2-09E57F810757}"/>
              </a:ext>
            </a:extLst>
          </p:cNvPr>
          <p:cNvSpPr/>
          <p:nvPr/>
        </p:nvSpPr>
        <p:spPr bwMode="auto">
          <a:xfrm>
            <a:off x="5410200" y="4705350"/>
            <a:ext cx="3581400" cy="3810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Picture Placeholder 1">
            <a:extLst>
              <a:ext uri="{FF2B5EF4-FFF2-40B4-BE49-F238E27FC236}">
                <a16:creationId xmlns:a16="http://schemas.microsoft.com/office/drawing/2014/main" id="{E9FD7E6D-80D1-8279-B396-3DE1A7864CAE}"/>
              </a:ext>
            </a:extLst>
          </p:cNvPr>
          <p:cNvSpPr>
            <a:spLocks noGrp="1"/>
          </p:cNvSpPr>
          <p:nvPr>
            <p:ph type="pic" sz="quarter" idx="11"/>
          </p:nvPr>
        </p:nvSpPr>
        <p:spPr>
          <a:xfrm>
            <a:off x="0" y="0"/>
            <a:ext cx="4572000" cy="5143500"/>
          </a:xfrm>
        </p:spPr>
        <p:txBody>
          <a:bodyPr/>
          <a:lstStyle/>
          <a:p>
            <a:endParaRPr lang="en-US"/>
          </a:p>
        </p:txBody>
      </p:sp>
      <p:sp>
        <p:nvSpPr>
          <p:cNvPr id="6" name="Rectangle 5">
            <a:extLst>
              <a:ext uri="{FF2B5EF4-FFF2-40B4-BE49-F238E27FC236}">
                <a16:creationId xmlns:a16="http://schemas.microsoft.com/office/drawing/2014/main" id="{56FD4F4E-2279-6DF2-9BE1-E17AC0CE507F}"/>
              </a:ext>
            </a:extLst>
          </p:cNvPr>
          <p:cNvSpPr/>
          <p:nvPr/>
        </p:nvSpPr>
        <p:spPr bwMode="auto">
          <a:xfrm flipH="1">
            <a:off x="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 name="Freeform 43">
            <a:extLst>
              <a:ext uri="{FF2B5EF4-FFF2-40B4-BE49-F238E27FC236}">
                <a16:creationId xmlns:a16="http://schemas.microsoft.com/office/drawing/2014/main" id="{9D4C069D-86DB-F758-910F-6988CCBA012D}"/>
              </a:ext>
            </a:extLst>
          </p:cNvPr>
          <p:cNvSpPr/>
          <p:nvPr/>
        </p:nvSpPr>
        <p:spPr bwMode="auto">
          <a:xfrm>
            <a:off x="411738" y="895350"/>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Freeform 45">
            <a:extLst>
              <a:ext uri="{FF2B5EF4-FFF2-40B4-BE49-F238E27FC236}">
                <a16:creationId xmlns:a16="http://schemas.microsoft.com/office/drawing/2014/main" id="{96F08109-2674-B866-D1ED-B904816F6096}"/>
              </a:ext>
            </a:extLst>
          </p:cNvPr>
          <p:cNvSpPr/>
          <p:nvPr/>
        </p:nvSpPr>
        <p:spPr bwMode="auto">
          <a:xfrm>
            <a:off x="411738" y="1846764"/>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Freeform 46">
            <a:extLst>
              <a:ext uri="{FF2B5EF4-FFF2-40B4-BE49-F238E27FC236}">
                <a16:creationId xmlns:a16="http://schemas.microsoft.com/office/drawing/2014/main" id="{08CC768E-002F-6F63-1F19-A2BE7822C571}"/>
              </a:ext>
            </a:extLst>
          </p:cNvPr>
          <p:cNvSpPr/>
          <p:nvPr/>
        </p:nvSpPr>
        <p:spPr bwMode="auto">
          <a:xfrm>
            <a:off x="411738" y="2798476"/>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Inhaltsplatzhalter 4">
            <a:extLst>
              <a:ext uri="{FF2B5EF4-FFF2-40B4-BE49-F238E27FC236}">
                <a16:creationId xmlns:a16="http://schemas.microsoft.com/office/drawing/2014/main" id="{8CC48ED0-58B6-FC42-5FDA-62348214CF02}"/>
              </a:ext>
            </a:extLst>
          </p:cNvPr>
          <p:cNvSpPr txBox="1">
            <a:spLocks/>
          </p:cNvSpPr>
          <p:nvPr/>
        </p:nvSpPr>
        <p:spPr>
          <a:xfrm>
            <a:off x="1151925" y="913143"/>
            <a:ext cx="3039075" cy="33291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Legal Research and Writing</a:t>
            </a:r>
            <a:endParaRPr lang="en-US" sz="1800" dirty="0">
              <a:latin typeface="+mn-lt"/>
            </a:endParaRPr>
          </a:p>
        </p:txBody>
      </p:sp>
      <p:sp>
        <p:nvSpPr>
          <p:cNvPr id="11" name="Inhaltsplatzhalter 4">
            <a:extLst>
              <a:ext uri="{FF2B5EF4-FFF2-40B4-BE49-F238E27FC236}">
                <a16:creationId xmlns:a16="http://schemas.microsoft.com/office/drawing/2014/main" id="{09B8D7FD-8C56-BA1F-4F2F-571E1A33EF59}"/>
              </a:ext>
            </a:extLst>
          </p:cNvPr>
          <p:cNvSpPr txBox="1">
            <a:spLocks/>
          </p:cNvSpPr>
          <p:nvPr/>
        </p:nvSpPr>
        <p:spPr>
          <a:xfrm>
            <a:off x="1151925" y="1860983"/>
            <a:ext cx="3039075" cy="33291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Regulatory Analysis</a:t>
            </a:r>
            <a:endParaRPr lang="en-US" sz="1800" dirty="0">
              <a:latin typeface="+mn-lt"/>
            </a:endParaRPr>
          </a:p>
        </p:txBody>
      </p:sp>
      <p:sp>
        <p:nvSpPr>
          <p:cNvPr id="12" name="Inhaltsplatzhalter 4">
            <a:extLst>
              <a:ext uri="{FF2B5EF4-FFF2-40B4-BE49-F238E27FC236}">
                <a16:creationId xmlns:a16="http://schemas.microsoft.com/office/drawing/2014/main" id="{7B50227F-13B0-8F6F-F2D8-1C897C31FD67}"/>
              </a:ext>
            </a:extLst>
          </p:cNvPr>
          <p:cNvSpPr txBox="1">
            <a:spLocks/>
          </p:cNvSpPr>
          <p:nvPr/>
        </p:nvSpPr>
        <p:spPr>
          <a:xfrm>
            <a:off x="1151925" y="2798336"/>
            <a:ext cx="3039075" cy="33291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Client Counseling</a:t>
            </a:r>
            <a:endParaRPr lang="en-US" sz="1800" dirty="0">
              <a:latin typeface="+mn-lt"/>
            </a:endParaRPr>
          </a:p>
        </p:txBody>
      </p:sp>
      <p:sp>
        <p:nvSpPr>
          <p:cNvPr id="21" name="Freeform 43">
            <a:extLst>
              <a:ext uri="{FF2B5EF4-FFF2-40B4-BE49-F238E27FC236}">
                <a16:creationId xmlns:a16="http://schemas.microsoft.com/office/drawing/2014/main" id="{CD18C359-98E9-EDE6-7053-CA9AF6988D21}"/>
              </a:ext>
            </a:extLst>
          </p:cNvPr>
          <p:cNvSpPr/>
          <p:nvPr/>
        </p:nvSpPr>
        <p:spPr bwMode="auto">
          <a:xfrm>
            <a:off x="411738" y="3755073"/>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Inhaltsplatzhalter 4">
            <a:extLst>
              <a:ext uri="{FF2B5EF4-FFF2-40B4-BE49-F238E27FC236}">
                <a16:creationId xmlns:a16="http://schemas.microsoft.com/office/drawing/2014/main" id="{4A3FE77C-88F4-4CC3-9FCE-DBEE0CCBEB0C}"/>
              </a:ext>
            </a:extLst>
          </p:cNvPr>
          <p:cNvSpPr txBox="1">
            <a:spLocks/>
          </p:cNvSpPr>
          <p:nvPr/>
        </p:nvSpPr>
        <p:spPr>
          <a:xfrm>
            <a:off x="1151925" y="3592817"/>
            <a:ext cx="3039075" cy="69301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dirty="0">
                <a:latin typeface="+mn-lt"/>
              </a:rPr>
              <a:t>Staying Updated on Industry Trends</a:t>
            </a:r>
            <a:endParaRPr lang="en-US" sz="1800" dirty="0">
              <a:latin typeface="+mn-lt"/>
            </a:endParaRPr>
          </a:p>
        </p:txBody>
      </p:sp>
    </p:spTree>
    <p:extLst>
      <p:ext uri="{BB962C8B-B14F-4D97-AF65-F5344CB8AC3E}">
        <p14:creationId xmlns:p14="http://schemas.microsoft.com/office/powerpoint/2010/main" val="14079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0DCDC-D99C-A5DB-830F-650348BCB04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FD701F0-CBB7-7448-DDDB-D20C35F70721}"/>
              </a:ext>
            </a:extLst>
          </p:cNvPr>
          <p:cNvSpPr>
            <a:spLocks noGrp="1"/>
          </p:cNvSpPr>
          <p:nvPr>
            <p:ph type="pic" sz="quarter" idx="11"/>
          </p:nvPr>
        </p:nvSpPr>
        <p:spPr/>
        <p:txBody>
          <a:bodyPr/>
          <a:lstStyle/>
          <a:p>
            <a:endParaRPr lang="en-US"/>
          </a:p>
        </p:txBody>
      </p:sp>
      <p:sp>
        <p:nvSpPr>
          <p:cNvPr id="3" name="Rectangle 2">
            <a:extLst>
              <a:ext uri="{FF2B5EF4-FFF2-40B4-BE49-F238E27FC236}">
                <a16:creationId xmlns:a16="http://schemas.microsoft.com/office/drawing/2014/main" id="{66B0AF20-98BB-21FE-E675-B868718F574E}"/>
              </a:ext>
            </a:extLst>
          </p:cNvPr>
          <p:cNvSpPr/>
          <p:nvPr/>
        </p:nvSpPr>
        <p:spPr bwMode="auto">
          <a:xfrm flipH="1">
            <a:off x="4572000" y="0"/>
            <a:ext cx="4572000" cy="5143500"/>
          </a:xfrm>
          <a:prstGeom prst="rect">
            <a:avLst/>
          </a:prstGeom>
          <a:solidFill>
            <a:schemeClr val="tx1">
              <a:alpha val="7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6" name="Freeform 65">
            <a:extLst>
              <a:ext uri="{FF2B5EF4-FFF2-40B4-BE49-F238E27FC236}">
                <a16:creationId xmlns:a16="http://schemas.microsoft.com/office/drawing/2014/main" id="{B25EA2DB-854D-DCDA-6377-88F33488B82A}"/>
              </a:ext>
            </a:extLst>
          </p:cNvPr>
          <p:cNvSpPr/>
          <p:nvPr/>
        </p:nvSpPr>
        <p:spPr bwMode="auto">
          <a:xfrm flipH="1">
            <a:off x="0" y="0"/>
            <a:ext cx="4572000" cy="2571750"/>
          </a:xfrm>
          <a:custGeom>
            <a:avLst/>
            <a:gdLst>
              <a:gd name="connsiteX0" fmla="*/ 0 w 4572000"/>
              <a:gd name="connsiteY0" fmla="*/ 0 h 2571750"/>
              <a:gd name="connsiteX1" fmla="*/ 4572000 w 4572000"/>
              <a:gd name="connsiteY1" fmla="*/ 0 h 2571750"/>
              <a:gd name="connsiteX2" fmla="*/ 4572000 w 4572000"/>
              <a:gd name="connsiteY2" fmla="*/ 2571750 h 2571750"/>
              <a:gd name="connsiteX3" fmla="*/ 0 w 457200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4572000" h="2571750">
                <a:moveTo>
                  <a:pt x="0" y="0"/>
                </a:moveTo>
                <a:lnTo>
                  <a:pt x="4572000" y="0"/>
                </a:lnTo>
                <a:lnTo>
                  <a:pt x="4572000" y="2571750"/>
                </a:lnTo>
                <a:lnTo>
                  <a:pt x="0" y="2571750"/>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0" name="Rectangle 69">
            <a:extLst>
              <a:ext uri="{FF2B5EF4-FFF2-40B4-BE49-F238E27FC236}">
                <a16:creationId xmlns:a16="http://schemas.microsoft.com/office/drawing/2014/main" id="{FD512243-6925-3357-582E-AC9B1640BC0A}"/>
              </a:ext>
            </a:extLst>
          </p:cNvPr>
          <p:cNvSpPr/>
          <p:nvPr/>
        </p:nvSpPr>
        <p:spPr>
          <a:xfrm flipH="1">
            <a:off x="152400" y="3105150"/>
            <a:ext cx="4267200" cy="923330"/>
          </a:xfrm>
          <a:prstGeom prst="rect">
            <a:avLst/>
          </a:prstGeom>
        </p:spPr>
        <p:txBody>
          <a:bodyPr wrap="square" lIns="0" tIns="0" rIns="0" bIns="0" anchor="ctr">
            <a:spAutoFit/>
          </a:bodyPr>
          <a:lstStyle/>
          <a:p>
            <a:pPr algn="ctr"/>
            <a:r>
              <a:rPr lang="en-US" sz="3000" b="1" dirty="0">
                <a:solidFill>
                  <a:schemeClr val="tx1">
                    <a:lumMod val="75000"/>
                    <a:lumOff val="25000"/>
                  </a:schemeClr>
                </a:solidFill>
              </a:rPr>
              <a:t>Career Development Strategies</a:t>
            </a:r>
          </a:p>
        </p:txBody>
      </p:sp>
      <p:grpSp>
        <p:nvGrpSpPr>
          <p:cNvPr id="27" name="Group 26">
            <a:extLst>
              <a:ext uri="{FF2B5EF4-FFF2-40B4-BE49-F238E27FC236}">
                <a16:creationId xmlns:a16="http://schemas.microsoft.com/office/drawing/2014/main" id="{67CFC993-8863-0566-12A4-98AE3663AE2B}"/>
              </a:ext>
            </a:extLst>
          </p:cNvPr>
          <p:cNvGrpSpPr/>
          <p:nvPr/>
        </p:nvGrpSpPr>
        <p:grpSpPr>
          <a:xfrm flipH="1">
            <a:off x="1979190" y="4225242"/>
            <a:ext cx="613620" cy="63044"/>
            <a:chOff x="6551190" y="4324350"/>
            <a:chExt cx="613620" cy="63044"/>
          </a:xfrm>
        </p:grpSpPr>
        <p:sp>
          <p:nvSpPr>
            <p:cNvPr id="138" name="Oval 13">
              <a:extLst>
                <a:ext uri="{FF2B5EF4-FFF2-40B4-BE49-F238E27FC236}">
                  <a16:creationId xmlns:a16="http://schemas.microsoft.com/office/drawing/2014/main" id="{6B8C0A78-9177-3522-A02C-537371F9CF11}"/>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9" name="Oval 14">
              <a:extLst>
                <a:ext uri="{FF2B5EF4-FFF2-40B4-BE49-F238E27FC236}">
                  <a16:creationId xmlns:a16="http://schemas.microsoft.com/office/drawing/2014/main" id="{BDC5A119-2E0F-F63F-0C31-C5491A050BEF}"/>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0" name="Oval 15">
              <a:extLst>
                <a:ext uri="{FF2B5EF4-FFF2-40B4-BE49-F238E27FC236}">
                  <a16:creationId xmlns:a16="http://schemas.microsoft.com/office/drawing/2014/main" id="{B04FF547-7B86-1EC9-1200-FBEEAC8227DF}"/>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1" name="Oval 16">
              <a:extLst>
                <a:ext uri="{FF2B5EF4-FFF2-40B4-BE49-F238E27FC236}">
                  <a16:creationId xmlns:a16="http://schemas.microsoft.com/office/drawing/2014/main" id="{2D76A789-FC6D-828A-F054-25366AD9EE9F}"/>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2" name="Oval 17">
              <a:extLst>
                <a:ext uri="{FF2B5EF4-FFF2-40B4-BE49-F238E27FC236}">
                  <a16:creationId xmlns:a16="http://schemas.microsoft.com/office/drawing/2014/main" id="{AC943F4C-B4FE-05D7-D0BA-0BDDDADD5ABB}"/>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3" name="Oval 24">
              <a:extLst>
                <a:ext uri="{FF2B5EF4-FFF2-40B4-BE49-F238E27FC236}">
                  <a16:creationId xmlns:a16="http://schemas.microsoft.com/office/drawing/2014/main" id="{2452D992-62DD-8F53-6CDF-60282B619326}"/>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sp>
        <p:nvSpPr>
          <p:cNvPr id="44" name="Freeform 43">
            <a:extLst>
              <a:ext uri="{FF2B5EF4-FFF2-40B4-BE49-F238E27FC236}">
                <a16:creationId xmlns:a16="http://schemas.microsoft.com/office/drawing/2014/main" id="{3F97E52A-8684-1469-8376-68037C37007D}"/>
              </a:ext>
            </a:extLst>
          </p:cNvPr>
          <p:cNvSpPr/>
          <p:nvPr/>
        </p:nvSpPr>
        <p:spPr bwMode="auto">
          <a:xfrm>
            <a:off x="4983738" y="1659945"/>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6" name="Freeform 45">
            <a:extLst>
              <a:ext uri="{FF2B5EF4-FFF2-40B4-BE49-F238E27FC236}">
                <a16:creationId xmlns:a16="http://schemas.microsoft.com/office/drawing/2014/main" id="{32789BB8-A676-CE0F-4DCE-B98F32D9717A}"/>
              </a:ext>
            </a:extLst>
          </p:cNvPr>
          <p:cNvSpPr/>
          <p:nvPr/>
        </p:nvSpPr>
        <p:spPr bwMode="auto">
          <a:xfrm>
            <a:off x="4983738" y="3241506"/>
            <a:ext cx="378986" cy="378986"/>
          </a:xfrm>
          <a:custGeom>
            <a:avLst/>
            <a:gdLst>
              <a:gd name="connsiteX0" fmla="*/ 648535 w 844334"/>
              <a:gd name="connsiteY0" fmla="*/ 217644 h 844334"/>
              <a:gd name="connsiteX1" fmla="*/ 354653 w 844334"/>
              <a:gd name="connsiteY1" fmla="*/ 459893 h 844334"/>
              <a:gd name="connsiteX2" fmla="*/ 199769 w 844334"/>
              <a:gd name="connsiteY2" fmla="*/ 384439 h 844334"/>
              <a:gd name="connsiteX3" fmla="*/ 171969 w 844334"/>
              <a:gd name="connsiteY3" fmla="*/ 416209 h 844334"/>
              <a:gd name="connsiteX4" fmla="*/ 354653 w 844334"/>
              <a:gd name="connsiteY4" fmla="*/ 626688 h 844334"/>
              <a:gd name="connsiteX5" fmla="*/ 672363 w 844334"/>
              <a:gd name="connsiteY5" fmla="*/ 245443 h 844334"/>
              <a:gd name="connsiteX6" fmla="*/ 422167 w 844334"/>
              <a:gd name="connsiteY6" fmla="*/ 0 h 844334"/>
              <a:gd name="connsiteX7" fmla="*/ 844334 w 844334"/>
              <a:gd name="connsiteY7" fmla="*/ 422167 h 844334"/>
              <a:gd name="connsiteX8" fmla="*/ 422167 w 844334"/>
              <a:gd name="connsiteY8" fmla="*/ 844334 h 844334"/>
              <a:gd name="connsiteX9" fmla="*/ 0 w 844334"/>
              <a:gd name="connsiteY9" fmla="*/ 422167 h 844334"/>
              <a:gd name="connsiteX10" fmla="*/ 422167 w 844334"/>
              <a:gd name="connsiteY10" fmla="*/ 0 h 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4334" h="844334">
                <a:moveTo>
                  <a:pt x="648535" y="217644"/>
                </a:moveTo>
                <a:lnTo>
                  <a:pt x="354653" y="459893"/>
                </a:lnTo>
                <a:lnTo>
                  <a:pt x="199769" y="384439"/>
                </a:lnTo>
                <a:lnTo>
                  <a:pt x="171969" y="416209"/>
                </a:lnTo>
                <a:lnTo>
                  <a:pt x="354653" y="626688"/>
                </a:lnTo>
                <a:lnTo>
                  <a:pt x="672363" y="245443"/>
                </a:lnTo>
                <a:close/>
                <a:moveTo>
                  <a:pt x="422167" y="0"/>
                </a:moveTo>
                <a:cubicBezTo>
                  <a:pt x="655323" y="0"/>
                  <a:pt x="844334" y="189011"/>
                  <a:pt x="844334" y="422167"/>
                </a:cubicBezTo>
                <a:cubicBezTo>
                  <a:pt x="844334" y="655323"/>
                  <a:pt x="655323" y="844334"/>
                  <a:pt x="422167" y="844334"/>
                </a:cubicBezTo>
                <a:cubicBezTo>
                  <a:pt x="189011" y="844334"/>
                  <a:pt x="0" y="655323"/>
                  <a:pt x="0" y="422167"/>
                </a:cubicBezTo>
                <a:cubicBezTo>
                  <a:pt x="0" y="189011"/>
                  <a:pt x="189011" y="0"/>
                  <a:pt x="422167" y="0"/>
                </a:cubicBezTo>
                <a:close/>
              </a:path>
            </a:pathLst>
          </a:custGeom>
          <a:solidFill>
            <a:srgbClr val="00B050"/>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Inhaltsplatzhalter 4">
            <a:extLst>
              <a:ext uri="{FF2B5EF4-FFF2-40B4-BE49-F238E27FC236}">
                <a16:creationId xmlns:a16="http://schemas.microsoft.com/office/drawing/2014/main" id="{19D633D4-16E2-7A33-24E2-9509D7E799D6}"/>
              </a:ext>
            </a:extLst>
          </p:cNvPr>
          <p:cNvSpPr txBox="1">
            <a:spLocks/>
          </p:cNvSpPr>
          <p:nvPr/>
        </p:nvSpPr>
        <p:spPr>
          <a:xfrm>
            <a:off x="5723925" y="1046027"/>
            <a:ext cx="3039075" cy="159633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u="sng" dirty="0">
                <a:latin typeface="+mn-lt"/>
              </a:rPr>
              <a:t>Networking and Mentoring</a:t>
            </a:r>
          </a:p>
          <a:p>
            <a:pPr>
              <a:lnSpc>
                <a:spcPct val="100000"/>
              </a:lnSpc>
              <a:spcAft>
                <a:spcPts val="0"/>
              </a:spcAft>
            </a:pPr>
            <a:r>
              <a:rPr lang="en-US" sz="1800" dirty="0">
                <a:latin typeface="+mn-lt"/>
              </a:rPr>
              <a:t>Join professional organizations like AHLA</a:t>
            </a:r>
          </a:p>
          <a:p>
            <a:pPr>
              <a:lnSpc>
                <a:spcPct val="100000"/>
              </a:lnSpc>
              <a:spcAft>
                <a:spcPts val="0"/>
              </a:spcAft>
            </a:pPr>
            <a:r>
              <a:rPr lang="en-US" sz="1800" dirty="0">
                <a:latin typeface="+mn-lt"/>
              </a:rPr>
              <a:t>Attend conferences and seminars</a:t>
            </a:r>
          </a:p>
        </p:txBody>
      </p:sp>
      <p:sp>
        <p:nvSpPr>
          <p:cNvPr id="25" name="Inhaltsplatzhalter 4">
            <a:extLst>
              <a:ext uri="{FF2B5EF4-FFF2-40B4-BE49-F238E27FC236}">
                <a16:creationId xmlns:a16="http://schemas.microsoft.com/office/drawing/2014/main" id="{F6C34B16-53E9-32EB-AB20-6FF99A6EE3A2}"/>
              </a:ext>
            </a:extLst>
          </p:cNvPr>
          <p:cNvSpPr txBox="1">
            <a:spLocks/>
          </p:cNvSpPr>
          <p:nvPr/>
        </p:nvSpPr>
        <p:spPr>
          <a:xfrm>
            <a:off x="5723925" y="2901013"/>
            <a:ext cx="3039075" cy="104233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1800" b="1" u="sng" dirty="0">
                <a:latin typeface="+mn-lt"/>
              </a:rPr>
              <a:t>Continuing Education</a:t>
            </a:r>
          </a:p>
          <a:p>
            <a:pPr>
              <a:lnSpc>
                <a:spcPct val="100000"/>
              </a:lnSpc>
              <a:spcAft>
                <a:spcPts val="0"/>
              </a:spcAft>
            </a:pPr>
            <a:r>
              <a:rPr lang="en-US" sz="1800" dirty="0">
                <a:latin typeface="+mn-lt"/>
              </a:rPr>
              <a:t>Pursue relevant certifications</a:t>
            </a:r>
          </a:p>
          <a:p>
            <a:pPr>
              <a:lnSpc>
                <a:spcPct val="100000"/>
              </a:lnSpc>
              <a:spcAft>
                <a:spcPts val="0"/>
              </a:spcAft>
            </a:pPr>
            <a:r>
              <a:rPr lang="en-US" sz="1800" dirty="0">
                <a:latin typeface="+mn-lt"/>
              </a:rPr>
              <a:t>Engage in lifelog learning</a:t>
            </a:r>
          </a:p>
        </p:txBody>
      </p:sp>
    </p:spTree>
    <p:extLst>
      <p:ext uri="{BB962C8B-B14F-4D97-AF65-F5344CB8AC3E}">
        <p14:creationId xmlns:p14="http://schemas.microsoft.com/office/powerpoint/2010/main" val="676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D7CC-8A33-BA18-2FB1-1A559D77F64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886BFE5-92AF-4193-124E-5776FCB7F3D5}"/>
              </a:ext>
            </a:extLst>
          </p:cNvPr>
          <p:cNvSpPr/>
          <p:nvPr/>
        </p:nvSpPr>
        <p:spPr bwMode="auto">
          <a:xfrm>
            <a:off x="-32198" y="-171450"/>
            <a:ext cx="9176198" cy="531495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C7A21CA7-122B-3C2A-37FA-5FDB2B9EE2A7}"/>
              </a:ext>
            </a:extLst>
          </p:cNvPr>
          <p:cNvSpPr txBox="1"/>
          <p:nvPr/>
        </p:nvSpPr>
        <p:spPr>
          <a:xfrm>
            <a:off x="208344" y="2166206"/>
            <a:ext cx="8727312" cy="633443"/>
          </a:xfrm>
          <a:prstGeom prst="rect">
            <a:avLst/>
          </a:prstGeom>
          <a:noFill/>
        </p:spPr>
        <p:txBody>
          <a:bodyPr wrap="square" lIns="0" tIns="0" rIns="0" bIns="0" rtlCol="0" anchor="ctr">
            <a:spAutoFit/>
          </a:bodyPr>
          <a:lstStyle/>
          <a:p>
            <a:pPr algn="ctr">
              <a:lnSpc>
                <a:spcPct val="107000"/>
              </a:lnSpc>
              <a:spcAft>
                <a:spcPts val="600"/>
              </a:spcAft>
            </a:pPr>
            <a:r>
              <a:rPr lang="en-US" sz="4000" b="1" dirty="0">
                <a:solidFill>
                  <a:schemeClr val="bg1"/>
                </a:solidFill>
                <a:ea typeface="Calibri" panose="020F0502020204030204" pitchFamily="34" charset="0"/>
                <a:cs typeface="Arial" panose="020B0604020202020204" pitchFamily="34" charset="0"/>
              </a:rPr>
              <a:t>Current Trends in Health Law</a:t>
            </a:r>
          </a:p>
        </p:txBody>
      </p:sp>
      <p:grpSp>
        <p:nvGrpSpPr>
          <p:cNvPr id="12" name="Group 11">
            <a:extLst>
              <a:ext uri="{FF2B5EF4-FFF2-40B4-BE49-F238E27FC236}">
                <a16:creationId xmlns:a16="http://schemas.microsoft.com/office/drawing/2014/main" id="{624430CF-C84E-2E90-EA26-F874A49B7AAA}"/>
              </a:ext>
            </a:extLst>
          </p:cNvPr>
          <p:cNvGrpSpPr/>
          <p:nvPr/>
        </p:nvGrpSpPr>
        <p:grpSpPr>
          <a:xfrm>
            <a:off x="4273852" y="3354205"/>
            <a:ext cx="596296" cy="45720"/>
            <a:chOff x="3624143" y="1019661"/>
            <a:chExt cx="1502841" cy="115229"/>
          </a:xfrm>
        </p:grpSpPr>
        <p:sp>
          <p:nvSpPr>
            <p:cNvPr id="14" name="Oval 13">
              <a:extLst>
                <a:ext uri="{FF2B5EF4-FFF2-40B4-BE49-F238E27FC236}">
                  <a16:creationId xmlns:a16="http://schemas.microsoft.com/office/drawing/2014/main" id="{F1A6B2D8-6531-A822-35EF-EE79F1682524}"/>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B9B14425-376C-8897-C05B-9826AD21FB99}"/>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F89DD720-3F8D-CDBD-9083-1E5C92D0856D}"/>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val 16">
              <a:extLst>
                <a:ext uri="{FF2B5EF4-FFF2-40B4-BE49-F238E27FC236}">
                  <a16:creationId xmlns:a16="http://schemas.microsoft.com/office/drawing/2014/main" id="{7691F2DA-9645-2184-EC42-280D464BD408}"/>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78F8E00D-75D3-A2D7-4E2A-3E589B1442B0}"/>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Oval 24">
              <a:extLst>
                <a:ext uri="{FF2B5EF4-FFF2-40B4-BE49-F238E27FC236}">
                  <a16:creationId xmlns:a16="http://schemas.microsoft.com/office/drawing/2014/main" id="{AB51CEE0-28BF-BDCD-1532-61E47BC98487}"/>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80409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7C8AE-AE26-CCF7-EF59-4B9160839C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8349D2-500D-6A18-DC01-426686F4BBDC}"/>
              </a:ext>
            </a:extLst>
          </p:cNvPr>
          <p:cNvSpPr/>
          <p:nvPr/>
        </p:nvSpPr>
        <p:spPr>
          <a:xfrm>
            <a:off x="601015" y="1449572"/>
            <a:ext cx="8101086" cy="4308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3">
            <a:extLst>
              <a:ext uri="{FF2B5EF4-FFF2-40B4-BE49-F238E27FC236}">
                <a16:creationId xmlns:a16="http://schemas.microsoft.com/office/drawing/2014/main" id="{9C21C241-B303-D5B3-3EE7-7B253AE716BD}"/>
              </a:ext>
            </a:extLst>
          </p:cNvPr>
          <p:cNvSpPr txBox="1"/>
          <p:nvPr/>
        </p:nvSpPr>
        <p:spPr>
          <a:xfrm>
            <a:off x="744253" y="1557293"/>
            <a:ext cx="5410200" cy="215444"/>
          </a:xfrm>
          <a:prstGeom prst="rect">
            <a:avLst/>
          </a:prstGeom>
          <a:noFill/>
        </p:spPr>
        <p:txBody>
          <a:bodyPr wrap="square" lIns="0" tIns="0" rIns="0" bIns="0" rtlCol="0" anchor="ctr">
            <a:spAutoFit/>
          </a:bodyPr>
          <a:lstStyle/>
          <a:p>
            <a:r>
              <a:rPr lang="en-US" sz="1400" dirty="0">
                <a:solidFill>
                  <a:schemeClr val="tx2"/>
                </a:solidFill>
                <a:latin typeface="+mj-lt"/>
              </a:rPr>
              <a:t>Telehealth and Digital Health Innovation</a:t>
            </a:r>
          </a:p>
        </p:txBody>
      </p:sp>
      <p:sp>
        <p:nvSpPr>
          <p:cNvPr id="4" name="Rectangle 3">
            <a:extLst>
              <a:ext uri="{FF2B5EF4-FFF2-40B4-BE49-F238E27FC236}">
                <a16:creationId xmlns:a16="http://schemas.microsoft.com/office/drawing/2014/main" id="{722B4739-6AF2-2731-8C7A-FD18E7F1389A}"/>
              </a:ext>
            </a:extLst>
          </p:cNvPr>
          <p:cNvSpPr/>
          <p:nvPr/>
        </p:nvSpPr>
        <p:spPr>
          <a:xfrm>
            <a:off x="601016" y="486070"/>
            <a:ext cx="6942784" cy="430887"/>
          </a:xfrm>
          <a:prstGeom prst="rect">
            <a:avLst/>
          </a:prstGeom>
        </p:spPr>
        <p:txBody>
          <a:bodyPr wrap="square" lIns="0" tIns="0" rIns="0" bIns="0" anchor="ctr">
            <a:spAutoFit/>
          </a:bodyPr>
          <a:lstStyle/>
          <a:p>
            <a:r>
              <a:rPr lang="en-US" sz="2800" dirty="0">
                <a:solidFill>
                  <a:schemeClr val="tx2"/>
                </a:solidFill>
              </a:rPr>
              <a:t>Current Trends and Challenges in Health Law</a:t>
            </a:r>
          </a:p>
        </p:txBody>
      </p:sp>
      <p:grpSp>
        <p:nvGrpSpPr>
          <p:cNvPr id="5" name="Group 4">
            <a:extLst>
              <a:ext uri="{FF2B5EF4-FFF2-40B4-BE49-F238E27FC236}">
                <a16:creationId xmlns:a16="http://schemas.microsoft.com/office/drawing/2014/main" id="{DCF35A38-48EB-F03B-0E26-B8470A52B32B}"/>
              </a:ext>
            </a:extLst>
          </p:cNvPr>
          <p:cNvGrpSpPr/>
          <p:nvPr/>
        </p:nvGrpSpPr>
        <p:grpSpPr>
          <a:xfrm>
            <a:off x="601016" y="971550"/>
            <a:ext cx="611474" cy="60898"/>
            <a:chOff x="411511" y="4318417"/>
            <a:chExt cx="611474" cy="60898"/>
          </a:xfrm>
        </p:grpSpPr>
        <p:sp>
          <p:nvSpPr>
            <p:cNvPr id="6" name="Oval 13">
              <a:extLst>
                <a:ext uri="{FF2B5EF4-FFF2-40B4-BE49-F238E27FC236}">
                  <a16:creationId xmlns:a16="http://schemas.microsoft.com/office/drawing/2014/main" id="{40F755D6-51A5-7BBB-CF47-31AB4A42F4BA}"/>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3193CA0E-58B9-F1E6-068F-6CE69B554565}"/>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7CFA36A6-CA2A-67BE-08EE-0EC5C48FE4AE}"/>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3B3901B9-4C75-F1B2-C3E7-772902C150E1}"/>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24C7DB0A-9FF6-0668-F39F-836537B5E5D4}"/>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59CDBF7A-99D3-64FB-0831-B25795C04EFE}"/>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D3F6B632-D3AE-C7F0-0695-E5229430C54C}"/>
              </a:ext>
            </a:extLst>
          </p:cNvPr>
          <p:cNvSpPr/>
          <p:nvPr/>
        </p:nvSpPr>
        <p:spPr>
          <a:xfrm>
            <a:off x="601015" y="1988180"/>
            <a:ext cx="6637985" cy="2816156"/>
          </a:xfrm>
          <a:prstGeom prst="rect">
            <a:avLst/>
          </a:prstGeom>
        </p:spPr>
        <p:txBody>
          <a:bodyPr wrap="square" numCol="1" spcCol="274320">
            <a:spAutoFit/>
          </a:bodyPr>
          <a:lstStyle/>
          <a:p>
            <a:pPr marL="171450" indent="-171450">
              <a:spcAft>
                <a:spcPts val="600"/>
              </a:spcAft>
              <a:buFont typeface="Arial" panose="020B0604020202020204" pitchFamily="34" charset="0"/>
              <a:buChar char="•"/>
            </a:pPr>
            <a:r>
              <a:rPr lang="en-US" b="1" dirty="0">
                <a:solidFill>
                  <a:schemeClr val="tx1">
                    <a:lumMod val="75000"/>
                    <a:lumOff val="25000"/>
                  </a:schemeClr>
                </a:solidFill>
              </a:rPr>
              <a:t>Regulatory Evolution: </a:t>
            </a:r>
            <a:r>
              <a:rPr lang="en-US" dirty="0">
                <a:solidFill>
                  <a:schemeClr val="tx1">
                    <a:lumMod val="75000"/>
                    <a:lumOff val="25000"/>
                  </a:schemeClr>
                </a:solidFill>
              </a:rPr>
              <a:t>Rapid updates in policies and licensing to facilitate cross-state telehealth practices.</a:t>
            </a:r>
          </a:p>
          <a:p>
            <a:pPr marL="171450" indent="-171450">
              <a:spcAft>
                <a:spcPts val="600"/>
              </a:spcAft>
              <a:buFont typeface="Arial" panose="020B0604020202020204" pitchFamily="34" charset="0"/>
              <a:buChar char="•"/>
            </a:pPr>
            <a:r>
              <a:rPr lang="en-US" b="1" dirty="0">
                <a:solidFill>
                  <a:schemeClr val="tx1">
                    <a:lumMod val="75000"/>
                    <a:lumOff val="25000"/>
                  </a:schemeClr>
                </a:solidFill>
              </a:rPr>
              <a:t>Tech-Driven Care: </a:t>
            </a:r>
            <a:r>
              <a:rPr lang="en-US" dirty="0">
                <a:solidFill>
                  <a:schemeClr val="tx1">
                    <a:lumMod val="75000"/>
                    <a:lumOff val="25000"/>
                  </a:schemeClr>
                </a:solidFill>
              </a:rPr>
              <a:t>Widespread adoption of digital platforms, including remote monitoring and virtual consultations, transforming patient engagement.</a:t>
            </a:r>
          </a:p>
          <a:p>
            <a:pPr marL="171450" indent="-171450">
              <a:spcAft>
                <a:spcPts val="600"/>
              </a:spcAft>
              <a:buFont typeface="Arial" panose="020B0604020202020204" pitchFamily="34" charset="0"/>
              <a:buChar char="•"/>
            </a:pPr>
            <a:r>
              <a:rPr lang="en-US" b="1" dirty="0">
                <a:solidFill>
                  <a:schemeClr val="tx1">
                    <a:lumMod val="75000"/>
                    <a:lumOff val="25000"/>
                  </a:schemeClr>
                </a:solidFill>
              </a:rPr>
              <a:t>Data &amp; Privacy Focus: </a:t>
            </a:r>
            <a:r>
              <a:rPr lang="en-US" dirty="0">
                <a:solidFill>
                  <a:schemeClr val="tx1">
                    <a:lumMod val="75000"/>
                    <a:lumOff val="25000"/>
                  </a:schemeClr>
                </a:solidFill>
              </a:rPr>
              <a:t>Heightened emphasis on cybersecurity and regulatory compliance to protect patient information in a digital environment.</a:t>
            </a:r>
          </a:p>
          <a:p>
            <a:pPr marL="171450" indent="-171450">
              <a:spcAft>
                <a:spcPts val="600"/>
              </a:spcAft>
              <a:buFont typeface="Arial" panose="020B0604020202020204" pitchFamily="34" charset="0"/>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336467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2CCB-2E37-CAF8-AC42-F54DB05ABB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E12845-9F05-CEAE-4DA5-99F75655766F}"/>
              </a:ext>
            </a:extLst>
          </p:cNvPr>
          <p:cNvSpPr/>
          <p:nvPr/>
        </p:nvSpPr>
        <p:spPr>
          <a:xfrm>
            <a:off x="601015" y="1449572"/>
            <a:ext cx="8101086" cy="4308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3">
            <a:extLst>
              <a:ext uri="{FF2B5EF4-FFF2-40B4-BE49-F238E27FC236}">
                <a16:creationId xmlns:a16="http://schemas.microsoft.com/office/drawing/2014/main" id="{9E36E300-597A-3C08-3B6B-2C2F1292F738}"/>
              </a:ext>
            </a:extLst>
          </p:cNvPr>
          <p:cNvSpPr txBox="1"/>
          <p:nvPr/>
        </p:nvSpPr>
        <p:spPr>
          <a:xfrm>
            <a:off x="744253" y="1557293"/>
            <a:ext cx="5410200" cy="215444"/>
          </a:xfrm>
          <a:prstGeom prst="rect">
            <a:avLst/>
          </a:prstGeom>
          <a:noFill/>
        </p:spPr>
        <p:txBody>
          <a:bodyPr wrap="square" lIns="0" tIns="0" rIns="0" bIns="0" rtlCol="0" anchor="ctr">
            <a:spAutoFit/>
          </a:bodyPr>
          <a:lstStyle/>
          <a:p>
            <a:r>
              <a:rPr lang="en-US" sz="1400" dirty="0">
                <a:solidFill>
                  <a:schemeClr val="tx2"/>
                </a:solidFill>
                <a:latin typeface="+mj-lt"/>
              </a:rPr>
              <a:t>Health Care Reform and Policy Implications</a:t>
            </a:r>
          </a:p>
        </p:txBody>
      </p:sp>
      <p:sp>
        <p:nvSpPr>
          <p:cNvPr id="4" name="Rectangle 3">
            <a:extLst>
              <a:ext uri="{FF2B5EF4-FFF2-40B4-BE49-F238E27FC236}">
                <a16:creationId xmlns:a16="http://schemas.microsoft.com/office/drawing/2014/main" id="{1CE1FF21-A646-D384-C788-E492E17F26A5}"/>
              </a:ext>
            </a:extLst>
          </p:cNvPr>
          <p:cNvSpPr/>
          <p:nvPr/>
        </p:nvSpPr>
        <p:spPr>
          <a:xfrm>
            <a:off x="601016" y="486070"/>
            <a:ext cx="6942784" cy="430887"/>
          </a:xfrm>
          <a:prstGeom prst="rect">
            <a:avLst/>
          </a:prstGeom>
        </p:spPr>
        <p:txBody>
          <a:bodyPr wrap="square" lIns="0" tIns="0" rIns="0" bIns="0" anchor="ctr">
            <a:spAutoFit/>
          </a:bodyPr>
          <a:lstStyle/>
          <a:p>
            <a:r>
              <a:rPr lang="en-US" sz="2800" dirty="0">
                <a:solidFill>
                  <a:schemeClr val="tx2"/>
                </a:solidFill>
              </a:rPr>
              <a:t>Current Trends and Challenges in Health Law</a:t>
            </a:r>
          </a:p>
        </p:txBody>
      </p:sp>
      <p:grpSp>
        <p:nvGrpSpPr>
          <p:cNvPr id="5" name="Group 4">
            <a:extLst>
              <a:ext uri="{FF2B5EF4-FFF2-40B4-BE49-F238E27FC236}">
                <a16:creationId xmlns:a16="http://schemas.microsoft.com/office/drawing/2014/main" id="{AE940115-706C-6DBC-9A78-B6C2DD4F3D15}"/>
              </a:ext>
            </a:extLst>
          </p:cNvPr>
          <p:cNvGrpSpPr/>
          <p:nvPr/>
        </p:nvGrpSpPr>
        <p:grpSpPr>
          <a:xfrm>
            <a:off x="601016" y="971550"/>
            <a:ext cx="611474" cy="60898"/>
            <a:chOff x="411511" y="4318417"/>
            <a:chExt cx="611474" cy="60898"/>
          </a:xfrm>
        </p:grpSpPr>
        <p:sp>
          <p:nvSpPr>
            <p:cNvPr id="6" name="Oval 13">
              <a:extLst>
                <a:ext uri="{FF2B5EF4-FFF2-40B4-BE49-F238E27FC236}">
                  <a16:creationId xmlns:a16="http://schemas.microsoft.com/office/drawing/2014/main" id="{96FD4B29-4DE3-D5AA-5A6A-AFB885AA740E}"/>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73F97540-002B-8251-F164-4E59D492603C}"/>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D3FBA679-CF3B-21BF-1DB8-D7E2EEB43268}"/>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4BCB04BC-AB44-FE0A-B8DE-22236E30A577}"/>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C2899972-6610-3261-2217-05EC806031E6}"/>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3574352A-EF43-1C2D-371B-2782E8D1EED4}"/>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5AA621BC-3DAA-7876-8079-1C9C3ADE70EB}"/>
              </a:ext>
            </a:extLst>
          </p:cNvPr>
          <p:cNvSpPr/>
          <p:nvPr/>
        </p:nvSpPr>
        <p:spPr>
          <a:xfrm>
            <a:off x="601015" y="1988180"/>
            <a:ext cx="6637985" cy="1908215"/>
          </a:xfrm>
          <a:prstGeom prst="rect">
            <a:avLst/>
          </a:prstGeom>
        </p:spPr>
        <p:txBody>
          <a:bodyPr wrap="square" numCol="1" spcCol="274320">
            <a:spAutoFit/>
          </a:bodyPr>
          <a:lstStyle/>
          <a:p>
            <a:pPr marL="171450" indent="-171450">
              <a:spcAft>
                <a:spcPts val="600"/>
              </a:spcAft>
              <a:buFont typeface="Arial" panose="020B0604020202020204" pitchFamily="34" charset="0"/>
              <a:buChar char="•"/>
            </a:pPr>
            <a:r>
              <a:rPr lang="en-US" b="1" dirty="0">
                <a:solidFill>
                  <a:schemeClr val="tx1">
                    <a:lumMod val="75000"/>
                    <a:lumOff val="25000"/>
                  </a:schemeClr>
                </a:solidFill>
              </a:rPr>
              <a:t>Value-Based Care: </a:t>
            </a:r>
            <a:r>
              <a:rPr lang="en-US" dirty="0">
                <a:solidFill>
                  <a:schemeClr val="tx1">
                    <a:lumMod val="75000"/>
                    <a:lumOff val="25000"/>
                  </a:schemeClr>
                </a:solidFill>
              </a:rPr>
              <a:t>Shift from fee-for-service to value-based models impacts reimbursement and provider contracts.</a:t>
            </a:r>
          </a:p>
          <a:p>
            <a:pPr marL="171450" indent="-171450">
              <a:spcAft>
                <a:spcPts val="600"/>
              </a:spcAft>
              <a:buFont typeface="Arial" panose="020B0604020202020204" pitchFamily="34" charset="0"/>
              <a:buChar char="•"/>
            </a:pPr>
            <a:r>
              <a:rPr lang="en-US" b="1" dirty="0">
                <a:solidFill>
                  <a:schemeClr val="tx1">
                    <a:lumMod val="75000"/>
                    <a:lumOff val="25000"/>
                  </a:schemeClr>
                </a:solidFill>
              </a:rPr>
              <a:t>Health Equity: </a:t>
            </a:r>
            <a:r>
              <a:rPr lang="en-US" dirty="0">
                <a:solidFill>
                  <a:schemeClr val="tx1">
                    <a:lumMod val="75000"/>
                    <a:lumOff val="25000"/>
                  </a:schemeClr>
                </a:solidFill>
              </a:rPr>
              <a:t>Policies address disparities and social determinants, requiring compliance and funding expertise.</a:t>
            </a:r>
          </a:p>
          <a:p>
            <a:pPr marL="171450" indent="-171450">
              <a:spcAft>
                <a:spcPts val="600"/>
              </a:spcAft>
              <a:buFont typeface="Arial" panose="020B0604020202020204" pitchFamily="34" charset="0"/>
              <a:buChar char="•"/>
            </a:pPr>
            <a:r>
              <a:rPr lang="en-US" b="1" dirty="0">
                <a:solidFill>
                  <a:schemeClr val="tx1">
                    <a:lumMod val="75000"/>
                    <a:lumOff val="25000"/>
                  </a:schemeClr>
                </a:solidFill>
              </a:rPr>
              <a:t>Medicare &amp; Medicaid: </a:t>
            </a:r>
            <a:r>
              <a:rPr lang="en-US" dirty="0">
                <a:solidFill>
                  <a:schemeClr val="tx1">
                    <a:lumMod val="75000"/>
                    <a:lumOff val="25000"/>
                  </a:schemeClr>
                </a:solidFill>
              </a:rPr>
              <a:t>Reforms in coverage, drug pricing, and expansion drive regulatory complexities.</a:t>
            </a:r>
          </a:p>
        </p:txBody>
      </p:sp>
    </p:spTree>
    <p:extLst>
      <p:ext uri="{BB962C8B-B14F-4D97-AF65-F5344CB8AC3E}">
        <p14:creationId xmlns:p14="http://schemas.microsoft.com/office/powerpoint/2010/main" val="343600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E1AE-203D-B4DE-7ABB-451402A857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FC9469-4D43-1642-1325-0081918864B7}"/>
              </a:ext>
            </a:extLst>
          </p:cNvPr>
          <p:cNvSpPr/>
          <p:nvPr/>
        </p:nvSpPr>
        <p:spPr>
          <a:xfrm>
            <a:off x="601015" y="1449572"/>
            <a:ext cx="8101086" cy="4308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3">
            <a:extLst>
              <a:ext uri="{FF2B5EF4-FFF2-40B4-BE49-F238E27FC236}">
                <a16:creationId xmlns:a16="http://schemas.microsoft.com/office/drawing/2014/main" id="{6A1C033C-9957-468F-9202-269F7D12DDBD}"/>
              </a:ext>
            </a:extLst>
          </p:cNvPr>
          <p:cNvSpPr txBox="1"/>
          <p:nvPr/>
        </p:nvSpPr>
        <p:spPr>
          <a:xfrm>
            <a:off x="744253" y="1557293"/>
            <a:ext cx="5410200" cy="215444"/>
          </a:xfrm>
          <a:prstGeom prst="rect">
            <a:avLst/>
          </a:prstGeom>
          <a:noFill/>
        </p:spPr>
        <p:txBody>
          <a:bodyPr wrap="square" lIns="0" tIns="0" rIns="0" bIns="0" rtlCol="0" anchor="ctr">
            <a:spAutoFit/>
          </a:bodyPr>
          <a:lstStyle/>
          <a:p>
            <a:r>
              <a:rPr lang="en-US" sz="1400" dirty="0">
                <a:solidFill>
                  <a:schemeClr val="tx2"/>
                </a:solidFill>
                <a:latin typeface="+mj-lt"/>
              </a:rPr>
              <a:t>Ethics in Biotechnology and Artificial Intelligence</a:t>
            </a:r>
          </a:p>
        </p:txBody>
      </p:sp>
      <p:sp>
        <p:nvSpPr>
          <p:cNvPr id="4" name="Rectangle 3">
            <a:extLst>
              <a:ext uri="{FF2B5EF4-FFF2-40B4-BE49-F238E27FC236}">
                <a16:creationId xmlns:a16="http://schemas.microsoft.com/office/drawing/2014/main" id="{A4B8FD83-2296-CB26-E246-5E0F25DD5479}"/>
              </a:ext>
            </a:extLst>
          </p:cNvPr>
          <p:cNvSpPr/>
          <p:nvPr/>
        </p:nvSpPr>
        <p:spPr>
          <a:xfrm>
            <a:off x="601016" y="486070"/>
            <a:ext cx="6942784" cy="430887"/>
          </a:xfrm>
          <a:prstGeom prst="rect">
            <a:avLst/>
          </a:prstGeom>
        </p:spPr>
        <p:txBody>
          <a:bodyPr wrap="square" lIns="0" tIns="0" rIns="0" bIns="0" anchor="ctr">
            <a:spAutoFit/>
          </a:bodyPr>
          <a:lstStyle/>
          <a:p>
            <a:r>
              <a:rPr lang="en-US" sz="2800" dirty="0">
                <a:solidFill>
                  <a:schemeClr val="tx2"/>
                </a:solidFill>
              </a:rPr>
              <a:t>Current Trends and Challenges in Health Law</a:t>
            </a:r>
          </a:p>
        </p:txBody>
      </p:sp>
      <p:grpSp>
        <p:nvGrpSpPr>
          <p:cNvPr id="5" name="Group 4">
            <a:extLst>
              <a:ext uri="{FF2B5EF4-FFF2-40B4-BE49-F238E27FC236}">
                <a16:creationId xmlns:a16="http://schemas.microsoft.com/office/drawing/2014/main" id="{90EDD6D5-1CBE-9B43-A469-C2C126EAD699}"/>
              </a:ext>
            </a:extLst>
          </p:cNvPr>
          <p:cNvGrpSpPr/>
          <p:nvPr/>
        </p:nvGrpSpPr>
        <p:grpSpPr>
          <a:xfrm>
            <a:off x="601016" y="971550"/>
            <a:ext cx="611474" cy="60898"/>
            <a:chOff x="411511" y="4318417"/>
            <a:chExt cx="611474" cy="60898"/>
          </a:xfrm>
        </p:grpSpPr>
        <p:sp>
          <p:nvSpPr>
            <p:cNvPr id="6" name="Oval 13">
              <a:extLst>
                <a:ext uri="{FF2B5EF4-FFF2-40B4-BE49-F238E27FC236}">
                  <a16:creationId xmlns:a16="http://schemas.microsoft.com/office/drawing/2014/main" id="{2D7A80B7-4FF9-8DF1-201E-82F778EEE984}"/>
                </a:ext>
              </a:extLst>
            </p:cNvPr>
            <p:cNvSpPr/>
            <p:nvPr/>
          </p:nvSpPr>
          <p:spPr bwMode="auto">
            <a:xfrm>
              <a:off x="411511" y="4318417"/>
              <a:ext cx="60898" cy="60898"/>
            </a:xfrm>
            <a:prstGeom prst="rect">
              <a:avLst/>
            </a:prstGeom>
            <a:solidFill>
              <a:schemeClr val="accent1"/>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7" name="Oval 14">
              <a:extLst>
                <a:ext uri="{FF2B5EF4-FFF2-40B4-BE49-F238E27FC236}">
                  <a16:creationId xmlns:a16="http://schemas.microsoft.com/office/drawing/2014/main" id="{8D9A55FA-CCC3-3567-DF88-C4E79DBA85A2}"/>
                </a:ext>
              </a:extLst>
            </p:cNvPr>
            <p:cNvSpPr/>
            <p:nvPr/>
          </p:nvSpPr>
          <p:spPr bwMode="auto">
            <a:xfrm>
              <a:off x="521626" y="4318417"/>
              <a:ext cx="60898" cy="60898"/>
            </a:xfrm>
            <a:prstGeom prst="rect">
              <a:avLst/>
            </a:prstGeom>
            <a:solidFill>
              <a:schemeClr val="accent2"/>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8" name="Oval 15">
              <a:extLst>
                <a:ext uri="{FF2B5EF4-FFF2-40B4-BE49-F238E27FC236}">
                  <a16:creationId xmlns:a16="http://schemas.microsoft.com/office/drawing/2014/main" id="{DEEE1CC2-1D5B-CC83-D808-311EEB5B9829}"/>
                </a:ext>
              </a:extLst>
            </p:cNvPr>
            <p:cNvSpPr/>
            <p:nvPr/>
          </p:nvSpPr>
          <p:spPr bwMode="auto">
            <a:xfrm>
              <a:off x="631741" y="4318417"/>
              <a:ext cx="60898" cy="60898"/>
            </a:xfrm>
            <a:prstGeom prst="rect">
              <a:avLst/>
            </a:prstGeom>
            <a:solidFill>
              <a:schemeClr val="accent3"/>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9" name="Oval 16">
              <a:extLst>
                <a:ext uri="{FF2B5EF4-FFF2-40B4-BE49-F238E27FC236}">
                  <a16:creationId xmlns:a16="http://schemas.microsoft.com/office/drawing/2014/main" id="{4B326034-00B9-A6B9-4813-9B21678A8C91}"/>
                </a:ext>
              </a:extLst>
            </p:cNvPr>
            <p:cNvSpPr/>
            <p:nvPr/>
          </p:nvSpPr>
          <p:spPr bwMode="auto">
            <a:xfrm>
              <a:off x="741856" y="4318417"/>
              <a:ext cx="60898" cy="60898"/>
            </a:xfrm>
            <a:prstGeom prst="rect">
              <a:avLst/>
            </a:prstGeom>
            <a:solidFill>
              <a:schemeClr val="accent4"/>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0" name="Oval 17">
              <a:extLst>
                <a:ext uri="{FF2B5EF4-FFF2-40B4-BE49-F238E27FC236}">
                  <a16:creationId xmlns:a16="http://schemas.microsoft.com/office/drawing/2014/main" id="{C4B85423-5544-B49F-73A5-EB19507E964E}"/>
                </a:ext>
              </a:extLst>
            </p:cNvPr>
            <p:cNvSpPr/>
            <p:nvPr/>
          </p:nvSpPr>
          <p:spPr bwMode="auto">
            <a:xfrm>
              <a:off x="851971" y="4318417"/>
              <a:ext cx="60898" cy="60898"/>
            </a:xfrm>
            <a:prstGeom prst="rect">
              <a:avLst/>
            </a:prstGeom>
            <a:solidFill>
              <a:schemeClr val="accent5"/>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sp>
          <p:nvSpPr>
            <p:cNvPr id="11" name="Oval 24">
              <a:extLst>
                <a:ext uri="{FF2B5EF4-FFF2-40B4-BE49-F238E27FC236}">
                  <a16:creationId xmlns:a16="http://schemas.microsoft.com/office/drawing/2014/main" id="{DA3BFE45-661D-C39E-DF46-5886FF498173}"/>
                </a:ext>
              </a:extLst>
            </p:cNvPr>
            <p:cNvSpPr/>
            <p:nvPr/>
          </p:nvSpPr>
          <p:spPr bwMode="auto">
            <a:xfrm>
              <a:off x="962087" y="4318417"/>
              <a:ext cx="60898" cy="60898"/>
            </a:xfrm>
            <a:prstGeom prst="rect">
              <a:avLst/>
            </a:prstGeom>
            <a:solidFill>
              <a:schemeClr val="accent6"/>
            </a:solidFill>
            <a:ln w="317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tx1">
                    <a:lumMod val="75000"/>
                    <a:lumOff val="25000"/>
                  </a:schemeClr>
                </a:solidFill>
              </a:endParaRPr>
            </a:p>
          </p:txBody>
        </p:sp>
      </p:grpSp>
      <p:sp>
        <p:nvSpPr>
          <p:cNvPr id="12" name="Rectangle 11">
            <a:extLst>
              <a:ext uri="{FF2B5EF4-FFF2-40B4-BE49-F238E27FC236}">
                <a16:creationId xmlns:a16="http://schemas.microsoft.com/office/drawing/2014/main" id="{D2C2EA34-F51C-598C-34A2-1D9389B52E47}"/>
              </a:ext>
            </a:extLst>
          </p:cNvPr>
          <p:cNvSpPr/>
          <p:nvPr/>
        </p:nvSpPr>
        <p:spPr>
          <a:xfrm>
            <a:off x="601015" y="1988180"/>
            <a:ext cx="6637985" cy="2185214"/>
          </a:xfrm>
          <a:prstGeom prst="rect">
            <a:avLst/>
          </a:prstGeom>
        </p:spPr>
        <p:txBody>
          <a:bodyPr wrap="square" numCol="1" spcCol="274320">
            <a:spAutoFit/>
          </a:bodyPr>
          <a:lstStyle/>
          <a:p>
            <a:pPr marL="171450" indent="-171450">
              <a:spcAft>
                <a:spcPts val="600"/>
              </a:spcAft>
              <a:buFont typeface="Arial" panose="020B0604020202020204" pitchFamily="34" charset="0"/>
              <a:buChar char="•"/>
            </a:pPr>
            <a:r>
              <a:rPr lang="en-US" b="1" dirty="0">
                <a:solidFill>
                  <a:schemeClr val="tx1">
                    <a:lumMod val="75000"/>
                    <a:lumOff val="25000"/>
                  </a:schemeClr>
                </a:solidFill>
              </a:rPr>
              <a:t>AI Bias &amp; Accountability: </a:t>
            </a:r>
            <a:r>
              <a:rPr lang="en-US" dirty="0">
                <a:solidFill>
                  <a:schemeClr val="tx1">
                    <a:lumMod val="75000"/>
                    <a:lumOff val="25000"/>
                  </a:schemeClr>
                </a:solidFill>
              </a:rPr>
              <a:t>Ethical concerns over bias in AI-driven healthcare decisions push for greater transparency and regulation.</a:t>
            </a:r>
          </a:p>
          <a:p>
            <a:pPr marL="171450" indent="-171450">
              <a:spcAft>
                <a:spcPts val="600"/>
              </a:spcAft>
              <a:buFont typeface="Arial" panose="020B0604020202020204" pitchFamily="34" charset="0"/>
              <a:buChar char="•"/>
            </a:pPr>
            <a:r>
              <a:rPr lang="en-US" b="1" dirty="0">
                <a:solidFill>
                  <a:schemeClr val="tx1">
                    <a:lumMod val="75000"/>
                    <a:lumOff val="25000"/>
                  </a:schemeClr>
                </a:solidFill>
              </a:rPr>
              <a:t>Genetic Privacy &amp; Consent: </a:t>
            </a:r>
            <a:r>
              <a:rPr lang="en-US" dirty="0">
                <a:solidFill>
                  <a:schemeClr val="tx1">
                    <a:lumMod val="75000"/>
                    <a:lumOff val="25000"/>
                  </a:schemeClr>
                </a:solidFill>
              </a:rPr>
              <a:t>Advances in biotechnology raise legal challenges around informed consent, data ownership, and genetic privacy.</a:t>
            </a:r>
          </a:p>
          <a:p>
            <a:pPr marL="171450" indent="-171450">
              <a:spcAft>
                <a:spcPts val="600"/>
              </a:spcAft>
              <a:buFont typeface="Arial" panose="020B0604020202020204" pitchFamily="34" charset="0"/>
              <a:buChar char="•"/>
            </a:pPr>
            <a:r>
              <a:rPr lang="en-US" b="1" dirty="0">
                <a:solidFill>
                  <a:schemeClr val="tx1">
                    <a:lumMod val="75000"/>
                    <a:lumOff val="25000"/>
                  </a:schemeClr>
                </a:solidFill>
              </a:rPr>
              <a:t>Regulation &amp; Compliance: </a:t>
            </a:r>
            <a:r>
              <a:rPr lang="en-US" dirty="0">
                <a:solidFill>
                  <a:schemeClr val="tx1">
                    <a:lumMod val="75000"/>
                    <a:lumOff val="25000"/>
                  </a:schemeClr>
                </a:solidFill>
              </a:rPr>
              <a:t>Emerging laws focus on balancing innovation with ethical standards in AI, biotech, and patient rights.</a:t>
            </a:r>
          </a:p>
        </p:txBody>
      </p:sp>
    </p:spTree>
    <p:extLst>
      <p:ext uri="{BB962C8B-B14F-4D97-AF65-F5344CB8AC3E}">
        <p14:creationId xmlns:p14="http://schemas.microsoft.com/office/powerpoint/2010/main" val="14998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05B0-8583-BB45-04F9-8761122F604C}"/>
            </a:ext>
          </a:extLst>
        </p:cNvPr>
        <p:cNvGrpSpPr/>
        <p:nvPr/>
      </p:nvGrpSpPr>
      <p:grpSpPr>
        <a:xfrm>
          <a:off x="0" y="0"/>
          <a:ext cx="0" cy="0"/>
          <a:chOff x="0" y="0"/>
          <a:chExt cx="0" cy="0"/>
        </a:xfrm>
      </p:grpSpPr>
      <p:pic>
        <p:nvPicPr>
          <p:cNvPr id="8" name="Picture Placeholder 7" descr="A picture containing bed, photo, curtain, sitting&#10;&#10;Description automatically generated">
            <a:extLst>
              <a:ext uri="{FF2B5EF4-FFF2-40B4-BE49-F238E27FC236}">
                <a16:creationId xmlns:a16="http://schemas.microsoft.com/office/drawing/2014/main" id="{1E3821D7-45B5-E31F-914A-513CDA039F39}"/>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9861" b="19861"/>
          <a:stretch/>
        </p:blipFill>
        <p:spPr>
          <a:xfrm>
            <a:off x="-1" y="0"/>
            <a:ext cx="9144000" cy="3668486"/>
          </a:xfrm>
        </p:spPr>
      </p:pic>
      <p:pic>
        <p:nvPicPr>
          <p:cNvPr id="3" name="Picture 2">
            <a:extLst>
              <a:ext uri="{FF2B5EF4-FFF2-40B4-BE49-F238E27FC236}">
                <a16:creationId xmlns:a16="http://schemas.microsoft.com/office/drawing/2014/main" id="{DF3914CB-0B38-2355-9511-D4347110AB84}"/>
              </a:ext>
            </a:extLst>
          </p:cNvPr>
          <p:cNvPicPr>
            <a:picLocks noChangeAspect="1"/>
          </p:cNvPicPr>
          <p:nvPr/>
        </p:nvPicPr>
        <p:blipFill>
          <a:blip r:embed="rId4" cstate="print">
            <a:extLst>
              <a:ext uri="{28A0092B-C50C-407E-A947-70E740481C1C}">
                <a14:useLocalDpi xmlns:a14="http://schemas.microsoft.com/office/drawing/2010/main" val="0"/>
              </a:ext>
            </a:extLst>
          </a:blip>
          <a:srcRect t="16122" b="16122"/>
          <a:stretch/>
        </p:blipFill>
        <p:spPr>
          <a:xfrm>
            <a:off x="0" y="-43543"/>
            <a:ext cx="9144000" cy="3668486"/>
          </a:xfrm>
          <a:prstGeom prst="rect">
            <a:avLst/>
          </a:prstGeom>
        </p:spPr>
      </p:pic>
      <p:sp>
        <p:nvSpPr>
          <p:cNvPr id="14" name="Rectangle 13">
            <a:extLst>
              <a:ext uri="{FF2B5EF4-FFF2-40B4-BE49-F238E27FC236}">
                <a16:creationId xmlns:a16="http://schemas.microsoft.com/office/drawing/2014/main" id="{8B8B0FD2-3BC2-1ED7-3D47-C06E99F4F620}"/>
              </a:ext>
            </a:extLst>
          </p:cNvPr>
          <p:cNvSpPr/>
          <p:nvPr/>
        </p:nvSpPr>
        <p:spPr bwMode="auto">
          <a:xfrm>
            <a:off x="3398887" y="895350"/>
            <a:ext cx="5745114" cy="2729593"/>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ed Rectangle 6">
            <a:extLst>
              <a:ext uri="{FF2B5EF4-FFF2-40B4-BE49-F238E27FC236}">
                <a16:creationId xmlns:a16="http://schemas.microsoft.com/office/drawing/2014/main" id="{12090EF2-952E-FFE1-8C47-344160549094}"/>
              </a:ext>
            </a:extLst>
          </p:cNvPr>
          <p:cNvSpPr/>
          <p:nvPr/>
        </p:nvSpPr>
        <p:spPr bwMode="auto">
          <a:xfrm>
            <a:off x="24493" y="3682145"/>
            <a:ext cx="9144000" cy="1462690"/>
          </a:xfrm>
          <a:prstGeom prst="roundRect">
            <a:avLst>
              <a:gd name="adj" fmla="val 0"/>
            </a:avLst>
          </a:prstGeom>
          <a:solidFill>
            <a:schemeClr val="bg1"/>
          </a:solidFill>
          <a:ln w="9525">
            <a:noFill/>
            <a:round/>
            <a:headEnd/>
            <a:tailEnd/>
          </a:ln>
          <a:effectLst/>
        </p:spPr>
        <p:txBody>
          <a:bodyPr vert="horz" wrap="square" lIns="91440" tIns="45720" rIns="91440" bIns="45720" numCol="1" rtlCol="0" anchor="ctr" anchorCtr="0" compatLnSpc="1">
            <a:prstTxWarp prst="textNoShape">
              <a:avLst/>
            </a:prstTxWarp>
          </a:bodyPr>
          <a:lstStyle/>
          <a:p>
            <a:pPr algn="ctr"/>
            <a:endParaRPr lang="en-US" sz="2400" dirty="0">
              <a:solidFill>
                <a:schemeClr val="tx2"/>
              </a:solidFill>
              <a:latin typeface="Runda Medium" panose="02000000000000000000" pitchFamily="2" charset="77"/>
              <a:ea typeface="Roboto Bk" pitchFamily="2" charset="0"/>
            </a:endParaRPr>
          </a:p>
        </p:txBody>
      </p:sp>
      <p:grpSp>
        <p:nvGrpSpPr>
          <p:cNvPr id="20" name="Group 19">
            <a:extLst>
              <a:ext uri="{FF2B5EF4-FFF2-40B4-BE49-F238E27FC236}">
                <a16:creationId xmlns:a16="http://schemas.microsoft.com/office/drawing/2014/main" id="{28228247-31FF-04CD-0B33-41147396F15F}"/>
              </a:ext>
            </a:extLst>
          </p:cNvPr>
          <p:cNvGrpSpPr/>
          <p:nvPr/>
        </p:nvGrpSpPr>
        <p:grpSpPr>
          <a:xfrm>
            <a:off x="1" y="5061045"/>
            <a:ext cx="9143998" cy="82455"/>
            <a:chOff x="685800" y="4552950"/>
            <a:chExt cx="6329468" cy="381000"/>
          </a:xfrm>
        </p:grpSpPr>
        <p:sp>
          <p:nvSpPr>
            <p:cNvPr id="21" name="Rectangle 20">
              <a:extLst>
                <a:ext uri="{FF2B5EF4-FFF2-40B4-BE49-F238E27FC236}">
                  <a16:creationId xmlns:a16="http://schemas.microsoft.com/office/drawing/2014/main" id="{171E1335-2CC3-C321-E4D0-99AEBAA3404C}"/>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2" name="Rectangle 21">
              <a:extLst>
                <a:ext uri="{FF2B5EF4-FFF2-40B4-BE49-F238E27FC236}">
                  <a16:creationId xmlns:a16="http://schemas.microsoft.com/office/drawing/2014/main" id="{916695E8-7C8A-54CE-8B5E-1D5548C332AE}"/>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3" name="Rectangle 22">
              <a:extLst>
                <a:ext uri="{FF2B5EF4-FFF2-40B4-BE49-F238E27FC236}">
                  <a16:creationId xmlns:a16="http://schemas.microsoft.com/office/drawing/2014/main" id="{BDF2A381-3F2A-3B8E-EB87-9AC6B1382DE3}"/>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4" name="Rectangle 23">
              <a:extLst>
                <a:ext uri="{FF2B5EF4-FFF2-40B4-BE49-F238E27FC236}">
                  <a16:creationId xmlns:a16="http://schemas.microsoft.com/office/drawing/2014/main" id="{58386A75-3FE7-5643-CA8A-A86085378CAF}"/>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6" name="Rectangle 25">
              <a:extLst>
                <a:ext uri="{FF2B5EF4-FFF2-40B4-BE49-F238E27FC236}">
                  <a16:creationId xmlns:a16="http://schemas.microsoft.com/office/drawing/2014/main" id="{36295BF9-2528-E292-CF55-6F38B40299EF}"/>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7" name="Rectangle 26">
              <a:extLst>
                <a:ext uri="{FF2B5EF4-FFF2-40B4-BE49-F238E27FC236}">
                  <a16:creationId xmlns:a16="http://schemas.microsoft.com/office/drawing/2014/main" id="{4E0E070E-D3F1-CD27-5A82-08C613F06E02}"/>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8" name="Rectangle 27">
              <a:extLst>
                <a:ext uri="{FF2B5EF4-FFF2-40B4-BE49-F238E27FC236}">
                  <a16:creationId xmlns:a16="http://schemas.microsoft.com/office/drawing/2014/main" id="{EBBE11D5-1B98-3F5B-20C3-12CC959136E7}"/>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sp>
          <p:nvSpPr>
            <p:cNvPr id="29" name="Rectangle 28">
              <a:extLst>
                <a:ext uri="{FF2B5EF4-FFF2-40B4-BE49-F238E27FC236}">
                  <a16:creationId xmlns:a16="http://schemas.microsoft.com/office/drawing/2014/main" id="{FC11EF1F-CC32-9718-19E0-A4AE4D5B1A87}"/>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b="1"/>
            </a:p>
          </p:txBody>
        </p:sp>
      </p:grpSp>
      <p:sp>
        <p:nvSpPr>
          <p:cNvPr id="16" name="3">
            <a:extLst>
              <a:ext uri="{FF2B5EF4-FFF2-40B4-BE49-F238E27FC236}">
                <a16:creationId xmlns:a16="http://schemas.microsoft.com/office/drawing/2014/main" id="{CC79B37A-BAD0-E5BE-689E-F6346DC04640}"/>
              </a:ext>
            </a:extLst>
          </p:cNvPr>
          <p:cNvSpPr txBox="1"/>
          <p:nvPr/>
        </p:nvSpPr>
        <p:spPr>
          <a:xfrm>
            <a:off x="3618010" y="4246902"/>
            <a:ext cx="3697189" cy="307777"/>
          </a:xfrm>
          <a:prstGeom prst="rect">
            <a:avLst/>
          </a:prstGeom>
          <a:noFill/>
        </p:spPr>
        <p:txBody>
          <a:bodyPr wrap="square" rtlCol="0" anchor="ctr">
            <a:spAutoFit/>
          </a:bodyPr>
          <a:lstStyle/>
          <a:p>
            <a:r>
              <a:rPr lang="en-US" sz="1400" dirty="0">
                <a:solidFill>
                  <a:schemeClr val="tx2"/>
                </a:solidFill>
              </a:rPr>
              <a:t>Presented by XXX Firm/Institution</a:t>
            </a:r>
          </a:p>
        </p:txBody>
      </p:sp>
      <p:pic>
        <p:nvPicPr>
          <p:cNvPr id="19" name="Picture 18">
            <a:extLst>
              <a:ext uri="{FF2B5EF4-FFF2-40B4-BE49-F238E27FC236}">
                <a16:creationId xmlns:a16="http://schemas.microsoft.com/office/drawing/2014/main" id="{73A5677E-6E41-4CC3-D55C-89EF64D20385}"/>
              </a:ext>
            </a:extLst>
          </p:cNvPr>
          <p:cNvPicPr>
            <a:picLocks noChangeAspect="1"/>
          </p:cNvPicPr>
          <p:nvPr/>
        </p:nvPicPr>
        <p:blipFill>
          <a:blip r:embed="rId5"/>
          <a:stretch>
            <a:fillRect/>
          </a:stretch>
        </p:blipFill>
        <p:spPr>
          <a:xfrm>
            <a:off x="351239" y="4238172"/>
            <a:ext cx="1644635" cy="449180"/>
          </a:xfrm>
          <a:prstGeom prst="rect">
            <a:avLst/>
          </a:prstGeom>
        </p:spPr>
      </p:pic>
      <p:sp>
        <p:nvSpPr>
          <p:cNvPr id="18" name="Rectangle 17">
            <a:extLst>
              <a:ext uri="{FF2B5EF4-FFF2-40B4-BE49-F238E27FC236}">
                <a16:creationId xmlns:a16="http://schemas.microsoft.com/office/drawing/2014/main" id="{93555312-6C0E-6B6C-D17C-61AEB298223B}"/>
              </a:ext>
            </a:extLst>
          </p:cNvPr>
          <p:cNvSpPr/>
          <p:nvPr/>
        </p:nvSpPr>
        <p:spPr>
          <a:xfrm>
            <a:off x="3618010" y="1262340"/>
            <a:ext cx="5297389" cy="1995611"/>
          </a:xfrm>
          <a:prstGeom prst="rect">
            <a:avLst/>
          </a:prstGeom>
        </p:spPr>
        <p:txBody>
          <a:bodyPr wrap="square">
            <a:spAutoFit/>
          </a:bodyPr>
          <a:lstStyle/>
          <a:p>
            <a:pPr lvl="0">
              <a:lnSpc>
                <a:spcPct val="107000"/>
              </a:lnSpc>
              <a:spcAft>
                <a:spcPts val="1200"/>
              </a:spcAft>
            </a:pPr>
            <a:r>
              <a:rPr lang="en-US" sz="2400" dirty="0">
                <a:solidFill>
                  <a:srgbClr val="FFFFFF"/>
                </a:solidFill>
                <a:latin typeface="+mj-lt"/>
              </a:rPr>
              <a:t>Exploring Careers in Health Law</a:t>
            </a:r>
          </a:p>
          <a:p>
            <a:pPr lvl="0"/>
            <a:r>
              <a:rPr lang="en-US" sz="1600" dirty="0">
                <a:solidFill>
                  <a:srgbClr val="FFFFFF"/>
                </a:solidFill>
                <a:latin typeface="+mj-lt"/>
              </a:rPr>
              <a:t>Insights and Opportunities for Aspiring </a:t>
            </a:r>
          </a:p>
          <a:p>
            <a:pPr lvl="0"/>
            <a:r>
              <a:rPr lang="en-US" sz="1600" dirty="0">
                <a:solidFill>
                  <a:srgbClr val="FFFFFF"/>
                </a:solidFill>
                <a:latin typeface="+mj-lt"/>
              </a:rPr>
              <a:t>Health Law Professionals</a:t>
            </a:r>
            <a:endParaRPr lang="en-US" sz="1400" dirty="0">
              <a:solidFill>
                <a:srgbClr val="FFFFFF"/>
              </a:solidFill>
              <a:latin typeface="+mj-lt"/>
            </a:endParaRPr>
          </a:p>
          <a:p>
            <a:pPr lvl="0"/>
            <a:endParaRPr lang="en-US" sz="1400" dirty="0">
              <a:solidFill>
                <a:srgbClr val="FFFFFF"/>
              </a:solidFill>
            </a:endParaRPr>
          </a:p>
          <a:p>
            <a:pPr lvl="0"/>
            <a:r>
              <a:rPr lang="en-US" sz="1400" dirty="0">
                <a:solidFill>
                  <a:srgbClr val="FFFFFF"/>
                </a:solidFill>
              </a:rPr>
              <a:t>Month XX, 202X</a:t>
            </a:r>
          </a:p>
          <a:p>
            <a:pPr lvl="0"/>
            <a:r>
              <a:rPr lang="en-US" sz="1400" dirty="0">
                <a:solidFill>
                  <a:srgbClr val="FFFFFF"/>
                </a:solidFill>
                <a:ea typeface="Calibri" panose="020F0502020204030204" pitchFamily="34" charset="0"/>
                <a:cs typeface="Arial" panose="020B0604020202020204" pitchFamily="34" charset="0"/>
              </a:rPr>
              <a:t>Time</a:t>
            </a:r>
          </a:p>
          <a:p>
            <a:pPr lvl="0"/>
            <a:r>
              <a:rPr lang="en-US" sz="1400" dirty="0">
                <a:solidFill>
                  <a:srgbClr val="FFFFFF"/>
                </a:solidFill>
                <a:ea typeface="Calibri" panose="020F0502020204030204" pitchFamily="34" charset="0"/>
                <a:cs typeface="Arial" panose="020B0604020202020204" pitchFamily="34" charset="0"/>
              </a:rPr>
              <a:t>Location</a:t>
            </a:r>
          </a:p>
        </p:txBody>
      </p:sp>
    </p:spTree>
    <p:extLst>
      <p:ext uri="{BB962C8B-B14F-4D97-AF65-F5344CB8AC3E}">
        <p14:creationId xmlns:p14="http://schemas.microsoft.com/office/powerpoint/2010/main" val="31661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AFA7-1667-8AD9-E531-374A9E03679D}"/>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0C37EFA2-6F18-4675-B9A4-378E5EE48720}"/>
              </a:ext>
            </a:extLst>
          </p:cNvPr>
          <p:cNvSpPr/>
          <p:nvPr/>
        </p:nvSpPr>
        <p:spPr>
          <a:xfrm>
            <a:off x="394819" y="408268"/>
            <a:ext cx="3598447" cy="316049"/>
          </a:xfrm>
          <a:prstGeom prst="rect">
            <a:avLst/>
          </a:prstGeom>
        </p:spPr>
        <p:txBody>
          <a:bodyPr wrap="square" lIns="0" tIns="0" rIns="0" bIns="0" anchor="ctr">
            <a:spAutoFit/>
          </a:bodyPr>
          <a:lstStyle/>
          <a:p>
            <a:pPr>
              <a:lnSpc>
                <a:spcPct val="107000"/>
              </a:lnSpc>
              <a:spcAft>
                <a:spcPts val="600"/>
              </a:spcAft>
            </a:pPr>
            <a:r>
              <a:rPr lang="en-US" sz="2000" b="1" dirty="0">
                <a:solidFill>
                  <a:schemeClr val="accent1"/>
                </a:solidFill>
                <a:latin typeface="+mj-lt"/>
                <a:ea typeface="Calibri" panose="020F0502020204030204" pitchFamily="34" charset="0"/>
                <a:cs typeface="Arial" panose="020B0604020202020204" pitchFamily="34" charset="0"/>
              </a:rPr>
              <a:t>AHLA Student Membership</a:t>
            </a:r>
            <a:endParaRPr lang="en-US" sz="2000" dirty="0">
              <a:solidFill>
                <a:schemeClr val="accent1"/>
              </a:solidFill>
              <a:latin typeface="+mj-lt"/>
              <a:ea typeface="Calibri" panose="020F050202020403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D6062040-F3EE-1B46-416C-D0971CAAE036}"/>
              </a:ext>
            </a:extLst>
          </p:cNvPr>
          <p:cNvGrpSpPr/>
          <p:nvPr/>
        </p:nvGrpSpPr>
        <p:grpSpPr>
          <a:xfrm>
            <a:off x="394819" y="832306"/>
            <a:ext cx="613620" cy="63044"/>
            <a:chOff x="6551190" y="4324350"/>
            <a:chExt cx="613620" cy="63044"/>
          </a:xfrm>
        </p:grpSpPr>
        <p:sp>
          <p:nvSpPr>
            <p:cNvPr id="67" name="Oval 13">
              <a:extLst>
                <a:ext uri="{FF2B5EF4-FFF2-40B4-BE49-F238E27FC236}">
                  <a16:creationId xmlns:a16="http://schemas.microsoft.com/office/drawing/2014/main" id="{ED025004-D304-1803-7DF0-25078AC4FF5E}"/>
                </a:ext>
              </a:extLst>
            </p:cNvPr>
            <p:cNvSpPr/>
            <p:nvPr/>
          </p:nvSpPr>
          <p:spPr bwMode="auto">
            <a:xfrm>
              <a:off x="6551190" y="4324350"/>
              <a:ext cx="63044" cy="63044"/>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8" name="Oval 14">
              <a:extLst>
                <a:ext uri="{FF2B5EF4-FFF2-40B4-BE49-F238E27FC236}">
                  <a16:creationId xmlns:a16="http://schemas.microsoft.com/office/drawing/2014/main" id="{13777282-A5E1-E563-A8A7-954F94A53985}"/>
                </a:ext>
              </a:extLst>
            </p:cNvPr>
            <p:cNvSpPr/>
            <p:nvPr/>
          </p:nvSpPr>
          <p:spPr bwMode="auto">
            <a:xfrm>
              <a:off x="6661305" y="4324350"/>
              <a:ext cx="63044" cy="63044"/>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69" name="Oval 15">
              <a:extLst>
                <a:ext uri="{FF2B5EF4-FFF2-40B4-BE49-F238E27FC236}">
                  <a16:creationId xmlns:a16="http://schemas.microsoft.com/office/drawing/2014/main" id="{AFCB7B8A-EA4C-E362-F158-48AA9A382C5A}"/>
                </a:ext>
              </a:extLst>
            </p:cNvPr>
            <p:cNvSpPr/>
            <p:nvPr/>
          </p:nvSpPr>
          <p:spPr bwMode="auto">
            <a:xfrm>
              <a:off x="6771420" y="4324350"/>
              <a:ext cx="63044" cy="63044"/>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70" name="Oval 16">
              <a:extLst>
                <a:ext uri="{FF2B5EF4-FFF2-40B4-BE49-F238E27FC236}">
                  <a16:creationId xmlns:a16="http://schemas.microsoft.com/office/drawing/2014/main" id="{E3AF8DF1-1E3D-F091-C030-62C55D410AD6}"/>
                </a:ext>
              </a:extLst>
            </p:cNvPr>
            <p:cNvSpPr/>
            <p:nvPr/>
          </p:nvSpPr>
          <p:spPr bwMode="auto">
            <a:xfrm>
              <a:off x="6881535" y="4324350"/>
              <a:ext cx="63044" cy="63044"/>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71" name="Oval 17">
              <a:extLst>
                <a:ext uri="{FF2B5EF4-FFF2-40B4-BE49-F238E27FC236}">
                  <a16:creationId xmlns:a16="http://schemas.microsoft.com/office/drawing/2014/main" id="{FF33E994-65DC-9814-CFDE-AD6516C37819}"/>
                </a:ext>
              </a:extLst>
            </p:cNvPr>
            <p:cNvSpPr/>
            <p:nvPr/>
          </p:nvSpPr>
          <p:spPr bwMode="auto">
            <a:xfrm>
              <a:off x="6991650" y="4324350"/>
              <a:ext cx="63044" cy="63044"/>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sp>
          <p:nvSpPr>
            <p:cNvPr id="72" name="Oval 24">
              <a:extLst>
                <a:ext uri="{FF2B5EF4-FFF2-40B4-BE49-F238E27FC236}">
                  <a16:creationId xmlns:a16="http://schemas.microsoft.com/office/drawing/2014/main" id="{7426561E-5F17-1AA6-2BE7-6AF9E80104C2}"/>
                </a:ext>
              </a:extLst>
            </p:cNvPr>
            <p:cNvSpPr/>
            <p:nvPr/>
          </p:nvSpPr>
          <p:spPr bwMode="auto">
            <a:xfrm>
              <a:off x="7101766" y="4324350"/>
              <a:ext cx="63044" cy="63044"/>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endParaRPr lang="en-US">
                <a:solidFill>
                  <a:schemeClr val="tx1">
                    <a:lumMod val="75000"/>
                    <a:lumOff val="25000"/>
                  </a:schemeClr>
                </a:solidFill>
              </a:endParaRPr>
            </a:p>
          </p:txBody>
        </p:sp>
      </p:grpSp>
      <p:sp>
        <p:nvSpPr>
          <p:cNvPr id="13" name="TextBox 12">
            <a:extLst>
              <a:ext uri="{FF2B5EF4-FFF2-40B4-BE49-F238E27FC236}">
                <a16:creationId xmlns:a16="http://schemas.microsoft.com/office/drawing/2014/main" id="{7D09BC8D-06C9-A98A-EEC8-52DB0A5682AB}"/>
              </a:ext>
            </a:extLst>
          </p:cNvPr>
          <p:cNvSpPr txBox="1"/>
          <p:nvPr/>
        </p:nvSpPr>
        <p:spPr>
          <a:xfrm>
            <a:off x="388334" y="1075147"/>
            <a:ext cx="8222266" cy="430887"/>
          </a:xfrm>
          <a:prstGeom prst="rect">
            <a:avLst/>
          </a:prstGeom>
          <a:noFill/>
        </p:spPr>
        <p:txBody>
          <a:bodyPr wrap="square" lIns="0" tIns="0" rIns="0" bIns="0" rtlCol="0" anchor="ctr">
            <a:spAutoFit/>
          </a:bodyPr>
          <a:lstStyle/>
          <a:p>
            <a:r>
              <a:rPr lang="en-US" sz="1400" dirty="0">
                <a:solidFill>
                  <a:schemeClr val="tx1">
                    <a:lumMod val="75000"/>
                    <a:lumOff val="25000"/>
                  </a:schemeClr>
                </a:solidFill>
              </a:rPr>
              <a:t>Your AHLA Student Membership gives you instant access to valuable learning resources, mentorship opportunities, and tools designed to help you stand out as a future health law professional.</a:t>
            </a:r>
          </a:p>
        </p:txBody>
      </p:sp>
      <p:sp>
        <p:nvSpPr>
          <p:cNvPr id="5" name="TextBox 4">
            <a:extLst>
              <a:ext uri="{FF2B5EF4-FFF2-40B4-BE49-F238E27FC236}">
                <a16:creationId xmlns:a16="http://schemas.microsoft.com/office/drawing/2014/main" id="{0BF60083-09D9-40A7-5DCE-C3E7A196CD13}"/>
              </a:ext>
            </a:extLst>
          </p:cNvPr>
          <p:cNvSpPr txBox="1"/>
          <p:nvPr/>
        </p:nvSpPr>
        <p:spPr>
          <a:xfrm>
            <a:off x="388334" y="1533763"/>
            <a:ext cx="8527066" cy="3323987"/>
          </a:xfrm>
          <a:prstGeom prst="rect">
            <a:avLst/>
          </a:prstGeom>
          <a:noFill/>
        </p:spPr>
        <p:txBody>
          <a:bodyPr wrap="square" rtlCol="0">
            <a:spAutoFit/>
          </a:bodyPr>
          <a:lstStyle/>
          <a:p>
            <a:pPr marL="171450" lvl="0" indent="-171450">
              <a:buFont typeface="Arial" panose="020B0604020202020204" pitchFamily="34" charset="0"/>
              <a:buChar char="•"/>
            </a:pPr>
            <a:r>
              <a:rPr lang="en-US" sz="1500" b="1" dirty="0"/>
              <a:t>Free Membership</a:t>
            </a:r>
            <a:r>
              <a:rPr lang="en-US" sz="1500" dirty="0"/>
              <a:t>: Available for up to three years or until graduation.</a:t>
            </a:r>
          </a:p>
          <a:p>
            <a:pPr marL="171450" lvl="0" indent="-171450">
              <a:buFont typeface="Arial" panose="020B0604020202020204" pitchFamily="34" charset="0"/>
              <a:buChar char="•"/>
            </a:pPr>
            <a:r>
              <a:rPr lang="en-US" sz="1500" b="1" dirty="0"/>
              <a:t>Publications &amp; Intelligence</a:t>
            </a:r>
            <a:r>
              <a:rPr lang="en-US" sz="1500" dirty="0"/>
              <a:t>: Stay current with </a:t>
            </a:r>
            <a:r>
              <a:rPr lang="en-US" sz="1500" i="1" dirty="0"/>
              <a:t>Health Law Daily, Health Law Weekly, </a:t>
            </a:r>
            <a:r>
              <a:rPr lang="en-US" sz="1500" dirty="0"/>
              <a:t>and</a:t>
            </a:r>
            <a:r>
              <a:rPr lang="en-US" sz="1500" i="1" dirty="0"/>
              <a:t> Health Law Connections Magazine</a:t>
            </a:r>
            <a:r>
              <a:rPr lang="en-US" sz="1500" dirty="0"/>
              <a:t>.</a:t>
            </a:r>
          </a:p>
          <a:p>
            <a:pPr marL="171450" lvl="0" indent="-171450">
              <a:buFont typeface="Arial" panose="020B0604020202020204" pitchFamily="34" charset="0"/>
              <a:buChar char="•"/>
            </a:pPr>
            <a:r>
              <a:rPr lang="en-US" sz="1500" b="1" dirty="0"/>
              <a:t>Exclusive Student‑Only Reference Tool</a:t>
            </a:r>
            <a:r>
              <a:rPr lang="en-US" sz="1500" dirty="0"/>
              <a:t>: </a:t>
            </a:r>
            <a:r>
              <a:rPr lang="en-US" sz="1500" i="1" dirty="0"/>
              <a:t>Health Care Law and Policy Acronyms &amp; Terms </a:t>
            </a:r>
            <a:r>
              <a:rPr lang="en-US" sz="1500" dirty="0"/>
              <a:t>(PDF).</a:t>
            </a:r>
          </a:p>
          <a:p>
            <a:pPr marL="171450" lvl="0" indent="-171450">
              <a:buFont typeface="Arial" panose="020B0604020202020204" pitchFamily="34" charset="0"/>
              <a:buChar char="•"/>
            </a:pPr>
            <a:r>
              <a:rPr lang="en-US" sz="1500" b="1" dirty="0"/>
              <a:t>Professional Networks: </a:t>
            </a:r>
            <a:r>
              <a:rPr lang="en-US" sz="1500" dirty="0"/>
              <a:t>Join the Early Career Professionals and Students communities and connect with experienced mentors.</a:t>
            </a:r>
          </a:p>
          <a:p>
            <a:pPr marL="171450" lvl="0" indent="-171450">
              <a:buFont typeface="Arial" panose="020B0604020202020204" pitchFamily="34" charset="0"/>
              <a:buChar char="•"/>
            </a:pPr>
            <a:r>
              <a:rPr lang="en-US" sz="1500" b="1" dirty="0"/>
              <a:t>Mentoring Program: </a:t>
            </a:r>
            <a:r>
              <a:rPr lang="en-US" sz="1500" dirty="0"/>
              <a:t>Pair with an experienced AHLA member for one-on-one guidance on career development, practice areas, and navigating the health law field.</a:t>
            </a:r>
            <a:endParaRPr lang="en-US" sz="1500" b="1" dirty="0"/>
          </a:p>
          <a:p>
            <a:pPr marL="171450" lvl="0" indent="-171450">
              <a:buFont typeface="Arial" panose="020B0604020202020204" pitchFamily="34" charset="0"/>
              <a:buChar char="•"/>
            </a:pPr>
            <a:r>
              <a:rPr lang="en-US" sz="1500" b="1" dirty="0"/>
              <a:t>Career Resources: </a:t>
            </a:r>
            <a:r>
              <a:rPr lang="en-US" sz="1500" dirty="0"/>
              <a:t>Explore the AHLA Career Center for internships, externships, and fellowships, plus access to student writing competitions and discounted courses.</a:t>
            </a:r>
          </a:p>
          <a:p>
            <a:pPr marL="171450" lvl="0" indent="-171450">
              <a:buFont typeface="Arial" panose="020B0604020202020204" pitchFamily="34" charset="0"/>
              <a:buChar char="•"/>
            </a:pPr>
            <a:r>
              <a:rPr lang="en-US" sz="1500" b="1" dirty="0"/>
              <a:t>Upgrade Option: </a:t>
            </a:r>
            <a:r>
              <a:rPr lang="en-US" sz="1500" dirty="0"/>
              <a:t>Continue your journey with full AHLA membership levels for deeper engagement, access to practice groups, webinars, and archives.</a:t>
            </a:r>
          </a:p>
          <a:p>
            <a:r>
              <a:rPr lang="en-US" sz="1500" dirty="0"/>
              <a:t> </a:t>
            </a:r>
          </a:p>
          <a:p>
            <a:pPr algn="ctr"/>
            <a:r>
              <a:rPr lang="en-US" sz="1500" b="1" dirty="0"/>
              <a:t>Visit </a:t>
            </a:r>
            <a:r>
              <a:rPr lang="en-US" sz="1500" b="1" u="sng" dirty="0">
                <a:hlinkClick r:id="rId3"/>
              </a:rPr>
              <a:t>www.americanhealthlaw.org/students</a:t>
            </a:r>
            <a:r>
              <a:rPr lang="en-US" sz="1500" b="1" dirty="0"/>
              <a:t> for more information.</a:t>
            </a:r>
          </a:p>
        </p:txBody>
      </p:sp>
    </p:spTree>
    <p:extLst>
      <p:ext uri="{BB962C8B-B14F-4D97-AF65-F5344CB8AC3E}">
        <p14:creationId xmlns:p14="http://schemas.microsoft.com/office/powerpoint/2010/main" val="406210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43814-F429-858C-C667-DD84EFC476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C9AB86-12AB-0DD3-52A6-C257753D168A}"/>
              </a:ext>
            </a:extLst>
          </p:cNvPr>
          <p:cNvSpPr/>
          <p:nvPr/>
        </p:nvSpPr>
        <p:spPr bwMode="auto">
          <a:xfrm>
            <a:off x="0" y="0"/>
            <a:ext cx="9144000" cy="5143500"/>
          </a:xfrm>
          <a:prstGeom prst="rect">
            <a:avLst/>
          </a:prstGeom>
          <a:gradFill flip="none" rotWithShape="1">
            <a:gsLst>
              <a:gs pos="0">
                <a:schemeClr val="bg2"/>
              </a:gs>
              <a:gs pos="50000">
                <a:schemeClr val="bg2">
                  <a:lumMod val="40000"/>
                  <a:lumOff val="60000"/>
                </a:schemeClr>
              </a:gs>
              <a:gs pos="100000">
                <a:schemeClr val="bg2">
                  <a:lumMod val="20000"/>
                  <a:lumOff val="80000"/>
                </a:schemeClr>
              </a:gs>
            </a:gsLst>
            <a:lin ang="135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Rectangle 5">
            <a:extLst>
              <a:ext uri="{FF2B5EF4-FFF2-40B4-BE49-F238E27FC236}">
                <a16:creationId xmlns:a16="http://schemas.microsoft.com/office/drawing/2014/main" id="{741A29B8-0E22-F3F3-4F0B-9FB7346BE6AA}"/>
              </a:ext>
            </a:extLst>
          </p:cNvPr>
          <p:cNvSpPr>
            <a:spLocks/>
          </p:cNvSpPr>
          <p:nvPr/>
        </p:nvSpPr>
        <p:spPr bwMode="auto">
          <a:xfrm>
            <a:off x="381000" y="1822907"/>
            <a:ext cx="8382000" cy="2708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r>
              <a:rPr lang="en-US" sz="3600" dirty="0">
                <a:solidFill>
                  <a:schemeClr val="tx2"/>
                </a:solidFill>
                <a:latin typeface="+mj-lt"/>
              </a:rPr>
              <a:t>Visit:</a:t>
            </a:r>
          </a:p>
          <a:p>
            <a:pPr algn="ctr"/>
            <a:r>
              <a:rPr lang="en-US" sz="2800" dirty="0">
                <a:solidFill>
                  <a:schemeClr val="tx2"/>
                </a:solidFill>
                <a:latin typeface="+mj-lt"/>
                <a:hlinkClick r:id="rId3"/>
              </a:rPr>
              <a:t>www.americanhealthlaw.org</a:t>
            </a:r>
            <a:r>
              <a:rPr lang="en-US" sz="2800" dirty="0">
                <a:solidFill>
                  <a:schemeClr val="tx2"/>
                </a:solidFill>
                <a:latin typeface="+mj-lt"/>
              </a:rPr>
              <a:t> </a:t>
            </a:r>
          </a:p>
          <a:p>
            <a:pPr algn="ctr"/>
            <a:r>
              <a:rPr lang="en-US" sz="2800" dirty="0">
                <a:solidFill>
                  <a:schemeClr val="tx2"/>
                </a:solidFill>
                <a:latin typeface="+mj-lt"/>
              </a:rPr>
              <a:t>(website)</a:t>
            </a:r>
          </a:p>
          <a:p>
            <a:pPr algn="ctr"/>
            <a:endParaRPr lang="en-US" sz="2800" dirty="0">
              <a:solidFill>
                <a:schemeClr val="tx2"/>
              </a:solidFill>
              <a:latin typeface="+mj-lt"/>
            </a:endParaRPr>
          </a:p>
          <a:p>
            <a:pPr algn="ctr"/>
            <a:r>
              <a:rPr lang="en-US" sz="2800" dirty="0">
                <a:solidFill>
                  <a:schemeClr val="tx2"/>
                </a:solidFill>
                <a:latin typeface="+mj-lt"/>
                <a:hlinkClick r:id="rId4"/>
              </a:rPr>
              <a:t>https://mynetwork.americanhealthlaw.org/home</a:t>
            </a:r>
            <a:r>
              <a:rPr lang="en-US" sz="2800" dirty="0">
                <a:solidFill>
                  <a:schemeClr val="tx2"/>
                </a:solidFill>
                <a:latin typeface="+mj-lt"/>
              </a:rPr>
              <a:t>  </a:t>
            </a:r>
          </a:p>
          <a:p>
            <a:pPr algn="ctr"/>
            <a:r>
              <a:rPr lang="en-US" sz="2800" dirty="0">
                <a:solidFill>
                  <a:schemeClr val="tx2"/>
                </a:solidFill>
                <a:latin typeface="+mj-lt"/>
              </a:rPr>
              <a:t>(Health Law Network)</a:t>
            </a:r>
            <a:endParaRPr lang="ar-IQ" dirty="0">
              <a:solidFill>
                <a:schemeClr val="tx2"/>
              </a:solidFill>
              <a:latin typeface="+mj-lt"/>
            </a:endParaRPr>
          </a:p>
        </p:txBody>
      </p:sp>
      <p:pic>
        <p:nvPicPr>
          <p:cNvPr id="3" name="Picture 2">
            <a:extLst>
              <a:ext uri="{FF2B5EF4-FFF2-40B4-BE49-F238E27FC236}">
                <a16:creationId xmlns:a16="http://schemas.microsoft.com/office/drawing/2014/main" id="{18FB37F9-0756-D6C4-6633-1DC520F1F3D6}"/>
              </a:ext>
            </a:extLst>
          </p:cNvPr>
          <p:cNvPicPr>
            <a:picLocks noChangeAspect="1"/>
          </p:cNvPicPr>
          <p:nvPr/>
        </p:nvPicPr>
        <p:blipFill>
          <a:blip r:embed="rId5"/>
          <a:stretch>
            <a:fillRect/>
          </a:stretch>
        </p:blipFill>
        <p:spPr>
          <a:xfrm>
            <a:off x="3395218" y="895350"/>
            <a:ext cx="2232000" cy="609600"/>
          </a:xfrm>
          <a:prstGeom prst="rect">
            <a:avLst/>
          </a:prstGeom>
        </p:spPr>
      </p:pic>
    </p:spTree>
    <p:extLst>
      <p:ext uri="{BB962C8B-B14F-4D97-AF65-F5344CB8AC3E}">
        <p14:creationId xmlns:p14="http://schemas.microsoft.com/office/powerpoint/2010/main" val="35269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9513-8A64-FE77-B252-7E96CE105C63}"/>
            </a:ext>
          </a:extLst>
        </p:cNvPr>
        <p:cNvGrpSpPr/>
        <p:nvPr/>
      </p:nvGrpSpPr>
      <p:grpSpPr>
        <a:xfrm>
          <a:off x="0" y="0"/>
          <a:ext cx="0" cy="0"/>
          <a:chOff x="0" y="0"/>
          <a:chExt cx="0" cy="0"/>
        </a:xfrm>
      </p:grpSpPr>
      <p:pic>
        <p:nvPicPr>
          <p:cNvPr id="13" name="Picture 12" descr="A large white building&#10;&#10;Description automatically generated">
            <a:extLst>
              <a:ext uri="{FF2B5EF4-FFF2-40B4-BE49-F238E27FC236}">
                <a16:creationId xmlns:a16="http://schemas.microsoft.com/office/drawing/2014/main" id="{26841B42-68A0-66AD-1A88-B98217098F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1" r="-1" b="14127"/>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4ACD38BE-FA6C-8882-8600-831936C827B1}"/>
              </a:ext>
            </a:extLst>
          </p:cNvPr>
          <p:cNvSpPr/>
          <p:nvPr/>
        </p:nvSpPr>
        <p:spPr bwMode="auto">
          <a:xfrm>
            <a:off x="0" y="3362"/>
            <a:ext cx="9144000" cy="5143500"/>
          </a:xfrm>
          <a:prstGeom prst="rect">
            <a:avLst/>
          </a:prstGeom>
          <a:solidFill>
            <a:schemeClr val="accent1">
              <a:alpha val="84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178ED539-F222-C149-2DF7-E7C2FF838324}"/>
              </a:ext>
            </a:extLst>
          </p:cNvPr>
          <p:cNvSpPr txBox="1"/>
          <p:nvPr/>
        </p:nvSpPr>
        <p:spPr>
          <a:xfrm>
            <a:off x="208344" y="2114550"/>
            <a:ext cx="8727312" cy="692497"/>
          </a:xfrm>
          <a:prstGeom prst="rect">
            <a:avLst/>
          </a:prstGeom>
          <a:noFill/>
        </p:spPr>
        <p:txBody>
          <a:bodyPr wrap="square" lIns="0" tIns="0" rIns="0" bIns="0" rtlCol="0" anchor="ctr">
            <a:spAutoFit/>
          </a:bodyPr>
          <a:lstStyle/>
          <a:p>
            <a:pPr algn="ctr">
              <a:spcAft>
                <a:spcPts val="600"/>
              </a:spcAft>
            </a:pPr>
            <a:r>
              <a:rPr lang="en-US" sz="4500" b="1" dirty="0">
                <a:solidFill>
                  <a:schemeClr val="bg1"/>
                </a:solidFill>
              </a:rPr>
              <a:t>Questions?</a:t>
            </a:r>
          </a:p>
        </p:txBody>
      </p:sp>
      <p:grpSp>
        <p:nvGrpSpPr>
          <p:cNvPr id="12" name="Group 11">
            <a:extLst>
              <a:ext uri="{FF2B5EF4-FFF2-40B4-BE49-F238E27FC236}">
                <a16:creationId xmlns:a16="http://schemas.microsoft.com/office/drawing/2014/main" id="{8296DEF2-B397-24AE-E68B-5C144ACF2390}"/>
              </a:ext>
            </a:extLst>
          </p:cNvPr>
          <p:cNvGrpSpPr/>
          <p:nvPr/>
        </p:nvGrpSpPr>
        <p:grpSpPr>
          <a:xfrm>
            <a:off x="4273852" y="3306334"/>
            <a:ext cx="596296" cy="45720"/>
            <a:chOff x="3624143" y="1019661"/>
            <a:chExt cx="1502841" cy="115229"/>
          </a:xfrm>
        </p:grpSpPr>
        <p:sp>
          <p:nvSpPr>
            <p:cNvPr id="14" name="Oval 13">
              <a:extLst>
                <a:ext uri="{FF2B5EF4-FFF2-40B4-BE49-F238E27FC236}">
                  <a16:creationId xmlns:a16="http://schemas.microsoft.com/office/drawing/2014/main" id="{7ECDCB98-61B6-688A-792A-47391BC20CE6}"/>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010F7258-D74D-1C11-7009-8F4BF9CA70C5}"/>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036D3572-EBC6-D9D3-8A19-0DD81615DD73}"/>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7" name="Oval 16">
              <a:extLst>
                <a:ext uri="{FF2B5EF4-FFF2-40B4-BE49-F238E27FC236}">
                  <a16:creationId xmlns:a16="http://schemas.microsoft.com/office/drawing/2014/main" id="{D5D021F5-949B-540C-687D-44D0A995B5E2}"/>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AFDD386B-9324-8493-D838-E27A150B3C0E}"/>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sp>
          <p:nvSpPr>
            <p:cNvPr id="25" name="Oval 24">
              <a:extLst>
                <a:ext uri="{FF2B5EF4-FFF2-40B4-BE49-F238E27FC236}">
                  <a16:creationId xmlns:a16="http://schemas.microsoft.com/office/drawing/2014/main" id="{A5D00BFC-2D99-3CBB-4519-8DE56BF2C435}"/>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ctr" anchorCtr="0" compatLnSpc="1">
              <a:prstTxWarp prst="textNoShape">
                <a:avLst/>
              </a:prstTxWarp>
            </a:bodyPr>
            <a:lstStyle/>
            <a:p>
              <a:pPr algn="ctr"/>
              <a:endParaRPr lang="en-US"/>
            </a:p>
          </p:txBody>
        </p:sp>
      </p:grpSp>
    </p:spTree>
    <p:extLst>
      <p:ext uri="{BB962C8B-B14F-4D97-AF65-F5344CB8AC3E}">
        <p14:creationId xmlns:p14="http://schemas.microsoft.com/office/powerpoint/2010/main" val="180856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05C8-7527-D236-B3F2-0BFD3E1FD429}"/>
            </a:ext>
          </a:extLst>
        </p:cNvPr>
        <p:cNvGrpSpPr/>
        <p:nvPr/>
      </p:nvGrpSpPr>
      <p:grpSpPr>
        <a:xfrm>
          <a:off x="0" y="0"/>
          <a:ext cx="0" cy="0"/>
          <a:chOff x="0" y="0"/>
          <a:chExt cx="0" cy="0"/>
        </a:xfrm>
      </p:grpSpPr>
      <p:pic>
        <p:nvPicPr>
          <p:cNvPr id="30" name="Picture Placeholder 29" descr="A group of people sitting in front of a crowd&#10;&#10;Description automatically generated">
            <a:extLst>
              <a:ext uri="{FF2B5EF4-FFF2-40B4-BE49-F238E27FC236}">
                <a16:creationId xmlns:a16="http://schemas.microsoft.com/office/drawing/2014/main" id="{46962617-5240-6179-55E2-F1018E0D7E63}"/>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 t="18970" r="-241" b="23868"/>
          <a:stretch/>
        </p:blipFill>
        <p:spPr>
          <a:xfrm>
            <a:off x="0" y="0"/>
            <a:ext cx="9144000" cy="3484563"/>
          </a:xfrm>
        </p:spPr>
      </p:pic>
      <p:sp>
        <p:nvSpPr>
          <p:cNvPr id="31" name="Rectangle 30">
            <a:extLst>
              <a:ext uri="{FF2B5EF4-FFF2-40B4-BE49-F238E27FC236}">
                <a16:creationId xmlns:a16="http://schemas.microsoft.com/office/drawing/2014/main" id="{9E1A589F-3F93-C2F5-06DD-C9803CCCEBF0}"/>
              </a:ext>
            </a:extLst>
          </p:cNvPr>
          <p:cNvSpPr/>
          <p:nvPr/>
        </p:nvSpPr>
        <p:spPr bwMode="auto">
          <a:xfrm>
            <a:off x="0" y="-30925"/>
            <a:ext cx="9144000" cy="3515488"/>
          </a:xfrm>
          <a:prstGeom prst="rect">
            <a:avLst/>
          </a:prstGeom>
          <a:solidFill>
            <a:schemeClr val="tx2">
              <a:alpha val="9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6" name="Rectangle 5">
            <a:extLst>
              <a:ext uri="{FF2B5EF4-FFF2-40B4-BE49-F238E27FC236}">
                <a16:creationId xmlns:a16="http://schemas.microsoft.com/office/drawing/2014/main" id="{FE30CF11-ECD8-0BCA-CC8A-1F7DD42A8960}"/>
              </a:ext>
            </a:extLst>
          </p:cNvPr>
          <p:cNvSpPr/>
          <p:nvPr/>
        </p:nvSpPr>
        <p:spPr bwMode="auto">
          <a:xfrm>
            <a:off x="387819" y="2571750"/>
            <a:ext cx="8375181" cy="1988675"/>
          </a:xfrm>
          <a:prstGeom prst="rect">
            <a:avLst/>
          </a:prstGeom>
          <a:solidFill>
            <a:schemeClr val="bg1"/>
          </a:solidFill>
          <a:ln w="1905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Rectangle 8">
            <a:extLst>
              <a:ext uri="{FF2B5EF4-FFF2-40B4-BE49-F238E27FC236}">
                <a16:creationId xmlns:a16="http://schemas.microsoft.com/office/drawing/2014/main" id="{50C44AAE-1563-1F8C-45BF-6B2700CD722B}"/>
              </a:ext>
            </a:extLst>
          </p:cNvPr>
          <p:cNvSpPr/>
          <p:nvPr/>
        </p:nvSpPr>
        <p:spPr>
          <a:xfrm>
            <a:off x="574908" y="3132228"/>
            <a:ext cx="7822395" cy="1338828"/>
          </a:xfrm>
          <a:prstGeom prst="rect">
            <a:avLst/>
          </a:prstGeom>
        </p:spPr>
        <p:txBody>
          <a:bodyPr wrap="square" lIns="0" rIns="0" anchor="ctr">
            <a:spAutoFit/>
          </a:bodyPr>
          <a:lstStyle/>
          <a:p>
            <a:pPr marL="11113" lvl="1" indent="0">
              <a:buFontTx/>
              <a:buNone/>
              <a:tabLst/>
            </a:pPr>
            <a:r>
              <a:rPr lang="en-US" sz="900" dirty="0">
                <a:solidFill>
                  <a:prstClr val="black"/>
                </a:solidFill>
                <a:cs typeface="HelveticaNeueLT Std Lt Cn"/>
              </a:rPr>
              <a:t>© 2025 is published by the American Health Law Association. All rights reserved. No part of this publication may be reproduced in any form except by prior written permission from the publisher. Printed in the United States of America. </a:t>
            </a:r>
            <a:br>
              <a:rPr lang="en-US" sz="900" dirty="0">
                <a:solidFill>
                  <a:prstClr val="black"/>
                </a:solidFill>
                <a:cs typeface="HelveticaNeueLT Std Lt Cn"/>
              </a:rPr>
            </a:br>
            <a:br>
              <a:rPr lang="en-US" sz="900" dirty="0">
                <a:solidFill>
                  <a:prstClr val="black"/>
                </a:solidFill>
                <a:cs typeface="HelveticaNeueLT Std Lt Cn"/>
              </a:rPr>
            </a:br>
            <a:r>
              <a:rPr lang="en-US" sz="900" dirty="0">
                <a:solidFill>
                  <a:prstClr val="black"/>
                </a:solidFill>
                <a:cs typeface="HelveticaNeueLT Std Lt Cn"/>
              </a:rPr>
              <a:t>Any views or advice offered in this publication are those of its authors and should not be construed as the position of the American Health Law Association. </a:t>
            </a:r>
            <a:br>
              <a:rPr lang="en-US" sz="900" dirty="0">
                <a:solidFill>
                  <a:prstClr val="black"/>
                </a:solidFill>
                <a:cs typeface="HelveticaNeueLT Std Lt Cn"/>
              </a:rPr>
            </a:br>
            <a:br>
              <a:rPr lang="en-US" sz="900" dirty="0">
                <a:solidFill>
                  <a:prstClr val="black"/>
                </a:solidFill>
                <a:cs typeface="HelveticaNeueLT Std Lt Cn"/>
              </a:rPr>
            </a:br>
            <a:r>
              <a:rPr lang="en-US" sz="900" dirty="0">
                <a:solidFill>
                  <a:prstClr val="black"/>
                </a:solidFill>
                <a:cs typeface="HelveticaNeueLT Std Lt Cn"/>
              </a:rPr>
              <a:t>“This publication is designed to provide accurate and authoritative information in regard to the subject matter covered. It is provided with the understanding that the publisher is not engaged in rendering legal or other professional services. If legal advice or other expert assistance is required, the services of a competent professional person should be sought” —from a declaration of the American Bar Association.</a:t>
            </a:r>
            <a:br>
              <a:rPr lang="en-US" sz="900" dirty="0">
                <a:solidFill>
                  <a:prstClr val="black"/>
                </a:solidFill>
                <a:cs typeface="HelveticaNeueLT Std Lt Cn"/>
              </a:rPr>
            </a:br>
            <a:r>
              <a:rPr lang="en-US" sz="900" dirty="0"/>
              <a:t>  </a:t>
            </a:r>
          </a:p>
        </p:txBody>
      </p:sp>
      <p:grpSp>
        <p:nvGrpSpPr>
          <p:cNvPr id="11" name="Group 10">
            <a:extLst>
              <a:ext uri="{FF2B5EF4-FFF2-40B4-BE49-F238E27FC236}">
                <a16:creationId xmlns:a16="http://schemas.microsoft.com/office/drawing/2014/main" id="{DCA6ED9F-03BB-131A-2C0B-DE0921180EA9}"/>
              </a:ext>
            </a:extLst>
          </p:cNvPr>
          <p:cNvGrpSpPr/>
          <p:nvPr/>
        </p:nvGrpSpPr>
        <p:grpSpPr>
          <a:xfrm>
            <a:off x="574909" y="2891852"/>
            <a:ext cx="611474" cy="60898"/>
            <a:chOff x="411511" y="4318417"/>
            <a:chExt cx="611474" cy="60898"/>
          </a:xfrm>
        </p:grpSpPr>
        <p:sp>
          <p:nvSpPr>
            <p:cNvPr id="12" name="Oval 13">
              <a:extLst>
                <a:ext uri="{FF2B5EF4-FFF2-40B4-BE49-F238E27FC236}">
                  <a16:creationId xmlns:a16="http://schemas.microsoft.com/office/drawing/2014/main" id="{015B8C93-7AF2-C64C-FE72-4B44B09D77CB}"/>
                </a:ext>
              </a:extLst>
            </p:cNvPr>
            <p:cNvSpPr/>
            <p:nvPr/>
          </p:nvSpPr>
          <p:spPr bwMode="auto">
            <a:xfrm>
              <a:off x="411511" y="4318417"/>
              <a:ext cx="60898" cy="60898"/>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3" name="Oval 14">
              <a:extLst>
                <a:ext uri="{FF2B5EF4-FFF2-40B4-BE49-F238E27FC236}">
                  <a16:creationId xmlns:a16="http://schemas.microsoft.com/office/drawing/2014/main" id="{B2B26CE0-986C-CC54-53A1-9F9A9D576654}"/>
                </a:ext>
              </a:extLst>
            </p:cNvPr>
            <p:cNvSpPr/>
            <p:nvPr/>
          </p:nvSpPr>
          <p:spPr bwMode="auto">
            <a:xfrm>
              <a:off x="521626" y="4318417"/>
              <a:ext cx="60898" cy="60898"/>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4" name="Oval 15">
              <a:extLst>
                <a:ext uri="{FF2B5EF4-FFF2-40B4-BE49-F238E27FC236}">
                  <a16:creationId xmlns:a16="http://schemas.microsoft.com/office/drawing/2014/main" id="{AC56AAAC-2196-1376-D18D-1D3C12B20362}"/>
                </a:ext>
              </a:extLst>
            </p:cNvPr>
            <p:cNvSpPr/>
            <p:nvPr/>
          </p:nvSpPr>
          <p:spPr bwMode="auto">
            <a:xfrm>
              <a:off x="631741" y="4318417"/>
              <a:ext cx="60898" cy="60898"/>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5" name="Oval 16">
              <a:extLst>
                <a:ext uri="{FF2B5EF4-FFF2-40B4-BE49-F238E27FC236}">
                  <a16:creationId xmlns:a16="http://schemas.microsoft.com/office/drawing/2014/main" id="{6B043A1C-AA43-7376-0AB7-979C70268903}"/>
                </a:ext>
              </a:extLst>
            </p:cNvPr>
            <p:cNvSpPr/>
            <p:nvPr/>
          </p:nvSpPr>
          <p:spPr bwMode="auto">
            <a:xfrm>
              <a:off x="741856" y="4318417"/>
              <a:ext cx="60898" cy="60898"/>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6" name="Oval 17">
              <a:extLst>
                <a:ext uri="{FF2B5EF4-FFF2-40B4-BE49-F238E27FC236}">
                  <a16:creationId xmlns:a16="http://schemas.microsoft.com/office/drawing/2014/main" id="{878D625A-86D3-828E-292D-B228784CDC82}"/>
                </a:ext>
              </a:extLst>
            </p:cNvPr>
            <p:cNvSpPr/>
            <p:nvPr/>
          </p:nvSpPr>
          <p:spPr bwMode="auto">
            <a:xfrm>
              <a:off x="851971" y="4318417"/>
              <a:ext cx="60898" cy="60898"/>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sp>
          <p:nvSpPr>
            <p:cNvPr id="17" name="Oval 24">
              <a:extLst>
                <a:ext uri="{FF2B5EF4-FFF2-40B4-BE49-F238E27FC236}">
                  <a16:creationId xmlns:a16="http://schemas.microsoft.com/office/drawing/2014/main" id="{1548B293-2EA0-7A91-8071-A159E856E5C2}"/>
                </a:ext>
              </a:extLst>
            </p:cNvPr>
            <p:cNvSpPr/>
            <p:nvPr/>
          </p:nvSpPr>
          <p:spPr bwMode="auto">
            <a:xfrm>
              <a:off x="962087" y="4318417"/>
              <a:ext cx="60898" cy="60898"/>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1E69F19D-96F8-C97D-46B8-E77785FB7448}"/>
              </a:ext>
            </a:extLst>
          </p:cNvPr>
          <p:cNvGrpSpPr/>
          <p:nvPr/>
        </p:nvGrpSpPr>
        <p:grpSpPr>
          <a:xfrm>
            <a:off x="387819" y="4560425"/>
            <a:ext cx="8368363" cy="45719"/>
            <a:chOff x="685800" y="4552950"/>
            <a:chExt cx="6329468" cy="381000"/>
          </a:xfrm>
        </p:grpSpPr>
        <p:sp>
          <p:nvSpPr>
            <p:cNvPr id="19" name="Rectangle 18">
              <a:extLst>
                <a:ext uri="{FF2B5EF4-FFF2-40B4-BE49-F238E27FC236}">
                  <a16:creationId xmlns:a16="http://schemas.microsoft.com/office/drawing/2014/main" id="{205C93E4-287F-BA25-41E0-9D40261ABD2B}"/>
                </a:ext>
              </a:extLst>
            </p:cNvPr>
            <p:cNvSpPr/>
            <p:nvPr/>
          </p:nvSpPr>
          <p:spPr bwMode="auto">
            <a:xfrm>
              <a:off x="685800"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Rectangle 19">
              <a:extLst>
                <a:ext uri="{FF2B5EF4-FFF2-40B4-BE49-F238E27FC236}">
                  <a16:creationId xmlns:a16="http://schemas.microsoft.com/office/drawing/2014/main" id="{258E51BC-074A-A713-38F8-6E3FD65F5682}"/>
                </a:ext>
              </a:extLst>
            </p:cNvPr>
            <p:cNvSpPr/>
            <p:nvPr/>
          </p:nvSpPr>
          <p:spPr bwMode="auto">
            <a:xfrm>
              <a:off x="1481153"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Rectangle 20">
              <a:extLst>
                <a:ext uri="{FF2B5EF4-FFF2-40B4-BE49-F238E27FC236}">
                  <a16:creationId xmlns:a16="http://schemas.microsoft.com/office/drawing/2014/main" id="{E63667A0-D7E6-13C7-8FD6-0205AAB56D1E}"/>
                </a:ext>
              </a:extLst>
            </p:cNvPr>
            <p:cNvSpPr/>
            <p:nvPr/>
          </p:nvSpPr>
          <p:spPr bwMode="auto">
            <a:xfrm>
              <a:off x="2276506" y="4552950"/>
              <a:ext cx="762000" cy="381000"/>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Rectangle 21">
              <a:extLst>
                <a:ext uri="{FF2B5EF4-FFF2-40B4-BE49-F238E27FC236}">
                  <a16:creationId xmlns:a16="http://schemas.microsoft.com/office/drawing/2014/main" id="{41CA5623-C90D-2AB8-91EF-F73153B6D8E9}"/>
                </a:ext>
              </a:extLst>
            </p:cNvPr>
            <p:cNvSpPr/>
            <p:nvPr/>
          </p:nvSpPr>
          <p:spPr bwMode="auto">
            <a:xfrm>
              <a:off x="3071859" y="4552950"/>
              <a:ext cx="762000" cy="381000"/>
            </a:xfrm>
            <a:prstGeom prst="rect">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Rectangle 22">
              <a:extLst>
                <a:ext uri="{FF2B5EF4-FFF2-40B4-BE49-F238E27FC236}">
                  <a16:creationId xmlns:a16="http://schemas.microsoft.com/office/drawing/2014/main" id="{2C8A9FB7-6C2E-9AF5-1C66-0D9B1201538C}"/>
                </a:ext>
              </a:extLst>
            </p:cNvPr>
            <p:cNvSpPr/>
            <p:nvPr/>
          </p:nvSpPr>
          <p:spPr bwMode="auto">
            <a:xfrm>
              <a:off x="3867212" y="4552950"/>
              <a:ext cx="762000" cy="381000"/>
            </a:xfrm>
            <a:prstGeom prst="rect">
              <a:avLst/>
            </a:pr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Rectangle 23">
              <a:extLst>
                <a:ext uri="{FF2B5EF4-FFF2-40B4-BE49-F238E27FC236}">
                  <a16:creationId xmlns:a16="http://schemas.microsoft.com/office/drawing/2014/main" id="{293129DC-5C56-08C9-AC1F-5BCAECA6A76D}"/>
                </a:ext>
              </a:extLst>
            </p:cNvPr>
            <p:cNvSpPr/>
            <p:nvPr/>
          </p:nvSpPr>
          <p:spPr bwMode="auto">
            <a:xfrm>
              <a:off x="4662565" y="4552950"/>
              <a:ext cx="762000" cy="381000"/>
            </a:xfrm>
            <a:prstGeom prst="rect">
              <a:avLst/>
            </a:pr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Rectangle 24">
              <a:extLst>
                <a:ext uri="{FF2B5EF4-FFF2-40B4-BE49-F238E27FC236}">
                  <a16:creationId xmlns:a16="http://schemas.microsoft.com/office/drawing/2014/main" id="{FB8C005A-9A07-D18B-9D9F-B0A579E77A5E}"/>
                </a:ext>
              </a:extLst>
            </p:cNvPr>
            <p:cNvSpPr/>
            <p:nvPr/>
          </p:nvSpPr>
          <p:spPr bwMode="auto">
            <a:xfrm>
              <a:off x="5457918" y="4552950"/>
              <a:ext cx="762000" cy="3810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ectangle 25">
              <a:extLst>
                <a:ext uri="{FF2B5EF4-FFF2-40B4-BE49-F238E27FC236}">
                  <a16:creationId xmlns:a16="http://schemas.microsoft.com/office/drawing/2014/main" id="{B64079B2-2766-D6D1-25FA-14AACEF70AAD}"/>
                </a:ext>
              </a:extLst>
            </p:cNvPr>
            <p:cNvSpPr/>
            <p:nvPr/>
          </p:nvSpPr>
          <p:spPr bwMode="auto">
            <a:xfrm>
              <a:off x="6253268" y="4552950"/>
              <a:ext cx="762000" cy="381000"/>
            </a:xfrm>
            <a:prstGeom prst="rect">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27" name="Rectangle 26">
            <a:extLst>
              <a:ext uri="{FF2B5EF4-FFF2-40B4-BE49-F238E27FC236}">
                <a16:creationId xmlns:a16="http://schemas.microsoft.com/office/drawing/2014/main" id="{B9BECB91-2516-7E5C-64F5-8DCDA1166E9B}"/>
              </a:ext>
            </a:extLst>
          </p:cNvPr>
          <p:cNvSpPr/>
          <p:nvPr/>
        </p:nvSpPr>
        <p:spPr bwMode="auto">
          <a:xfrm>
            <a:off x="24965" y="4741973"/>
            <a:ext cx="2337235" cy="341711"/>
          </a:xfrm>
          <a:prstGeom prst="rect">
            <a:avLst/>
          </a:prstGeom>
          <a:solidFill>
            <a:schemeClr val="bg1"/>
          </a:solidFill>
          <a:ln w="1905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1393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CD42F-C257-629B-9B08-D541F0210E97}"/>
            </a:ext>
          </a:extLst>
        </p:cNvPr>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AACC3F3-B11A-1464-828F-7540BFD40495}"/>
              </a:ext>
            </a:extLst>
          </p:cNvPr>
          <p:cNvSpPr/>
          <p:nvPr/>
        </p:nvSpPr>
        <p:spPr bwMode="auto">
          <a:xfrm flipH="1">
            <a:off x="566976" y="1123950"/>
            <a:ext cx="2411962" cy="3413824"/>
          </a:xfrm>
          <a:prstGeom prst="roundRect">
            <a:avLst>
              <a:gd name="adj" fmla="val 83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8" name="Rounded Rectangle 87">
            <a:extLst>
              <a:ext uri="{FF2B5EF4-FFF2-40B4-BE49-F238E27FC236}">
                <a16:creationId xmlns:a16="http://schemas.microsoft.com/office/drawing/2014/main" id="{E0A0A21D-EF69-96C2-DA31-8B5A3BA37DDD}"/>
              </a:ext>
            </a:extLst>
          </p:cNvPr>
          <p:cNvSpPr/>
          <p:nvPr/>
        </p:nvSpPr>
        <p:spPr bwMode="auto">
          <a:xfrm flipH="1">
            <a:off x="3366019" y="1123950"/>
            <a:ext cx="2411962" cy="3413824"/>
          </a:xfrm>
          <a:prstGeom prst="roundRect">
            <a:avLst>
              <a:gd name="adj" fmla="val 7858"/>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4" name="Rounded Rectangle 103">
            <a:extLst>
              <a:ext uri="{FF2B5EF4-FFF2-40B4-BE49-F238E27FC236}">
                <a16:creationId xmlns:a16="http://schemas.microsoft.com/office/drawing/2014/main" id="{2987A5D4-0854-43B7-9226-ADE5FA7BC6C7}"/>
              </a:ext>
            </a:extLst>
          </p:cNvPr>
          <p:cNvSpPr/>
          <p:nvPr/>
        </p:nvSpPr>
        <p:spPr bwMode="auto">
          <a:xfrm flipH="1">
            <a:off x="6165062" y="1123950"/>
            <a:ext cx="2411962" cy="3413824"/>
          </a:xfrm>
          <a:prstGeom prst="roundRect">
            <a:avLst>
              <a:gd name="adj" fmla="val 8338"/>
            </a:avLst>
          </a:prstGeom>
          <a:solidFill>
            <a:schemeClr val="accent4"/>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itle 2">
            <a:extLst>
              <a:ext uri="{FF2B5EF4-FFF2-40B4-BE49-F238E27FC236}">
                <a16:creationId xmlns:a16="http://schemas.microsoft.com/office/drawing/2014/main" id="{BB81022A-76AD-5540-DB93-F2D949DBEBC9}"/>
              </a:ext>
            </a:extLst>
          </p:cNvPr>
          <p:cNvSpPr>
            <a:spLocks noGrp="1"/>
          </p:cNvSpPr>
          <p:nvPr>
            <p:ph type="title"/>
          </p:nvPr>
        </p:nvSpPr>
        <p:spPr/>
        <p:txBody>
          <a:bodyPr/>
          <a:lstStyle/>
          <a:p>
            <a:r>
              <a:rPr lang="en-US" dirty="0"/>
              <a:t>Today’s Presenters and Panelists (Example1)</a:t>
            </a:r>
            <a:endParaRPr lang="ar-IQ" dirty="0"/>
          </a:p>
        </p:txBody>
      </p:sp>
      <p:sp>
        <p:nvSpPr>
          <p:cNvPr id="4" name="Picture Placeholder 3">
            <a:extLst>
              <a:ext uri="{FF2B5EF4-FFF2-40B4-BE49-F238E27FC236}">
                <a16:creationId xmlns:a16="http://schemas.microsoft.com/office/drawing/2014/main" id="{51167359-869F-0F09-6EDC-4364D02B8689}"/>
              </a:ext>
            </a:extLst>
          </p:cNvPr>
          <p:cNvSpPr>
            <a:spLocks noGrp="1"/>
          </p:cNvSpPr>
          <p:nvPr>
            <p:ph type="pic" sz="quarter" idx="13"/>
          </p:nvPr>
        </p:nvSpPr>
        <p:spPr/>
        <p:txBody>
          <a:bodyPr/>
          <a:lstStyle/>
          <a:p>
            <a:endParaRPr lang="en-US"/>
          </a:p>
        </p:txBody>
      </p:sp>
      <p:sp>
        <p:nvSpPr>
          <p:cNvPr id="5" name="Picture Placeholder 4">
            <a:extLst>
              <a:ext uri="{FF2B5EF4-FFF2-40B4-BE49-F238E27FC236}">
                <a16:creationId xmlns:a16="http://schemas.microsoft.com/office/drawing/2014/main" id="{7D48643C-16A1-AE4C-42AF-F881C41CD15A}"/>
              </a:ext>
            </a:extLst>
          </p:cNvPr>
          <p:cNvSpPr>
            <a:spLocks noGrp="1"/>
          </p:cNvSpPr>
          <p:nvPr>
            <p:ph type="pic" sz="quarter" idx="14"/>
          </p:nvPr>
        </p:nvSpPr>
        <p:spPr/>
        <p:txBody>
          <a:bodyPr/>
          <a:lstStyle/>
          <a:p>
            <a:endParaRPr lang="en-US"/>
          </a:p>
        </p:txBody>
      </p:sp>
      <p:sp>
        <p:nvSpPr>
          <p:cNvPr id="6" name="Picture Placeholder 5">
            <a:extLst>
              <a:ext uri="{FF2B5EF4-FFF2-40B4-BE49-F238E27FC236}">
                <a16:creationId xmlns:a16="http://schemas.microsoft.com/office/drawing/2014/main" id="{7ABAB3D4-8723-05E8-54DE-D71EA48A559F}"/>
              </a:ext>
            </a:extLst>
          </p:cNvPr>
          <p:cNvSpPr>
            <a:spLocks noGrp="1"/>
          </p:cNvSpPr>
          <p:nvPr>
            <p:ph type="pic" sz="quarter" idx="15"/>
          </p:nvPr>
        </p:nvSpPr>
        <p:spPr/>
        <p:txBody>
          <a:bodyPr/>
          <a:lstStyle/>
          <a:p>
            <a:endParaRPr lang="en-US"/>
          </a:p>
        </p:txBody>
      </p:sp>
      <p:sp>
        <p:nvSpPr>
          <p:cNvPr id="76" name="Rectangle 75">
            <a:extLst>
              <a:ext uri="{FF2B5EF4-FFF2-40B4-BE49-F238E27FC236}">
                <a16:creationId xmlns:a16="http://schemas.microsoft.com/office/drawing/2014/main" id="{A7F89FA3-5027-EF34-E1DC-ADDEA6F59344}"/>
              </a:ext>
            </a:extLst>
          </p:cNvPr>
          <p:cNvSpPr/>
          <p:nvPr/>
        </p:nvSpPr>
        <p:spPr>
          <a:xfrm>
            <a:off x="568044" y="2912947"/>
            <a:ext cx="2409826" cy="800219"/>
          </a:xfrm>
          <a:prstGeom prst="rect">
            <a:avLst/>
          </a:prstGeom>
        </p:spPr>
        <p:txBody>
          <a:bodyPr wrap="square" lIns="0" tIns="0" rIns="0" bIns="0" anchor="ctr">
            <a:spAutoFit/>
          </a:bodyPr>
          <a:lstStyle/>
          <a:p>
            <a:pPr algn="ctr"/>
            <a:r>
              <a:rPr lang="en-US" altLang="en-US" sz="2000" dirty="0">
                <a:solidFill>
                  <a:schemeClr val="bg1"/>
                </a:solidFill>
              </a:rPr>
              <a:t>Example Name</a:t>
            </a:r>
          </a:p>
          <a:p>
            <a:pPr algn="ctr"/>
            <a:r>
              <a:rPr lang="fr-CA" sz="1600" dirty="0" err="1">
                <a:solidFill>
                  <a:schemeClr val="bg1"/>
                </a:solidFill>
              </a:rPr>
              <a:t>Title</a:t>
            </a:r>
            <a:endParaRPr lang="fr-CA" sz="1600" dirty="0">
              <a:solidFill>
                <a:schemeClr val="bg1"/>
              </a:solidFill>
            </a:endParaRPr>
          </a:p>
          <a:p>
            <a:pPr algn="ctr"/>
            <a:r>
              <a:rPr lang="fr-CA" sz="1600" dirty="0" err="1">
                <a:solidFill>
                  <a:schemeClr val="bg1"/>
                </a:solidFill>
              </a:rPr>
              <a:t>Firm</a:t>
            </a:r>
            <a:r>
              <a:rPr lang="fr-CA" sz="1600" dirty="0">
                <a:solidFill>
                  <a:schemeClr val="bg1"/>
                </a:solidFill>
              </a:rPr>
              <a:t>/</a:t>
            </a:r>
            <a:r>
              <a:rPr lang="fr-CA" sz="1600" dirty="0" err="1">
                <a:solidFill>
                  <a:schemeClr val="bg1"/>
                </a:solidFill>
              </a:rPr>
              <a:t>Company</a:t>
            </a:r>
            <a:r>
              <a:rPr lang="fr-CA" sz="1600" dirty="0">
                <a:solidFill>
                  <a:schemeClr val="bg1"/>
                </a:solidFill>
              </a:rPr>
              <a:t>/Institution</a:t>
            </a:r>
          </a:p>
        </p:txBody>
      </p:sp>
      <p:grpSp>
        <p:nvGrpSpPr>
          <p:cNvPr id="40" name="Group 39">
            <a:extLst>
              <a:ext uri="{FF2B5EF4-FFF2-40B4-BE49-F238E27FC236}">
                <a16:creationId xmlns:a16="http://schemas.microsoft.com/office/drawing/2014/main" id="{B91DC457-BFBC-AA82-5643-1025E6C0FC87}"/>
              </a:ext>
            </a:extLst>
          </p:cNvPr>
          <p:cNvGrpSpPr/>
          <p:nvPr/>
        </p:nvGrpSpPr>
        <p:grpSpPr>
          <a:xfrm>
            <a:off x="1328146" y="4138902"/>
            <a:ext cx="889622" cy="233302"/>
            <a:chOff x="1328146" y="4138902"/>
            <a:chExt cx="889622" cy="233302"/>
          </a:xfrm>
        </p:grpSpPr>
        <p:sp>
          <p:nvSpPr>
            <p:cNvPr id="64" name="Rounded Rectangle 63">
              <a:extLst>
                <a:ext uri="{FF2B5EF4-FFF2-40B4-BE49-F238E27FC236}">
                  <a16:creationId xmlns:a16="http://schemas.microsoft.com/office/drawing/2014/main" id="{3CCA17D4-9D8D-B902-D046-71B295DAFC81}"/>
                </a:ext>
              </a:extLst>
            </p:cNvPr>
            <p:cNvSpPr/>
            <p:nvPr/>
          </p:nvSpPr>
          <p:spPr>
            <a:xfrm>
              <a:off x="1328146" y="4138902"/>
              <a:ext cx="233303" cy="23330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65" name="Freeform 65">
              <a:extLst>
                <a:ext uri="{FF2B5EF4-FFF2-40B4-BE49-F238E27FC236}">
                  <a16:creationId xmlns:a16="http://schemas.microsoft.com/office/drawing/2014/main" id="{D5945F9F-DDF3-7F62-7937-6CFA40587076}"/>
                </a:ext>
              </a:extLst>
            </p:cNvPr>
            <p:cNvSpPr>
              <a:spLocks noEditPoints="1"/>
            </p:cNvSpPr>
            <p:nvPr/>
          </p:nvSpPr>
          <p:spPr bwMode="auto">
            <a:xfrm>
              <a:off x="1395579" y="4203685"/>
              <a:ext cx="98438" cy="103737"/>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62" name="Rounded Rectangle 61">
              <a:extLst>
                <a:ext uri="{FF2B5EF4-FFF2-40B4-BE49-F238E27FC236}">
                  <a16:creationId xmlns:a16="http://schemas.microsoft.com/office/drawing/2014/main" id="{31F56265-58B2-1AEA-F9BC-36157C80F6D2}"/>
                </a:ext>
              </a:extLst>
            </p:cNvPr>
            <p:cNvSpPr/>
            <p:nvPr/>
          </p:nvSpPr>
          <p:spPr>
            <a:xfrm>
              <a:off x="1656306" y="4138902"/>
              <a:ext cx="233303" cy="23330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63" name="Freeform 4">
              <a:extLst>
                <a:ext uri="{FF2B5EF4-FFF2-40B4-BE49-F238E27FC236}">
                  <a16:creationId xmlns:a16="http://schemas.microsoft.com/office/drawing/2014/main" id="{A294E497-BFA5-7F75-C4BD-3101964D9A20}"/>
                </a:ext>
              </a:extLst>
            </p:cNvPr>
            <p:cNvSpPr>
              <a:spLocks/>
            </p:cNvSpPr>
            <p:nvPr/>
          </p:nvSpPr>
          <p:spPr bwMode="auto">
            <a:xfrm>
              <a:off x="1743695" y="4199229"/>
              <a:ext cx="58527" cy="11264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sp>
          <p:nvSpPr>
            <p:cNvPr id="60" name="Rounded Rectangle 59">
              <a:extLst>
                <a:ext uri="{FF2B5EF4-FFF2-40B4-BE49-F238E27FC236}">
                  <a16:creationId xmlns:a16="http://schemas.microsoft.com/office/drawing/2014/main" id="{A21243E5-F299-E620-9BFD-CFC8AA8F6E3E}"/>
                </a:ext>
              </a:extLst>
            </p:cNvPr>
            <p:cNvSpPr/>
            <p:nvPr/>
          </p:nvSpPr>
          <p:spPr>
            <a:xfrm>
              <a:off x="1984465" y="4138902"/>
              <a:ext cx="233303" cy="233302"/>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a:solidFill>
                  <a:schemeClr val="bg1"/>
                </a:solidFill>
              </a:endParaRPr>
            </a:p>
          </p:txBody>
        </p:sp>
        <p:sp>
          <p:nvSpPr>
            <p:cNvPr id="61" name="Freeform 117">
              <a:extLst>
                <a:ext uri="{FF2B5EF4-FFF2-40B4-BE49-F238E27FC236}">
                  <a16:creationId xmlns:a16="http://schemas.microsoft.com/office/drawing/2014/main" id="{1559FB84-116D-EA20-1829-85E6752CC878}"/>
                </a:ext>
              </a:extLst>
            </p:cNvPr>
            <p:cNvSpPr>
              <a:spLocks noEditPoints="1"/>
            </p:cNvSpPr>
            <p:nvPr/>
          </p:nvSpPr>
          <p:spPr bwMode="auto">
            <a:xfrm>
              <a:off x="2056833" y="4212759"/>
              <a:ext cx="88567" cy="85589"/>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
        <p:nvSpPr>
          <p:cNvPr id="91" name="Rectangle 90">
            <a:extLst>
              <a:ext uri="{FF2B5EF4-FFF2-40B4-BE49-F238E27FC236}">
                <a16:creationId xmlns:a16="http://schemas.microsoft.com/office/drawing/2014/main" id="{5D1420E8-53AC-0B56-03EE-0FDEAEF10B08}"/>
              </a:ext>
            </a:extLst>
          </p:cNvPr>
          <p:cNvSpPr/>
          <p:nvPr userDrawn="1"/>
        </p:nvSpPr>
        <p:spPr>
          <a:xfrm>
            <a:off x="3367087" y="2912946"/>
            <a:ext cx="2409826" cy="800219"/>
          </a:xfrm>
          <a:prstGeom prst="rect">
            <a:avLst/>
          </a:prstGeom>
        </p:spPr>
        <p:txBody>
          <a:bodyPr wrap="square" lIns="0" tIns="0" rIns="0" bIns="0" anchor="ctr">
            <a:spAutoFit/>
          </a:bodyPr>
          <a:lstStyle/>
          <a:p>
            <a:pPr algn="ctr"/>
            <a:r>
              <a:rPr lang="en-US" altLang="en-US" sz="2000" dirty="0">
                <a:solidFill>
                  <a:schemeClr val="bg1"/>
                </a:solidFill>
              </a:rPr>
              <a:t>Example Name</a:t>
            </a:r>
          </a:p>
          <a:p>
            <a:pPr algn="ctr"/>
            <a:r>
              <a:rPr lang="fr-CA" sz="1600" dirty="0" err="1">
                <a:solidFill>
                  <a:schemeClr val="bg1"/>
                </a:solidFill>
              </a:rPr>
              <a:t>Title</a:t>
            </a:r>
            <a:endParaRPr lang="fr-CA" sz="1600" dirty="0">
              <a:solidFill>
                <a:schemeClr val="bg1"/>
              </a:solidFill>
            </a:endParaRPr>
          </a:p>
          <a:p>
            <a:pPr algn="ctr"/>
            <a:r>
              <a:rPr lang="fr-CA" sz="1600" dirty="0" err="1">
                <a:solidFill>
                  <a:schemeClr val="bg1"/>
                </a:solidFill>
              </a:rPr>
              <a:t>Firm</a:t>
            </a:r>
            <a:r>
              <a:rPr lang="fr-CA" sz="1600" dirty="0">
                <a:solidFill>
                  <a:schemeClr val="bg1"/>
                </a:solidFill>
              </a:rPr>
              <a:t>/</a:t>
            </a:r>
            <a:r>
              <a:rPr lang="fr-CA" sz="1600" dirty="0" err="1">
                <a:solidFill>
                  <a:schemeClr val="bg1"/>
                </a:solidFill>
              </a:rPr>
              <a:t>Company</a:t>
            </a:r>
            <a:r>
              <a:rPr lang="fr-CA" sz="1600" dirty="0">
                <a:solidFill>
                  <a:schemeClr val="bg1"/>
                </a:solidFill>
              </a:rPr>
              <a:t>/Institution</a:t>
            </a:r>
          </a:p>
        </p:txBody>
      </p:sp>
      <p:sp>
        <p:nvSpPr>
          <p:cNvPr id="107" name="Rectangle 106">
            <a:extLst>
              <a:ext uri="{FF2B5EF4-FFF2-40B4-BE49-F238E27FC236}">
                <a16:creationId xmlns:a16="http://schemas.microsoft.com/office/drawing/2014/main" id="{27503FDE-0C46-E369-68DC-DBB5D0D1201D}"/>
              </a:ext>
            </a:extLst>
          </p:cNvPr>
          <p:cNvSpPr/>
          <p:nvPr userDrawn="1"/>
        </p:nvSpPr>
        <p:spPr>
          <a:xfrm>
            <a:off x="6166130" y="2912946"/>
            <a:ext cx="2409826" cy="800219"/>
          </a:xfrm>
          <a:prstGeom prst="rect">
            <a:avLst/>
          </a:prstGeom>
        </p:spPr>
        <p:txBody>
          <a:bodyPr wrap="square" lIns="0" tIns="0" rIns="0" bIns="0" anchor="ctr">
            <a:spAutoFit/>
          </a:bodyPr>
          <a:lstStyle/>
          <a:p>
            <a:pPr algn="ctr"/>
            <a:r>
              <a:rPr lang="en-US" altLang="en-US" sz="2000" dirty="0">
                <a:solidFill>
                  <a:schemeClr val="bg1"/>
                </a:solidFill>
              </a:rPr>
              <a:t>Example Name</a:t>
            </a:r>
          </a:p>
          <a:p>
            <a:pPr algn="ctr"/>
            <a:r>
              <a:rPr lang="fr-CA" sz="1600" dirty="0" err="1">
                <a:solidFill>
                  <a:schemeClr val="bg1"/>
                </a:solidFill>
              </a:rPr>
              <a:t>Title</a:t>
            </a:r>
            <a:endParaRPr lang="fr-CA" sz="1600" dirty="0">
              <a:solidFill>
                <a:schemeClr val="bg1"/>
              </a:solidFill>
            </a:endParaRPr>
          </a:p>
          <a:p>
            <a:pPr algn="ctr"/>
            <a:r>
              <a:rPr lang="fr-CA" sz="1600" dirty="0" err="1">
                <a:solidFill>
                  <a:schemeClr val="bg1"/>
                </a:solidFill>
              </a:rPr>
              <a:t>Firm</a:t>
            </a:r>
            <a:r>
              <a:rPr lang="fr-CA" sz="1600" dirty="0">
                <a:solidFill>
                  <a:schemeClr val="bg1"/>
                </a:solidFill>
              </a:rPr>
              <a:t>/</a:t>
            </a:r>
            <a:r>
              <a:rPr lang="fr-CA" sz="1600" dirty="0" err="1">
                <a:solidFill>
                  <a:schemeClr val="bg1"/>
                </a:solidFill>
              </a:rPr>
              <a:t>Company</a:t>
            </a:r>
            <a:r>
              <a:rPr lang="fr-CA" sz="1600" dirty="0">
                <a:solidFill>
                  <a:schemeClr val="bg1"/>
                </a:solidFill>
              </a:rPr>
              <a:t>/Institution</a:t>
            </a:r>
          </a:p>
        </p:txBody>
      </p:sp>
      <p:grpSp>
        <p:nvGrpSpPr>
          <p:cNvPr id="143" name="Group 142">
            <a:extLst>
              <a:ext uri="{FF2B5EF4-FFF2-40B4-BE49-F238E27FC236}">
                <a16:creationId xmlns:a16="http://schemas.microsoft.com/office/drawing/2014/main" id="{EEF78515-23FD-F136-BD47-F17E65448484}"/>
              </a:ext>
            </a:extLst>
          </p:cNvPr>
          <p:cNvGrpSpPr/>
          <p:nvPr/>
        </p:nvGrpSpPr>
        <p:grpSpPr>
          <a:xfrm>
            <a:off x="4127188" y="4138902"/>
            <a:ext cx="889622" cy="233302"/>
            <a:chOff x="1328146" y="4138902"/>
            <a:chExt cx="889622" cy="233302"/>
          </a:xfrm>
        </p:grpSpPr>
        <p:sp>
          <p:nvSpPr>
            <p:cNvPr id="144" name="Rounded Rectangle 143">
              <a:extLst>
                <a:ext uri="{FF2B5EF4-FFF2-40B4-BE49-F238E27FC236}">
                  <a16:creationId xmlns:a16="http://schemas.microsoft.com/office/drawing/2014/main" id="{5C33563C-097A-5404-D540-6925BA26744C}"/>
                </a:ext>
              </a:extLst>
            </p:cNvPr>
            <p:cNvSpPr/>
            <p:nvPr/>
          </p:nvSpPr>
          <p:spPr>
            <a:xfrm>
              <a:off x="1328146" y="4138902"/>
              <a:ext cx="233303" cy="23330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45" name="Freeform 65">
              <a:extLst>
                <a:ext uri="{FF2B5EF4-FFF2-40B4-BE49-F238E27FC236}">
                  <a16:creationId xmlns:a16="http://schemas.microsoft.com/office/drawing/2014/main" id="{6678E5A9-AA6B-BE60-03CD-B3D0AE4170AA}"/>
                </a:ext>
              </a:extLst>
            </p:cNvPr>
            <p:cNvSpPr>
              <a:spLocks noEditPoints="1"/>
            </p:cNvSpPr>
            <p:nvPr/>
          </p:nvSpPr>
          <p:spPr bwMode="auto">
            <a:xfrm>
              <a:off x="1395579" y="4203685"/>
              <a:ext cx="98438" cy="103737"/>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46" name="Rounded Rectangle 145">
              <a:extLst>
                <a:ext uri="{FF2B5EF4-FFF2-40B4-BE49-F238E27FC236}">
                  <a16:creationId xmlns:a16="http://schemas.microsoft.com/office/drawing/2014/main" id="{770204FC-CA05-E2F3-6D1E-0D3573C49F89}"/>
                </a:ext>
              </a:extLst>
            </p:cNvPr>
            <p:cNvSpPr/>
            <p:nvPr/>
          </p:nvSpPr>
          <p:spPr>
            <a:xfrm>
              <a:off x="1656306" y="4138902"/>
              <a:ext cx="233303" cy="23330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47" name="Freeform 4">
              <a:extLst>
                <a:ext uri="{FF2B5EF4-FFF2-40B4-BE49-F238E27FC236}">
                  <a16:creationId xmlns:a16="http://schemas.microsoft.com/office/drawing/2014/main" id="{60AB818F-77B5-0B52-12BE-605D7F5F421C}"/>
                </a:ext>
              </a:extLst>
            </p:cNvPr>
            <p:cNvSpPr>
              <a:spLocks/>
            </p:cNvSpPr>
            <p:nvPr/>
          </p:nvSpPr>
          <p:spPr bwMode="auto">
            <a:xfrm>
              <a:off x="1743695" y="4199229"/>
              <a:ext cx="58527" cy="11264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sp>
          <p:nvSpPr>
            <p:cNvPr id="148" name="Rounded Rectangle 147">
              <a:extLst>
                <a:ext uri="{FF2B5EF4-FFF2-40B4-BE49-F238E27FC236}">
                  <a16:creationId xmlns:a16="http://schemas.microsoft.com/office/drawing/2014/main" id="{3C81E4B5-B629-8900-37D1-B4C9526E1626}"/>
                </a:ext>
              </a:extLst>
            </p:cNvPr>
            <p:cNvSpPr/>
            <p:nvPr/>
          </p:nvSpPr>
          <p:spPr>
            <a:xfrm>
              <a:off x="1984465" y="4138902"/>
              <a:ext cx="233303" cy="233302"/>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a:solidFill>
                  <a:schemeClr val="bg1"/>
                </a:solidFill>
              </a:endParaRPr>
            </a:p>
          </p:txBody>
        </p:sp>
        <p:sp>
          <p:nvSpPr>
            <p:cNvPr id="149" name="Freeform 117">
              <a:extLst>
                <a:ext uri="{FF2B5EF4-FFF2-40B4-BE49-F238E27FC236}">
                  <a16:creationId xmlns:a16="http://schemas.microsoft.com/office/drawing/2014/main" id="{82505E26-F1B5-3499-8BD2-95A47C28498A}"/>
                </a:ext>
              </a:extLst>
            </p:cNvPr>
            <p:cNvSpPr>
              <a:spLocks noEditPoints="1"/>
            </p:cNvSpPr>
            <p:nvPr/>
          </p:nvSpPr>
          <p:spPr bwMode="auto">
            <a:xfrm>
              <a:off x="2056833" y="4212759"/>
              <a:ext cx="88567" cy="85589"/>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150" name="Group 149">
            <a:extLst>
              <a:ext uri="{FF2B5EF4-FFF2-40B4-BE49-F238E27FC236}">
                <a16:creationId xmlns:a16="http://schemas.microsoft.com/office/drawing/2014/main" id="{343E43BF-63E1-3C65-BAE4-B40D28C6EB8B}"/>
              </a:ext>
            </a:extLst>
          </p:cNvPr>
          <p:cNvGrpSpPr/>
          <p:nvPr/>
        </p:nvGrpSpPr>
        <p:grpSpPr>
          <a:xfrm>
            <a:off x="6926231" y="4138902"/>
            <a:ext cx="889622" cy="233302"/>
            <a:chOff x="1328146" y="4138902"/>
            <a:chExt cx="889622" cy="233302"/>
          </a:xfrm>
        </p:grpSpPr>
        <p:sp>
          <p:nvSpPr>
            <p:cNvPr id="171" name="Rounded Rectangle 170">
              <a:extLst>
                <a:ext uri="{FF2B5EF4-FFF2-40B4-BE49-F238E27FC236}">
                  <a16:creationId xmlns:a16="http://schemas.microsoft.com/office/drawing/2014/main" id="{948A0470-B06F-791B-463B-9D979AC42848}"/>
                </a:ext>
              </a:extLst>
            </p:cNvPr>
            <p:cNvSpPr/>
            <p:nvPr/>
          </p:nvSpPr>
          <p:spPr>
            <a:xfrm>
              <a:off x="1328146" y="4138902"/>
              <a:ext cx="233303" cy="233302"/>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72" name="Freeform 65">
              <a:extLst>
                <a:ext uri="{FF2B5EF4-FFF2-40B4-BE49-F238E27FC236}">
                  <a16:creationId xmlns:a16="http://schemas.microsoft.com/office/drawing/2014/main" id="{875EF5D4-C250-D002-34A7-0A8D5924DFDA}"/>
                </a:ext>
              </a:extLst>
            </p:cNvPr>
            <p:cNvSpPr>
              <a:spLocks noEditPoints="1"/>
            </p:cNvSpPr>
            <p:nvPr/>
          </p:nvSpPr>
          <p:spPr bwMode="auto">
            <a:xfrm>
              <a:off x="1395579" y="4203685"/>
              <a:ext cx="98438" cy="103737"/>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73" name="Rounded Rectangle 172">
              <a:extLst>
                <a:ext uri="{FF2B5EF4-FFF2-40B4-BE49-F238E27FC236}">
                  <a16:creationId xmlns:a16="http://schemas.microsoft.com/office/drawing/2014/main" id="{FE76D574-6AF3-A8FF-CEBA-005AD6ECD680}"/>
                </a:ext>
              </a:extLst>
            </p:cNvPr>
            <p:cNvSpPr/>
            <p:nvPr/>
          </p:nvSpPr>
          <p:spPr>
            <a:xfrm>
              <a:off x="1656306" y="4138902"/>
              <a:ext cx="233303" cy="233302"/>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solidFill>
                  <a:schemeClr val="bg1"/>
                </a:solidFill>
              </a:endParaRPr>
            </a:p>
          </p:txBody>
        </p:sp>
        <p:sp>
          <p:nvSpPr>
            <p:cNvPr id="174" name="Freeform 4">
              <a:extLst>
                <a:ext uri="{FF2B5EF4-FFF2-40B4-BE49-F238E27FC236}">
                  <a16:creationId xmlns:a16="http://schemas.microsoft.com/office/drawing/2014/main" id="{3DFE66F1-8B21-AF8F-6C47-D4988E597940}"/>
                </a:ext>
              </a:extLst>
            </p:cNvPr>
            <p:cNvSpPr>
              <a:spLocks/>
            </p:cNvSpPr>
            <p:nvPr/>
          </p:nvSpPr>
          <p:spPr bwMode="auto">
            <a:xfrm>
              <a:off x="1743695" y="4199229"/>
              <a:ext cx="58527" cy="112648"/>
            </a:xfrm>
            <a:custGeom>
              <a:avLst/>
              <a:gdLst/>
              <a:ahLst/>
              <a:cxnLst>
                <a:cxn ang="0">
                  <a:pos x="120" y="2"/>
                </a:cxn>
                <a:cxn ang="0">
                  <a:pos x="120" y="43"/>
                </a:cxn>
                <a:cxn ang="0">
                  <a:pos x="82" y="52"/>
                </a:cxn>
                <a:cxn ang="0">
                  <a:pos x="80" y="90"/>
                </a:cxn>
                <a:cxn ang="0">
                  <a:pos x="120" y="90"/>
                </a:cxn>
                <a:cxn ang="0">
                  <a:pos x="112" y="130"/>
                </a:cxn>
                <a:cxn ang="0">
                  <a:pos x="80" y="130"/>
                </a:cxn>
                <a:cxn ang="0">
                  <a:pos x="80" y="258"/>
                </a:cxn>
                <a:cxn ang="0">
                  <a:pos x="24" y="258"/>
                </a:cxn>
                <a:cxn ang="0">
                  <a:pos x="24" y="130"/>
                </a:cxn>
                <a:cxn ang="0">
                  <a:pos x="0" y="130"/>
                </a:cxn>
                <a:cxn ang="0">
                  <a:pos x="0" y="90"/>
                </a:cxn>
                <a:cxn ang="0">
                  <a:pos x="24" y="90"/>
                </a:cxn>
                <a:cxn ang="0">
                  <a:pos x="40" y="17"/>
                </a:cxn>
                <a:cxn ang="0">
                  <a:pos x="120" y="2"/>
                </a:cxn>
              </a:cxnLst>
              <a:rect l="0" t="0" r="r" b="b"/>
              <a:pathLst>
                <a:path w="120" h="258">
                  <a:moveTo>
                    <a:pt x="120" y="2"/>
                  </a:moveTo>
                  <a:cubicBezTo>
                    <a:pt x="120" y="43"/>
                    <a:pt x="120" y="43"/>
                    <a:pt x="120" y="43"/>
                  </a:cubicBezTo>
                  <a:cubicBezTo>
                    <a:pt x="120" y="43"/>
                    <a:pt x="90" y="40"/>
                    <a:pt x="82" y="52"/>
                  </a:cubicBezTo>
                  <a:cubicBezTo>
                    <a:pt x="78" y="58"/>
                    <a:pt x="80" y="77"/>
                    <a:pt x="80" y="90"/>
                  </a:cubicBezTo>
                  <a:cubicBezTo>
                    <a:pt x="120" y="90"/>
                    <a:pt x="120" y="90"/>
                    <a:pt x="120" y="90"/>
                  </a:cubicBezTo>
                  <a:cubicBezTo>
                    <a:pt x="117" y="106"/>
                    <a:pt x="114" y="116"/>
                    <a:pt x="112" y="130"/>
                  </a:cubicBezTo>
                  <a:cubicBezTo>
                    <a:pt x="80" y="130"/>
                    <a:pt x="80" y="130"/>
                    <a:pt x="80" y="130"/>
                  </a:cubicBezTo>
                  <a:cubicBezTo>
                    <a:pt x="80" y="258"/>
                    <a:pt x="80" y="258"/>
                    <a:pt x="80" y="258"/>
                  </a:cubicBezTo>
                  <a:cubicBezTo>
                    <a:pt x="24" y="258"/>
                    <a:pt x="24" y="258"/>
                    <a:pt x="24" y="258"/>
                  </a:cubicBezTo>
                  <a:cubicBezTo>
                    <a:pt x="24" y="219"/>
                    <a:pt x="24" y="172"/>
                    <a:pt x="24" y="130"/>
                  </a:cubicBezTo>
                  <a:cubicBezTo>
                    <a:pt x="0" y="130"/>
                    <a:pt x="0" y="130"/>
                    <a:pt x="0" y="130"/>
                  </a:cubicBezTo>
                  <a:cubicBezTo>
                    <a:pt x="0" y="90"/>
                    <a:pt x="0" y="90"/>
                    <a:pt x="0" y="90"/>
                  </a:cubicBezTo>
                  <a:cubicBezTo>
                    <a:pt x="24" y="90"/>
                    <a:pt x="24" y="90"/>
                    <a:pt x="24" y="90"/>
                  </a:cubicBezTo>
                  <a:cubicBezTo>
                    <a:pt x="25" y="61"/>
                    <a:pt x="25" y="32"/>
                    <a:pt x="40" y="17"/>
                  </a:cubicBezTo>
                  <a:cubicBezTo>
                    <a:pt x="56" y="0"/>
                    <a:pt x="72" y="2"/>
                    <a:pt x="120" y="2"/>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bg1"/>
                </a:solidFill>
              </a:endParaRPr>
            </a:p>
          </p:txBody>
        </p:sp>
        <p:sp>
          <p:nvSpPr>
            <p:cNvPr id="175" name="Rounded Rectangle 174">
              <a:extLst>
                <a:ext uri="{FF2B5EF4-FFF2-40B4-BE49-F238E27FC236}">
                  <a16:creationId xmlns:a16="http://schemas.microsoft.com/office/drawing/2014/main" id="{070927CA-FD3D-F251-1B6B-C6C5DB8D96A7}"/>
                </a:ext>
              </a:extLst>
            </p:cNvPr>
            <p:cNvSpPr/>
            <p:nvPr/>
          </p:nvSpPr>
          <p:spPr>
            <a:xfrm>
              <a:off x="1984465" y="4138902"/>
              <a:ext cx="233303" cy="233302"/>
            </a:xfrm>
            <a:prstGeom prst="round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a:solidFill>
                  <a:schemeClr val="bg1"/>
                </a:solidFill>
              </a:endParaRPr>
            </a:p>
          </p:txBody>
        </p:sp>
        <p:sp>
          <p:nvSpPr>
            <p:cNvPr id="176" name="Freeform 117">
              <a:extLst>
                <a:ext uri="{FF2B5EF4-FFF2-40B4-BE49-F238E27FC236}">
                  <a16:creationId xmlns:a16="http://schemas.microsoft.com/office/drawing/2014/main" id="{50D3C50A-25AA-5AE9-DAA8-E27B3324F032}"/>
                </a:ext>
              </a:extLst>
            </p:cNvPr>
            <p:cNvSpPr>
              <a:spLocks noEditPoints="1"/>
            </p:cNvSpPr>
            <p:nvPr/>
          </p:nvSpPr>
          <p:spPr bwMode="auto">
            <a:xfrm>
              <a:off x="2056833" y="4212759"/>
              <a:ext cx="88567" cy="85589"/>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Tree>
    <p:extLst>
      <p:ext uri="{BB962C8B-B14F-4D97-AF65-F5344CB8AC3E}">
        <p14:creationId xmlns:p14="http://schemas.microsoft.com/office/powerpoint/2010/main" val="78719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51B2-0A3A-3AE2-DE52-2BCF0433D13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813E1BD-AA34-3DBD-530B-9A7524B435A4}"/>
              </a:ext>
            </a:extLst>
          </p:cNvPr>
          <p:cNvSpPr>
            <a:spLocks noGrp="1"/>
          </p:cNvSpPr>
          <p:nvPr>
            <p:ph type="pic" sz="quarter" idx="12"/>
          </p:nvPr>
        </p:nvSpPr>
        <p:spPr>
          <a:xfrm>
            <a:off x="387584" y="1164591"/>
            <a:ext cx="1870483" cy="2321559"/>
          </a:xfrm>
        </p:spPr>
        <p:txBody>
          <a:bodyPr/>
          <a:lstStyle/>
          <a:p>
            <a:endParaRPr lang="en-US"/>
          </a:p>
        </p:txBody>
      </p:sp>
      <p:sp>
        <p:nvSpPr>
          <p:cNvPr id="3" name="Picture Placeholder 2">
            <a:extLst>
              <a:ext uri="{FF2B5EF4-FFF2-40B4-BE49-F238E27FC236}">
                <a16:creationId xmlns:a16="http://schemas.microsoft.com/office/drawing/2014/main" id="{DBFEB272-ADFC-1571-6D9C-48528E3CB639}"/>
              </a:ext>
            </a:extLst>
          </p:cNvPr>
          <p:cNvSpPr>
            <a:spLocks noGrp="1"/>
          </p:cNvSpPr>
          <p:nvPr>
            <p:ph type="pic" sz="quarter" idx="16"/>
          </p:nvPr>
        </p:nvSpPr>
        <p:spPr>
          <a:xfrm>
            <a:off x="2553701" y="1164591"/>
            <a:ext cx="1870483" cy="2321559"/>
          </a:xfrm>
        </p:spPr>
        <p:txBody>
          <a:bodyPr/>
          <a:lstStyle/>
          <a:p>
            <a:endParaRPr lang="en-US"/>
          </a:p>
        </p:txBody>
      </p:sp>
      <p:sp>
        <p:nvSpPr>
          <p:cNvPr id="4" name="Picture Placeholder 3">
            <a:extLst>
              <a:ext uri="{FF2B5EF4-FFF2-40B4-BE49-F238E27FC236}">
                <a16:creationId xmlns:a16="http://schemas.microsoft.com/office/drawing/2014/main" id="{F5D092AC-364A-FA8A-B9C7-CC84A5CDA9E2}"/>
              </a:ext>
            </a:extLst>
          </p:cNvPr>
          <p:cNvSpPr>
            <a:spLocks noGrp="1"/>
          </p:cNvSpPr>
          <p:nvPr>
            <p:ph type="pic" sz="quarter" idx="17"/>
          </p:nvPr>
        </p:nvSpPr>
        <p:spPr>
          <a:xfrm>
            <a:off x="4719818" y="1164591"/>
            <a:ext cx="1870483" cy="2321559"/>
          </a:xfrm>
        </p:spPr>
        <p:txBody>
          <a:bodyPr/>
          <a:lstStyle/>
          <a:p>
            <a:endParaRPr lang="en-US"/>
          </a:p>
        </p:txBody>
      </p:sp>
      <p:sp>
        <p:nvSpPr>
          <p:cNvPr id="5" name="Picture Placeholder 4">
            <a:extLst>
              <a:ext uri="{FF2B5EF4-FFF2-40B4-BE49-F238E27FC236}">
                <a16:creationId xmlns:a16="http://schemas.microsoft.com/office/drawing/2014/main" id="{382A02E1-A5FA-6498-2451-C8140BBC23B5}"/>
              </a:ext>
            </a:extLst>
          </p:cNvPr>
          <p:cNvSpPr>
            <a:spLocks noGrp="1"/>
          </p:cNvSpPr>
          <p:nvPr>
            <p:ph type="pic" sz="quarter" idx="18"/>
          </p:nvPr>
        </p:nvSpPr>
        <p:spPr>
          <a:xfrm>
            <a:off x="6885934" y="1164591"/>
            <a:ext cx="1870483" cy="2321559"/>
          </a:xfrm>
        </p:spPr>
        <p:txBody>
          <a:bodyPr/>
          <a:lstStyle/>
          <a:p>
            <a:endParaRPr lang="en-US"/>
          </a:p>
        </p:txBody>
      </p:sp>
      <p:sp>
        <p:nvSpPr>
          <p:cNvPr id="11" name="Title 10">
            <a:extLst>
              <a:ext uri="{FF2B5EF4-FFF2-40B4-BE49-F238E27FC236}">
                <a16:creationId xmlns:a16="http://schemas.microsoft.com/office/drawing/2014/main" id="{E863678A-3977-CBAC-C1D2-6223D639484B}"/>
              </a:ext>
            </a:extLst>
          </p:cNvPr>
          <p:cNvSpPr>
            <a:spLocks noGrp="1"/>
          </p:cNvSpPr>
          <p:nvPr>
            <p:ph type="title"/>
          </p:nvPr>
        </p:nvSpPr>
        <p:spPr/>
        <p:txBody>
          <a:bodyPr/>
          <a:lstStyle/>
          <a:p>
            <a:r>
              <a:rPr lang="en-US" dirty="0"/>
              <a:t>Today’s Presenters and Panelists (Example2)</a:t>
            </a:r>
          </a:p>
        </p:txBody>
      </p:sp>
      <p:sp>
        <p:nvSpPr>
          <p:cNvPr id="41" name="Rectangle 40">
            <a:extLst>
              <a:ext uri="{FF2B5EF4-FFF2-40B4-BE49-F238E27FC236}">
                <a16:creationId xmlns:a16="http://schemas.microsoft.com/office/drawing/2014/main" id="{82B3DDA5-A55D-68AA-D81D-47ADC2DDD309}"/>
              </a:ext>
            </a:extLst>
          </p:cNvPr>
          <p:cNvSpPr/>
          <p:nvPr/>
        </p:nvSpPr>
        <p:spPr>
          <a:xfrm>
            <a:off x="387584" y="3486150"/>
            <a:ext cx="1870483" cy="1002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600" b="1" dirty="0">
                <a:solidFill>
                  <a:schemeClr val="bg1"/>
                </a:solidFill>
              </a:rPr>
              <a:t>EXAMPLE NAME</a:t>
            </a:r>
          </a:p>
          <a:p>
            <a:pPr algn="ctr">
              <a:lnSpc>
                <a:spcPct val="120000"/>
              </a:lnSpc>
            </a:pPr>
            <a:r>
              <a:rPr lang="fr-CA" sz="1200" dirty="0">
                <a:solidFill>
                  <a:schemeClr val="bg1"/>
                </a:solidFill>
              </a:rPr>
              <a:t>TITLE</a:t>
            </a:r>
          </a:p>
          <a:p>
            <a:pPr algn="ctr">
              <a:lnSpc>
                <a:spcPct val="120000"/>
              </a:lnSpc>
            </a:pPr>
            <a:r>
              <a:rPr lang="fr-CA" sz="1200" dirty="0" err="1">
                <a:solidFill>
                  <a:schemeClr val="bg1"/>
                </a:solidFill>
              </a:rPr>
              <a:t>Firm</a:t>
            </a:r>
            <a:r>
              <a:rPr lang="fr-CA" sz="1200" dirty="0">
                <a:solidFill>
                  <a:schemeClr val="bg1"/>
                </a:solidFill>
              </a:rPr>
              <a:t>/</a:t>
            </a:r>
            <a:r>
              <a:rPr lang="fr-CA" sz="1200" dirty="0" err="1">
                <a:solidFill>
                  <a:schemeClr val="bg1"/>
                </a:solidFill>
              </a:rPr>
              <a:t>Company</a:t>
            </a:r>
            <a:r>
              <a:rPr lang="fr-CA" sz="1200" dirty="0">
                <a:solidFill>
                  <a:schemeClr val="bg1"/>
                </a:solidFill>
              </a:rPr>
              <a:t>/</a:t>
            </a:r>
            <a:r>
              <a:rPr lang="fr-CA" sz="1200" dirty="0" err="1">
                <a:solidFill>
                  <a:schemeClr val="bg1"/>
                </a:solidFill>
              </a:rPr>
              <a:t>Institutio</a:t>
            </a:r>
            <a:endParaRPr lang="fr-CA" sz="1200" dirty="0">
              <a:solidFill>
                <a:schemeClr val="bg1"/>
              </a:solidFill>
            </a:endParaRPr>
          </a:p>
        </p:txBody>
      </p:sp>
      <p:sp>
        <p:nvSpPr>
          <p:cNvPr id="14" name="Rectangle 13">
            <a:extLst>
              <a:ext uri="{FF2B5EF4-FFF2-40B4-BE49-F238E27FC236}">
                <a16:creationId xmlns:a16="http://schemas.microsoft.com/office/drawing/2014/main" id="{91351477-0240-8336-C8F8-B28D748D57C2}"/>
              </a:ext>
            </a:extLst>
          </p:cNvPr>
          <p:cNvSpPr/>
          <p:nvPr/>
        </p:nvSpPr>
        <p:spPr>
          <a:xfrm>
            <a:off x="2553465" y="3486150"/>
            <a:ext cx="1870483" cy="1002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600" b="1" dirty="0">
                <a:solidFill>
                  <a:schemeClr val="bg1"/>
                </a:solidFill>
              </a:rPr>
              <a:t>EXAMPLE NAME</a:t>
            </a:r>
          </a:p>
          <a:p>
            <a:pPr algn="ctr">
              <a:lnSpc>
                <a:spcPct val="120000"/>
              </a:lnSpc>
            </a:pPr>
            <a:r>
              <a:rPr lang="fr-CA" sz="1200" dirty="0">
                <a:solidFill>
                  <a:schemeClr val="bg1"/>
                </a:solidFill>
              </a:rPr>
              <a:t>TITLE</a:t>
            </a:r>
          </a:p>
          <a:p>
            <a:pPr algn="ctr">
              <a:lnSpc>
                <a:spcPct val="120000"/>
              </a:lnSpc>
            </a:pPr>
            <a:r>
              <a:rPr lang="fr-CA" sz="1200" dirty="0" err="1">
                <a:solidFill>
                  <a:schemeClr val="bg1"/>
                </a:solidFill>
              </a:rPr>
              <a:t>Firm</a:t>
            </a:r>
            <a:r>
              <a:rPr lang="fr-CA" sz="1200" dirty="0">
                <a:solidFill>
                  <a:schemeClr val="bg1"/>
                </a:solidFill>
              </a:rPr>
              <a:t>/</a:t>
            </a:r>
            <a:r>
              <a:rPr lang="fr-CA" sz="1200" dirty="0" err="1">
                <a:solidFill>
                  <a:schemeClr val="bg1"/>
                </a:solidFill>
              </a:rPr>
              <a:t>Company</a:t>
            </a:r>
            <a:r>
              <a:rPr lang="fr-CA" sz="1200" dirty="0">
                <a:solidFill>
                  <a:schemeClr val="bg1"/>
                </a:solidFill>
              </a:rPr>
              <a:t>/</a:t>
            </a:r>
            <a:r>
              <a:rPr lang="fr-CA" sz="1200" dirty="0" err="1">
                <a:solidFill>
                  <a:schemeClr val="bg1"/>
                </a:solidFill>
              </a:rPr>
              <a:t>Institutio</a:t>
            </a:r>
            <a:endParaRPr lang="fr-CA" sz="1200" dirty="0">
              <a:solidFill>
                <a:schemeClr val="bg1"/>
              </a:solidFill>
            </a:endParaRPr>
          </a:p>
        </p:txBody>
      </p:sp>
      <p:sp>
        <p:nvSpPr>
          <p:cNvPr id="15" name="Rectangle 14">
            <a:extLst>
              <a:ext uri="{FF2B5EF4-FFF2-40B4-BE49-F238E27FC236}">
                <a16:creationId xmlns:a16="http://schemas.microsoft.com/office/drawing/2014/main" id="{57728161-8EEA-AC6A-851F-B63F7E6A7DFC}"/>
              </a:ext>
            </a:extLst>
          </p:cNvPr>
          <p:cNvSpPr/>
          <p:nvPr/>
        </p:nvSpPr>
        <p:spPr>
          <a:xfrm>
            <a:off x="4719818" y="3486150"/>
            <a:ext cx="1870483" cy="1002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600" b="1" dirty="0">
                <a:solidFill>
                  <a:schemeClr val="bg1"/>
                </a:solidFill>
              </a:rPr>
              <a:t>EXAMPLE NAME</a:t>
            </a:r>
          </a:p>
          <a:p>
            <a:pPr algn="ctr">
              <a:lnSpc>
                <a:spcPct val="120000"/>
              </a:lnSpc>
            </a:pPr>
            <a:r>
              <a:rPr lang="fr-CA" sz="1200" dirty="0">
                <a:solidFill>
                  <a:schemeClr val="bg1"/>
                </a:solidFill>
              </a:rPr>
              <a:t>TITLE</a:t>
            </a:r>
          </a:p>
          <a:p>
            <a:pPr algn="ctr">
              <a:lnSpc>
                <a:spcPct val="120000"/>
              </a:lnSpc>
            </a:pPr>
            <a:r>
              <a:rPr lang="fr-CA" sz="1200" dirty="0" err="1">
                <a:solidFill>
                  <a:schemeClr val="bg1"/>
                </a:solidFill>
              </a:rPr>
              <a:t>Firm</a:t>
            </a:r>
            <a:r>
              <a:rPr lang="fr-CA" sz="1200" dirty="0">
                <a:solidFill>
                  <a:schemeClr val="bg1"/>
                </a:solidFill>
              </a:rPr>
              <a:t>/</a:t>
            </a:r>
            <a:r>
              <a:rPr lang="fr-CA" sz="1200" dirty="0" err="1">
                <a:solidFill>
                  <a:schemeClr val="bg1"/>
                </a:solidFill>
              </a:rPr>
              <a:t>Company</a:t>
            </a:r>
            <a:r>
              <a:rPr lang="fr-CA" sz="1200" dirty="0">
                <a:solidFill>
                  <a:schemeClr val="bg1"/>
                </a:solidFill>
              </a:rPr>
              <a:t>/</a:t>
            </a:r>
            <a:r>
              <a:rPr lang="fr-CA" sz="1200" dirty="0" err="1">
                <a:solidFill>
                  <a:schemeClr val="bg1"/>
                </a:solidFill>
              </a:rPr>
              <a:t>Institutio</a:t>
            </a:r>
            <a:endParaRPr lang="fr-CA" sz="1200" dirty="0">
              <a:solidFill>
                <a:schemeClr val="bg1"/>
              </a:solidFill>
            </a:endParaRPr>
          </a:p>
        </p:txBody>
      </p:sp>
      <p:sp>
        <p:nvSpPr>
          <p:cNvPr id="16" name="Rectangle 15">
            <a:extLst>
              <a:ext uri="{FF2B5EF4-FFF2-40B4-BE49-F238E27FC236}">
                <a16:creationId xmlns:a16="http://schemas.microsoft.com/office/drawing/2014/main" id="{4FA8D836-4EE8-EFEA-6CB2-99B3150ACD15}"/>
              </a:ext>
            </a:extLst>
          </p:cNvPr>
          <p:cNvSpPr/>
          <p:nvPr/>
        </p:nvSpPr>
        <p:spPr>
          <a:xfrm>
            <a:off x="6885699" y="3486150"/>
            <a:ext cx="1870483" cy="1002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1600" b="1" dirty="0">
                <a:solidFill>
                  <a:schemeClr val="bg1"/>
                </a:solidFill>
              </a:rPr>
              <a:t>EXAMPLE NAME</a:t>
            </a:r>
          </a:p>
          <a:p>
            <a:pPr algn="ctr">
              <a:lnSpc>
                <a:spcPct val="120000"/>
              </a:lnSpc>
            </a:pPr>
            <a:r>
              <a:rPr lang="fr-CA" sz="1200" dirty="0">
                <a:solidFill>
                  <a:schemeClr val="bg1"/>
                </a:solidFill>
              </a:rPr>
              <a:t>TITLE</a:t>
            </a:r>
          </a:p>
          <a:p>
            <a:pPr algn="ctr">
              <a:lnSpc>
                <a:spcPct val="120000"/>
              </a:lnSpc>
            </a:pPr>
            <a:r>
              <a:rPr lang="fr-CA" sz="1200" dirty="0" err="1">
                <a:solidFill>
                  <a:schemeClr val="bg1"/>
                </a:solidFill>
              </a:rPr>
              <a:t>Firm</a:t>
            </a:r>
            <a:r>
              <a:rPr lang="fr-CA" sz="1200" dirty="0">
                <a:solidFill>
                  <a:schemeClr val="bg1"/>
                </a:solidFill>
              </a:rPr>
              <a:t>/</a:t>
            </a:r>
            <a:r>
              <a:rPr lang="fr-CA" sz="1200" dirty="0" err="1">
                <a:solidFill>
                  <a:schemeClr val="bg1"/>
                </a:solidFill>
              </a:rPr>
              <a:t>Company</a:t>
            </a:r>
            <a:r>
              <a:rPr lang="fr-CA" sz="1200" dirty="0">
                <a:solidFill>
                  <a:schemeClr val="bg1"/>
                </a:solidFill>
              </a:rPr>
              <a:t>/</a:t>
            </a:r>
            <a:r>
              <a:rPr lang="fr-CA" sz="1200" dirty="0" err="1">
                <a:solidFill>
                  <a:schemeClr val="bg1"/>
                </a:solidFill>
              </a:rPr>
              <a:t>Institutio</a:t>
            </a:r>
            <a:endParaRPr lang="fr-CA" sz="1200" dirty="0">
              <a:solidFill>
                <a:schemeClr val="bg1"/>
              </a:solidFill>
            </a:endParaRPr>
          </a:p>
        </p:txBody>
      </p:sp>
      <p:sp>
        <p:nvSpPr>
          <p:cNvPr id="7" name="TextBox 6">
            <a:extLst>
              <a:ext uri="{FF2B5EF4-FFF2-40B4-BE49-F238E27FC236}">
                <a16:creationId xmlns:a16="http://schemas.microsoft.com/office/drawing/2014/main" id="{ED437B38-2593-2FED-09B1-18269733CD9E}"/>
              </a:ext>
            </a:extLst>
          </p:cNvPr>
          <p:cNvSpPr txBox="1"/>
          <p:nvPr/>
        </p:nvSpPr>
        <p:spPr>
          <a:xfrm>
            <a:off x="2286000" y="2389054"/>
            <a:ext cx="4572000" cy="369332"/>
          </a:xfrm>
          <a:prstGeom prst="rect">
            <a:avLst/>
          </a:prstGeom>
          <a:noFill/>
        </p:spPr>
        <p:txBody>
          <a:bodyPr wrap="square">
            <a:spAutoFit/>
          </a:bodyPr>
          <a:lstStyle/>
          <a:p>
            <a:pPr algn="ctr"/>
            <a:r>
              <a:rPr lang="fr-CA" sz="1800" dirty="0" err="1">
                <a:solidFill>
                  <a:schemeClr val="bg1"/>
                </a:solidFill>
              </a:rPr>
              <a:t>Firm</a:t>
            </a:r>
            <a:r>
              <a:rPr lang="fr-CA" sz="1800" dirty="0">
                <a:solidFill>
                  <a:schemeClr val="bg1"/>
                </a:solidFill>
              </a:rPr>
              <a:t>/</a:t>
            </a:r>
            <a:r>
              <a:rPr lang="fr-CA" sz="1800" dirty="0" err="1">
                <a:solidFill>
                  <a:schemeClr val="bg1"/>
                </a:solidFill>
              </a:rPr>
              <a:t>Company</a:t>
            </a:r>
            <a:r>
              <a:rPr lang="fr-CA" sz="1800" dirty="0">
                <a:solidFill>
                  <a:schemeClr val="bg1"/>
                </a:solidFill>
              </a:rPr>
              <a:t>/Institution</a:t>
            </a:r>
          </a:p>
        </p:txBody>
      </p:sp>
    </p:spTree>
    <p:extLst>
      <p:ext uri="{BB962C8B-B14F-4D97-AF65-F5344CB8AC3E}">
        <p14:creationId xmlns:p14="http://schemas.microsoft.com/office/powerpoint/2010/main" val="33987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13E1B-B70C-A549-46AE-DC194013CCA0}"/>
            </a:ext>
          </a:extLst>
        </p:cNvPr>
        <p:cNvGrpSpPr/>
        <p:nvPr/>
      </p:nvGrpSpPr>
      <p:grpSpPr>
        <a:xfrm>
          <a:off x="0" y="0"/>
          <a:ext cx="0" cy="0"/>
          <a:chOff x="0" y="0"/>
          <a:chExt cx="0" cy="0"/>
        </a:xfrm>
      </p:grpSpPr>
      <p:sp>
        <p:nvSpPr>
          <p:cNvPr id="57" name="Title 56">
            <a:extLst>
              <a:ext uri="{FF2B5EF4-FFF2-40B4-BE49-F238E27FC236}">
                <a16:creationId xmlns:a16="http://schemas.microsoft.com/office/drawing/2014/main" id="{C665EAC4-38C4-76E6-3431-546123DDBF1E}"/>
              </a:ext>
            </a:extLst>
          </p:cNvPr>
          <p:cNvSpPr>
            <a:spLocks noGrp="1"/>
          </p:cNvSpPr>
          <p:nvPr>
            <p:ph type="title"/>
          </p:nvPr>
        </p:nvSpPr>
        <p:spPr/>
        <p:txBody>
          <a:bodyPr/>
          <a:lstStyle/>
          <a:p>
            <a:r>
              <a:rPr lang="en-US" dirty="0"/>
              <a:t>Today’s Presenters and Panelists (Example3)</a:t>
            </a:r>
            <a:endParaRPr lang="ar-IQ" dirty="0"/>
          </a:p>
        </p:txBody>
      </p:sp>
      <p:sp>
        <p:nvSpPr>
          <p:cNvPr id="9" name="Picture Placeholder 8">
            <a:extLst>
              <a:ext uri="{FF2B5EF4-FFF2-40B4-BE49-F238E27FC236}">
                <a16:creationId xmlns:a16="http://schemas.microsoft.com/office/drawing/2014/main" id="{563CA3A3-FD33-1FCD-1DC6-498CBD632153}"/>
              </a:ext>
            </a:extLst>
          </p:cNvPr>
          <p:cNvSpPr>
            <a:spLocks noGrp="1"/>
          </p:cNvSpPr>
          <p:nvPr>
            <p:ph type="pic" sz="quarter" idx="15"/>
          </p:nvPr>
        </p:nvSpPr>
        <p:spPr>
          <a:xfrm>
            <a:off x="242045" y="1107441"/>
            <a:ext cx="1631578" cy="2454910"/>
          </a:xfrm>
        </p:spPr>
        <p:txBody>
          <a:bodyPr/>
          <a:lstStyle/>
          <a:p>
            <a:endParaRPr lang="en-US"/>
          </a:p>
        </p:txBody>
      </p:sp>
      <p:sp>
        <p:nvSpPr>
          <p:cNvPr id="10" name="Picture Placeholder 9">
            <a:extLst>
              <a:ext uri="{FF2B5EF4-FFF2-40B4-BE49-F238E27FC236}">
                <a16:creationId xmlns:a16="http://schemas.microsoft.com/office/drawing/2014/main" id="{A9AEC88B-A1E5-65A1-0C62-163E4AE2EAAF}"/>
              </a:ext>
            </a:extLst>
          </p:cNvPr>
          <p:cNvSpPr>
            <a:spLocks noGrp="1"/>
          </p:cNvSpPr>
          <p:nvPr>
            <p:ph type="pic" sz="quarter" idx="16"/>
          </p:nvPr>
        </p:nvSpPr>
        <p:spPr>
          <a:xfrm>
            <a:off x="1981198" y="1107441"/>
            <a:ext cx="1631578" cy="2454910"/>
          </a:xfrm>
        </p:spPr>
        <p:txBody>
          <a:bodyPr/>
          <a:lstStyle/>
          <a:p>
            <a:endParaRPr lang="en-US"/>
          </a:p>
        </p:txBody>
      </p:sp>
      <p:sp>
        <p:nvSpPr>
          <p:cNvPr id="11" name="Picture Placeholder 10">
            <a:extLst>
              <a:ext uri="{FF2B5EF4-FFF2-40B4-BE49-F238E27FC236}">
                <a16:creationId xmlns:a16="http://schemas.microsoft.com/office/drawing/2014/main" id="{7A0B98F0-B4E0-488E-52C2-0733381BB8FC}"/>
              </a:ext>
            </a:extLst>
          </p:cNvPr>
          <p:cNvSpPr>
            <a:spLocks noGrp="1"/>
          </p:cNvSpPr>
          <p:nvPr>
            <p:ph type="pic" sz="quarter" idx="17"/>
          </p:nvPr>
        </p:nvSpPr>
        <p:spPr>
          <a:xfrm>
            <a:off x="3720351" y="1107441"/>
            <a:ext cx="1631578" cy="2454910"/>
          </a:xfrm>
        </p:spPr>
        <p:txBody>
          <a:bodyPr/>
          <a:lstStyle/>
          <a:p>
            <a:endParaRPr lang="en-US"/>
          </a:p>
        </p:txBody>
      </p:sp>
      <p:sp>
        <p:nvSpPr>
          <p:cNvPr id="12" name="Picture Placeholder 11">
            <a:extLst>
              <a:ext uri="{FF2B5EF4-FFF2-40B4-BE49-F238E27FC236}">
                <a16:creationId xmlns:a16="http://schemas.microsoft.com/office/drawing/2014/main" id="{F7D8A008-8BF6-81C6-9966-38CCD703F515}"/>
              </a:ext>
            </a:extLst>
          </p:cNvPr>
          <p:cNvSpPr>
            <a:spLocks noGrp="1"/>
          </p:cNvSpPr>
          <p:nvPr>
            <p:ph type="pic" sz="quarter" idx="18"/>
          </p:nvPr>
        </p:nvSpPr>
        <p:spPr>
          <a:xfrm>
            <a:off x="5459504" y="1107441"/>
            <a:ext cx="1631578" cy="2454910"/>
          </a:xfrm>
        </p:spPr>
        <p:txBody>
          <a:bodyPr/>
          <a:lstStyle/>
          <a:p>
            <a:endParaRPr lang="en-US"/>
          </a:p>
        </p:txBody>
      </p:sp>
      <p:sp>
        <p:nvSpPr>
          <p:cNvPr id="13" name="Picture Placeholder 12">
            <a:extLst>
              <a:ext uri="{FF2B5EF4-FFF2-40B4-BE49-F238E27FC236}">
                <a16:creationId xmlns:a16="http://schemas.microsoft.com/office/drawing/2014/main" id="{5140F23F-D7B9-1184-54D5-368DB0A85731}"/>
              </a:ext>
            </a:extLst>
          </p:cNvPr>
          <p:cNvSpPr>
            <a:spLocks noGrp="1"/>
          </p:cNvSpPr>
          <p:nvPr>
            <p:ph type="pic" sz="quarter" idx="19"/>
          </p:nvPr>
        </p:nvSpPr>
        <p:spPr>
          <a:xfrm>
            <a:off x="7198657" y="1107441"/>
            <a:ext cx="1631578" cy="2454910"/>
          </a:xfrm>
        </p:spPr>
        <p:txBody>
          <a:bodyPr/>
          <a:lstStyle/>
          <a:p>
            <a:endParaRPr lang="en-US"/>
          </a:p>
        </p:txBody>
      </p:sp>
      <p:sp>
        <p:nvSpPr>
          <p:cNvPr id="85" name="Freeform 84">
            <a:extLst>
              <a:ext uri="{FF2B5EF4-FFF2-40B4-BE49-F238E27FC236}">
                <a16:creationId xmlns:a16="http://schemas.microsoft.com/office/drawing/2014/main" id="{2333897A-574A-DF0F-8127-78AB2874EA1E}"/>
              </a:ext>
            </a:extLst>
          </p:cNvPr>
          <p:cNvSpPr/>
          <p:nvPr userDrawn="1"/>
        </p:nvSpPr>
        <p:spPr>
          <a:xfrm>
            <a:off x="242046" y="3562350"/>
            <a:ext cx="1631576" cy="9791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
        <p:nvSpPr>
          <p:cNvPr id="98" name="Freeform 97">
            <a:extLst>
              <a:ext uri="{FF2B5EF4-FFF2-40B4-BE49-F238E27FC236}">
                <a16:creationId xmlns:a16="http://schemas.microsoft.com/office/drawing/2014/main" id="{D234CC64-6B2C-20B5-8A01-7F084BBD07BB}"/>
              </a:ext>
            </a:extLst>
          </p:cNvPr>
          <p:cNvSpPr/>
          <p:nvPr userDrawn="1"/>
        </p:nvSpPr>
        <p:spPr>
          <a:xfrm>
            <a:off x="1981199" y="3562350"/>
            <a:ext cx="1631576" cy="9791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dirty="0">
                <a:solidFill>
                  <a:schemeClr val="accent1"/>
                </a:solidFill>
              </a:rPr>
              <a:t>Example Name</a:t>
            </a:r>
          </a:p>
          <a:p>
            <a:pPr algn="ctr">
              <a:lnSpc>
                <a:spcPct val="120000"/>
              </a:lnSpc>
            </a:pPr>
            <a:r>
              <a:rPr lang="fr-CA" sz="1000" dirty="0" err="1">
                <a:solidFill>
                  <a:schemeClr val="tx2"/>
                </a:solidFill>
              </a:rPr>
              <a:t>Title</a:t>
            </a:r>
            <a:endParaRPr lang="fr-CA" sz="1000" dirty="0">
              <a:solidFill>
                <a:schemeClr val="tx2"/>
              </a:solidFill>
            </a:endParaRPr>
          </a:p>
        </p:txBody>
      </p:sp>
      <p:sp>
        <p:nvSpPr>
          <p:cNvPr id="135" name="Freeform 134">
            <a:extLst>
              <a:ext uri="{FF2B5EF4-FFF2-40B4-BE49-F238E27FC236}">
                <a16:creationId xmlns:a16="http://schemas.microsoft.com/office/drawing/2014/main" id="{05599579-F788-F60B-8AEB-53F08DFAE2AE}"/>
              </a:ext>
            </a:extLst>
          </p:cNvPr>
          <p:cNvSpPr/>
          <p:nvPr userDrawn="1"/>
        </p:nvSpPr>
        <p:spPr>
          <a:xfrm>
            <a:off x="3720352" y="3562350"/>
            <a:ext cx="1631576" cy="9791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
        <p:nvSpPr>
          <p:cNvPr id="148" name="Freeform 147">
            <a:extLst>
              <a:ext uri="{FF2B5EF4-FFF2-40B4-BE49-F238E27FC236}">
                <a16:creationId xmlns:a16="http://schemas.microsoft.com/office/drawing/2014/main" id="{B0CBFDCA-E719-6F62-2129-BB8DF2BB9B7B}"/>
              </a:ext>
            </a:extLst>
          </p:cNvPr>
          <p:cNvSpPr/>
          <p:nvPr userDrawn="1"/>
        </p:nvSpPr>
        <p:spPr>
          <a:xfrm>
            <a:off x="5459505" y="3562350"/>
            <a:ext cx="1631576" cy="9791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
        <p:nvSpPr>
          <p:cNvPr id="161" name="Freeform 160">
            <a:extLst>
              <a:ext uri="{FF2B5EF4-FFF2-40B4-BE49-F238E27FC236}">
                <a16:creationId xmlns:a16="http://schemas.microsoft.com/office/drawing/2014/main" id="{ACB8991B-DBA0-01B0-9DDE-02091BADFDB8}"/>
              </a:ext>
            </a:extLst>
          </p:cNvPr>
          <p:cNvSpPr/>
          <p:nvPr userDrawn="1"/>
        </p:nvSpPr>
        <p:spPr>
          <a:xfrm>
            <a:off x="7198658" y="3562350"/>
            <a:ext cx="1631576" cy="979170"/>
          </a:xfrm>
          <a:custGeom>
            <a:avLst/>
            <a:gdLst>
              <a:gd name="connsiteX0" fmla="*/ 0 w 1828801"/>
              <a:gd name="connsiteY0" fmla="*/ 0 h 1847850"/>
              <a:gd name="connsiteX1" fmla="*/ 1828801 w 1828801"/>
              <a:gd name="connsiteY1" fmla="*/ 0 h 1847850"/>
              <a:gd name="connsiteX2" fmla="*/ 1828801 w 1828801"/>
              <a:gd name="connsiteY2" fmla="*/ 1847850 h 1847850"/>
              <a:gd name="connsiteX3" fmla="*/ 0 w 1828801"/>
              <a:gd name="connsiteY3" fmla="*/ 1847850 h 1847850"/>
            </a:gdLst>
            <a:ahLst/>
            <a:cxnLst>
              <a:cxn ang="0">
                <a:pos x="connsiteX0" y="connsiteY0"/>
              </a:cxn>
              <a:cxn ang="0">
                <a:pos x="connsiteX1" y="connsiteY1"/>
              </a:cxn>
              <a:cxn ang="0">
                <a:pos x="connsiteX2" y="connsiteY2"/>
              </a:cxn>
              <a:cxn ang="0">
                <a:pos x="connsiteX3" y="connsiteY3"/>
              </a:cxn>
            </a:cxnLst>
            <a:rect l="l" t="t" r="r" b="b"/>
            <a:pathLst>
              <a:path w="1828801" h="1847850">
                <a:moveTo>
                  <a:pt x="0" y="0"/>
                </a:moveTo>
                <a:lnTo>
                  <a:pt x="1828801" y="0"/>
                </a:lnTo>
                <a:lnTo>
                  <a:pt x="1828801" y="1847850"/>
                </a:lnTo>
                <a:lnTo>
                  <a:pt x="0" y="184785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en-US" sz="1400">
                <a:solidFill>
                  <a:schemeClr val="accent1"/>
                </a:solidFill>
              </a:rPr>
              <a:t>Example Name</a:t>
            </a:r>
          </a:p>
          <a:p>
            <a:pPr algn="ctr">
              <a:lnSpc>
                <a:spcPct val="120000"/>
              </a:lnSpc>
            </a:pPr>
            <a:r>
              <a:rPr lang="fr-CA" sz="1000" err="1">
                <a:solidFill>
                  <a:schemeClr val="tx2"/>
                </a:solidFill>
              </a:rPr>
              <a:t>Title</a:t>
            </a:r>
            <a:endParaRPr lang="fr-CA" sz="1000">
              <a:solidFill>
                <a:schemeClr val="tx2"/>
              </a:solidFill>
            </a:endParaRPr>
          </a:p>
        </p:txBody>
      </p:sp>
    </p:spTree>
    <p:extLst>
      <p:ext uri="{BB962C8B-B14F-4D97-AF65-F5344CB8AC3E}">
        <p14:creationId xmlns:p14="http://schemas.microsoft.com/office/powerpoint/2010/main" val="340029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5C789-E048-4605-A4E0-1CE65588285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D11B8A-35F0-3CCA-A458-347FF8A91F11}"/>
              </a:ext>
            </a:extLst>
          </p:cNvPr>
          <p:cNvSpPr>
            <a:spLocks noGrp="1"/>
          </p:cNvSpPr>
          <p:nvPr>
            <p:ph type="pic" sz="quarter" idx="26"/>
          </p:nvPr>
        </p:nvSpPr>
        <p:spPr/>
        <p:txBody>
          <a:bodyPr/>
          <a:lstStyle/>
          <a:p>
            <a:endParaRPr lang="en-US"/>
          </a:p>
        </p:txBody>
      </p:sp>
      <p:sp>
        <p:nvSpPr>
          <p:cNvPr id="3" name="Rectangle 2">
            <a:extLst>
              <a:ext uri="{FF2B5EF4-FFF2-40B4-BE49-F238E27FC236}">
                <a16:creationId xmlns:a16="http://schemas.microsoft.com/office/drawing/2014/main" id="{591183B1-8B0B-15CA-D2E0-CF0B5D54232E}"/>
              </a:ext>
            </a:extLst>
          </p:cNvPr>
          <p:cNvSpPr/>
          <p:nvPr/>
        </p:nvSpPr>
        <p:spPr bwMode="auto">
          <a:xfrm>
            <a:off x="0" y="0"/>
            <a:ext cx="9144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 name="Rectangle 3">
            <a:extLst>
              <a:ext uri="{FF2B5EF4-FFF2-40B4-BE49-F238E27FC236}">
                <a16:creationId xmlns:a16="http://schemas.microsoft.com/office/drawing/2014/main" id="{8616D8AE-0ABB-615F-B381-0CB84E0CF1B7}"/>
              </a:ext>
            </a:extLst>
          </p:cNvPr>
          <p:cNvSpPr/>
          <p:nvPr/>
        </p:nvSpPr>
        <p:spPr>
          <a:xfrm>
            <a:off x="660400" y="2653058"/>
            <a:ext cx="7823200" cy="1292662"/>
          </a:xfrm>
          <a:prstGeom prst="rect">
            <a:avLst/>
          </a:prstGeom>
        </p:spPr>
        <p:txBody>
          <a:bodyPr wrap="square">
            <a:spAutoFit/>
          </a:bodyPr>
          <a:lstStyle/>
          <a:p>
            <a:pPr algn="ctr"/>
            <a:r>
              <a:rPr lang="en-US" sz="3000" dirty="0">
                <a:solidFill>
                  <a:schemeClr val="bg1"/>
                </a:solidFill>
              </a:rPr>
              <a:t>“Go as far as you can see; when you get there, you’ll be able to see further.</a:t>
            </a:r>
          </a:p>
          <a:p>
            <a:pPr algn="ctr"/>
            <a:r>
              <a:rPr lang="en-US" dirty="0">
                <a:solidFill>
                  <a:schemeClr val="bg1"/>
                </a:solidFill>
              </a:rPr>
              <a:t>~ </a:t>
            </a:r>
            <a:r>
              <a:rPr lang="en-US" sz="1350" dirty="0">
                <a:solidFill>
                  <a:schemeClr val="bg1"/>
                </a:solidFill>
              </a:rPr>
              <a:t>Thomas Carlyle</a:t>
            </a:r>
            <a:endParaRPr lang="en-US" dirty="0">
              <a:solidFill>
                <a:schemeClr val="bg1"/>
              </a:solidFill>
            </a:endParaRPr>
          </a:p>
        </p:txBody>
      </p:sp>
      <p:grpSp>
        <p:nvGrpSpPr>
          <p:cNvPr id="5" name="Group 4">
            <a:extLst>
              <a:ext uri="{FF2B5EF4-FFF2-40B4-BE49-F238E27FC236}">
                <a16:creationId xmlns:a16="http://schemas.microsoft.com/office/drawing/2014/main" id="{9EC2D427-E048-A124-68ED-370F8B8E4745}"/>
              </a:ext>
            </a:extLst>
          </p:cNvPr>
          <p:cNvGrpSpPr/>
          <p:nvPr/>
        </p:nvGrpSpPr>
        <p:grpSpPr>
          <a:xfrm>
            <a:off x="4000500" y="1197780"/>
            <a:ext cx="1143000" cy="1143000"/>
            <a:chOff x="4000500" y="1504950"/>
            <a:chExt cx="1143000" cy="1143000"/>
          </a:xfrm>
        </p:grpSpPr>
        <p:sp>
          <p:nvSpPr>
            <p:cNvPr id="6" name="Oval 5">
              <a:extLst>
                <a:ext uri="{FF2B5EF4-FFF2-40B4-BE49-F238E27FC236}">
                  <a16:creationId xmlns:a16="http://schemas.microsoft.com/office/drawing/2014/main" id="{F75E25E8-218B-05B3-FFEB-1759B138103C}"/>
                </a:ext>
              </a:extLst>
            </p:cNvPr>
            <p:cNvSpPr/>
            <p:nvPr/>
          </p:nvSpPr>
          <p:spPr bwMode="auto">
            <a:xfrm>
              <a:off x="4000500" y="1504950"/>
              <a:ext cx="1143000" cy="1143000"/>
            </a:xfrm>
            <a:prstGeom prst="ellipse">
              <a:avLst/>
            </a:prstGeom>
            <a:solidFill>
              <a:schemeClr val="bg2"/>
            </a:solid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7" name="Group 6">
              <a:extLst>
                <a:ext uri="{FF2B5EF4-FFF2-40B4-BE49-F238E27FC236}">
                  <a16:creationId xmlns:a16="http://schemas.microsoft.com/office/drawing/2014/main" id="{92ACD5F5-29C7-1F71-7256-D293A5E25AF3}"/>
                </a:ext>
              </a:extLst>
            </p:cNvPr>
            <p:cNvGrpSpPr/>
            <p:nvPr/>
          </p:nvGrpSpPr>
          <p:grpSpPr>
            <a:xfrm>
              <a:off x="4267200" y="1795463"/>
              <a:ext cx="609600" cy="561974"/>
              <a:chOff x="4232634" y="1763597"/>
              <a:chExt cx="678732" cy="625706"/>
            </a:xfrm>
          </p:grpSpPr>
          <p:sp>
            <p:nvSpPr>
              <p:cNvPr id="8" name="Freeform 7">
                <a:extLst>
                  <a:ext uri="{FF2B5EF4-FFF2-40B4-BE49-F238E27FC236}">
                    <a16:creationId xmlns:a16="http://schemas.microsoft.com/office/drawing/2014/main" id="{31EABBE1-8F53-BE7C-2CEE-EFBD98FA183D}"/>
                  </a:ext>
                </a:extLst>
              </p:cNvPr>
              <p:cNvSpPr/>
              <p:nvPr/>
            </p:nvSpPr>
            <p:spPr bwMode="auto">
              <a:xfrm>
                <a:off x="4232634" y="1763597"/>
                <a:ext cx="310197" cy="625706"/>
              </a:xfrm>
              <a:custGeom>
                <a:avLst/>
                <a:gdLst/>
                <a:ahLst/>
                <a:cxnLst/>
                <a:rect l="l" t="t" r="r" b="b"/>
                <a:pathLst>
                  <a:path w="26746" h="53950">
                    <a:moveTo>
                      <a:pt x="24003" y="0"/>
                    </a:moveTo>
                    <a:lnTo>
                      <a:pt x="26746" y="2743"/>
                    </a:lnTo>
                    <a:cubicBezTo>
                      <a:pt x="19988" y="8658"/>
                      <a:pt x="15616" y="13287"/>
                      <a:pt x="13631" y="16630"/>
                    </a:cubicBezTo>
                    <a:cubicBezTo>
                      <a:pt x="11645" y="19974"/>
                      <a:pt x="10759" y="22888"/>
                      <a:pt x="10973" y="25374"/>
                    </a:cubicBezTo>
                    <a:cubicBezTo>
                      <a:pt x="10959" y="27122"/>
                      <a:pt x="11330" y="28542"/>
                      <a:pt x="12087" y="29632"/>
                    </a:cubicBezTo>
                    <a:cubicBezTo>
                      <a:pt x="12845" y="30723"/>
                      <a:pt x="14073" y="31285"/>
                      <a:pt x="15774" y="31318"/>
                    </a:cubicBezTo>
                    <a:cubicBezTo>
                      <a:pt x="17617" y="31375"/>
                      <a:pt x="19417" y="32404"/>
                      <a:pt x="21174" y="34404"/>
                    </a:cubicBezTo>
                    <a:cubicBezTo>
                      <a:pt x="22932" y="36404"/>
                      <a:pt x="23875" y="39033"/>
                      <a:pt x="24003" y="42291"/>
                    </a:cubicBezTo>
                    <a:cubicBezTo>
                      <a:pt x="23894" y="45577"/>
                      <a:pt x="22741" y="48320"/>
                      <a:pt x="20546" y="50520"/>
                    </a:cubicBezTo>
                    <a:cubicBezTo>
                      <a:pt x="18350" y="52721"/>
                      <a:pt x="15769" y="53864"/>
                      <a:pt x="12802" y="53949"/>
                    </a:cubicBezTo>
                    <a:cubicBezTo>
                      <a:pt x="9268" y="53992"/>
                      <a:pt x="6277" y="52821"/>
                      <a:pt x="3829" y="50435"/>
                    </a:cubicBezTo>
                    <a:cubicBezTo>
                      <a:pt x="1381" y="48049"/>
                      <a:pt x="105" y="44191"/>
                      <a:pt x="0" y="38862"/>
                    </a:cubicBezTo>
                    <a:cubicBezTo>
                      <a:pt x="215" y="29956"/>
                      <a:pt x="2643" y="22450"/>
                      <a:pt x="7287" y="16345"/>
                    </a:cubicBezTo>
                    <a:cubicBezTo>
                      <a:pt x="11930" y="10239"/>
                      <a:pt x="17502" y="4791"/>
                      <a:pt x="24003" y="0"/>
                    </a:cubicBez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Freeform 8">
                <a:extLst>
                  <a:ext uri="{FF2B5EF4-FFF2-40B4-BE49-F238E27FC236}">
                    <a16:creationId xmlns:a16="http://schemas.microsoft.com/office/drawing/2014/main" id="{7123A09A-01BD-26B8-3915-5352F825AEC1}"/>
                  </a:ext>
                </a:extLst>
              </p:cNvPr>
              <p:cNvSpPr/>
              <p:nvPr/>
            </p:nvSpPr>
            <p:spPr bwMode="auto">
              <a:xfrm>
                <a:off x="4601169" y="1763597"/>
                <a:ext cx="310197" cy="625706"/>
              </a:xfrm>
              <a:custGeom>
                <a:avLst/>
                <a:gdLst/>
                <a:ahLst/>
                <a:cxnLst/>
                <a:rect l="l" t="t" r="r" b="b"/>
                <a:pathLst>
                  <a:path w="26746" h="53950">
                    <a:moveTo>
                      <a:pt x="24231" y="0"/>
                    </a:moveTo>
                    <a:lnTo>
                      <a:pt x="26746" y="2743"/>
                    </a:lnTo>
                    <a:cubicBezTo>
                      <a:pt x="19988" y="8658"/>
                      <a:pt x="15616" y="13287"/>
                      <a:pt x="13630" y="16630"/>
                    </a:cubicBezTo>
                    <a:cubicBezTo>
                      <a:pt x="11644" y="19974"/>
                      <a:pt x="10758" y="22888"/>
                      <a:pt x="10972" y="25374"/>
                    </a:cubicBezTo>
                    <a:cubicBezTo>
                      <a:pt x="10958" y="27122"/>
                      <a:pt x="11330" y="28542"/>
                      <a:pt x="12087" y="29632"/>
                    </a:cubicBezTo>
                    <a:cubicBezTo>
                      <a:pt x="12844" y="30723"/>
                      <a:pt x="14073" y="31285"/>
                      <a:pt x="15773" y="31318"/>
                    </a:cubicBezTo>
                    <a:cubicBezTo>
                      <a:pt x="17626" y="31375"/>
                      <a:pt x="19464" y="32404"/>
                      <a:pt x="21288" y="34404"/>
                    </a:cubicBezTo>
                    <a:cubicBezTo>
                      <a:pt x="23112" y="36404"/>
                      <a:pt x="24093" y="39033"/>
                      <a:pt x="24231" y="42291"/>
                    </a:cubicBezTo>
                    <a:cubicBezTo>
                      <a:pt x="24112" y="45577"/>
                      <a:pt x="22922" y="48320"/>
                      <a:pt x="20659" y="50520"/>
                    </a:cubicBezTo>
                    <a:cubicBezTo>
                      <a:pt x="18397" y="52721"/>
                      <a:pt x="15778" y="53864"/>
                      <a:pt x="12801" y="53949"/>
                    </a:cubicBezTo>
                    <a:cubicBezTo>
                      <a:pt x="9267" y="53992"/>
                      <a:pt x="6277" y="52821"/>
                      <a:pt x="3829" y="50435"/>
                    </a:cubicBezTo>
                    <a:cubicBezTo>
                      <a:pt x="1381" y="48049"/>
                      <a:pt x="104" y="44191"/>
                      <a:pt x="0" y="38862"/>
                    </a:cubicBezTo>
                    <a:cubicBezTo>
                      <a:pt x="209" y="29956"/>
                      <a:pt x="2648" y="22450"/>
                      <a:pt x="7315" y="16345"/>
                    </a:cubicBezTo>
                    <a:cubicBezTo>
                      <a:pt x="11982" y="10239"/>
                      <a:pt x="17621" y="4791"/>
                      <a:pt x="24231" y="0"/>
                    </a:cubicBez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grpSp>
    </p:spTree>
    <p:extLst>
      <p:ext uri="{BB962C8B-B14F-4D97-AF65-F5344CB8AC3E}">
        <p14:creationId xmlns:p14="http://schemas.microsoft.com/office/powerpoint/2010/main" val="419737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5F8E6-D162-3C69-6AB0-B19C3BC262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AD6BBFC-DBE8-4881-5006-2A43909A08C4}"/>
              </a:ext>
            </a:extLst>
          </p:cNvPr>
          <p:cNvSpPr/>
          <p:nvPr/>
        </p:nvSpPr>
        <p:spPr bwMode="auto">
          <a:xfrm>
            <a:off x="0" y="0"/>
            <a:ext cx="4572000" cy="514350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9" name="Rectangle 8">
            <a:extLst>
              <a:ext uri="{FF2B5EF4-FFF2-40B4-BE49-F238E27FC236}">
                <a16:creationId xmlns:a16="http://schemas.microsoft.com/office/drawing/2014/main" id="{DB525299-1289-A119-1F3E-D1D18EF2C260}"/>
              </a:ext>
            </a:extLst>
          </p:cNvPr>
          <p:cNvSpPr/>
          <p:nvPr/>
        </p:nvSpPr>
        <p:spPr>
          <a:xfrm>
            <a:off x="396443" y="1803952"/>
            <a:ext cx="3779113" cy="1600438"/>
          </a:xfrm>
          <a:prstGeom prst="rect">
            <a:avLst/>
          </a:prstGeom>
        </p:spPr>
        <p:txBody>
          <a:bodyPr wrap="square" lIns="0" tIns="0" rIns="0" bIns="0" anchor="t">
            <a:spAutoFit/>
          </a:bodyPr>
          <a:lstStyle/>
          <a:p>
            <a:r>
              <a:rPr lang="en-US" sz="2600" dirty="0">
                <a:solidFill>
                  <a:schemeClr val="bg1"/>
                </a:solidFill>
              </a:rPr>
              <a:t>To explore diverse career paths in health law and foster connections between professionals and students.</a:t>
            </a:r>
          </a:p>
        </p:txBody>
      </p:sp>
      <p:sp>
        <p:nvSpPr>
          <p:cNvPr id="67" name="Rectangle 66">
            <a:extLst>
              <a:ext uri="{FF2B5EF4-FFF2-40B4-BE49-F238E27FC236}">
                <a16:creationId xmlns:a16="http://schemas.microsoft.com/office/drawing/2014/main" id="{522924D9-3D2D-7D22-2B68-716CE2D40C26}"/>
              </a:ext>
            </a:extLst>
          </p:cNvPr>
          <p:cNvSpPr/>
          <p:nvPr/>
        </p:nvSpPr>
        <p:spPr>
          <a:xfrm>
            <a:off x="419100" y="1082872"/>
            <a:ext cx="3756456" cy="369332"/>
          </a:xfrm>
          <a:prstGeom prst="rect">
            <a:avLst/>
          </a:prstGeom>
        </p:spPr>
        <p:txBody>
          <a:bodyPr wrap="square" lIns="0" tIns="0" rIns="0" bIns="0" anchor="ctr">
            <a:spAutoFit/>
          </a:bodyPr>
          <a:lstStyle/>
          <a:p>
            <a:r>
              <a:rPr lang="en-US" sz="2400" b="1" cap="small" dirty="0">
                <a:solidFill>
                  <a:schemeClr val="bg1"/>
                </a:solidFill>
              </a:rPr>
              <a:t>Purpose of Today’s Panel</a:t>
            </a:r>
          </a:p>
        </p:txBody>
      </p:sp>
      <p:grpSp>
        <p:nvGrpSpPr>
          <p:cNvPr id="155" name="Group 154">
            <a:extLst>
              <a:ext uri="{FF2B5EF4-FFF2-40B4-BE49-F238E27FC236}">
                <a16:creationId xmlns:a16="http://schemas.microsoft.com/office/drawing/2014/main" id="{24BBE90D-217E-4B3F-6FF5-321E766C438C}"/>
              </a:ext>
            </a:extLst>
          </p:cNvPr>
          <p:cNvGrpSpPr/>
          <p:nvPr/>
        </p:nvGrpSpPr>
        <p:grpSpPr>
          <a:xfrm>
            <a:off x="419100" y="1560273"/>
            <a:ext cx="596296" cy="45720"/>
            <a:chOff x="3624143" y="1019661"/>
            <a:chExt cx="1502841" cy="115229"/>
          </a:xfrm>
        </p:grpSpPr>
        <p:sp>
          <p:nvSpPr>
            <p:cNvPr id="156" name="Oval 13">
              <a:extLst>
                <a:ext uri="{FF2B5EF4-FFF2-40B4-BE49-F238E27FC236}">
                  <a16:creationId xmlns:a16="http://schemas.microsoft.com/office/drawing/2014/main" id="{8EDCD3B9-FBB2-DF09-CD34-DB18A05392E5}"/>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7" name="Oval 14">
              <a:extLst>
                <a:ext uri="{FF2B5EF4-FFF2-40B4-BE49-F238E27FC236}">
                  <a16:creationId xmlns:a16="http://schemas.microsoft.com/office/drawing/2014/main" id="{769D5004-3155-BDCF-4936-7AE770FF1DA9}"/>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8" name="Oval 15">
              <a:extLst>
                <a:ext uri="{FF2B5EF4-FFF2-40B4-BE49-F238E27FC236}">
                  <a16:creationId xmlns:a16="http://schemas.microsoft.com/office/drawing/2014/main" id="{BB356D88-145A-983D-D3A3-DD76279F31AC}"/>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9" name="Oval 16">
              <a:extLst>
                <a:ext uri="{FF2B5EF4-FFF2-40B4-BE49-F238E27FC236}">
                  <a16:creationId xmlns:a16="http://schemas.microsoft.com/office/drawing/2014/main" id="{AF764C05-4A6C-FE8E-FAEB-B2B0AC07B553}"/>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0" name="Oval 17">
              <a:extLst>
                <a:ext uri="{FF2B5EF4-FFF2-40B4-BE49-F238E27FC236}">
                  <a16:creationId xmlns:a16="http://schemas.microsoft.com/office/drawing/2014/main" id="{BCF64B07-FC7C-5150-D52A-00888891241D}"/>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1" name="Oval 24">
              <a:extLst>
                <a:ext uri="{FF2B5EF4-FFF2-40B4-BE49-F238E27FC236}">
                  <a16:creationId xmlns:a16="http://schemas.microsoft.com/office/drawing/2014/main" id="{1B12301F-B50F-2261-4ECC-6FDDFC725EC3}"/>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147" name="Inhaltsplatzhalter 4">
            <a:extLst>
              <a:ext uri="{FF2B5EF4-FFF2-40B4-BE49-F238E27FC236}">
                <a16:creationId xmlns:a16="http://schemas.microsoft.com/office/drawing/2014/main" id="{0FF3E7CB-4538-4886-364F-C731673275F2}"/>
              </a:ext>
            </a:extLst>
          </p:cNvPr>
          <p:cNvSpPr txBox="1">
            <a:spLocks/>
          </p:cNvSpPr>
          <p:nvPr/>
        </p:nvSpPr>
        <p:spPr>
          <a:xfrm>
            <a:off x="5242914" y="3135929"/>
            <a:ext cx="1472198"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mn-lt"/>
              </a:rPr>
              <a:t>Highlights various health law careers.</a:t>
            </a:r>
          </a:p>
        </p:txBody>
      </p:sp>
      <p:grpSp>
        <p:nvGrpSpPr>
          <p:cNvPr id="148" name="Group 147">
            <a:extLst>
              <a:ext uri="{FF2B5EF4-FFF2-40B4-BE49-F238E27FC236}">
                <a16:creationId xmlns:a16="http://schemas.microsoft.com/office/drawing/2014/main" id="{F3D76A82-1E8B-C623-25C1-67BF11DADBF4}"/>
              </a:ext>
            </a:extLst>
          </p:cNvPr>
          <p:cNvGrpSpPr/>
          <p:nvPr/>
        </p:nvGrpSpPr>
        <p:grpSpPr>
          <a:xfrm rot="16200000">
            <a:off x="4952999" y="3159113"/>
            <a:ext cx="185132" cy="185130"/>
            <a:chOff x="5664200" y="5721415"/>
            <a:chExt cx="342835" cy="342835"/>
          </a:xfrm>
          <a:effectLst>
            <a:outerShdw blurRad="152400" dist="139700" dir="5400000" sx="71000" sy="71000" algn="t" rotWithShape="0">
              <a:prstClr val="black">
                <a:alpha val="40000"/>
              </a:prstClr>
            </a:outerShdw>
          </a:effectLst>
        </p:grpSpPr>
        <p:sp>
          <p:nvSpPr>
            <p:cNvPr id="149" name="Oval 148">
              <a:extLst>
                <a:ext uri="{FF2B5EF4-FFF2-40B4-BE49-F238E27FC236}">
                  <a16:creationId xmlns:a16="http://schemas.microsoft.com/office/drawing/2014/main" id="{71B20812-2592-8D09-E415-CFB13F9C0AAE}"/>
                </a:ext>
              </a:extLst>
            </p:cNvPr>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Freeform 5">
              <a:extLst>
                <a:ext uri="{FF2B5EF4-FFF2-40B4-BE49-F238E27FC236}">
                  <a16:creationId xmlns:a16="http://schemas.microsoft.com/office/drawing/2014/main" id="{30C7BD57-7C4E-A376-AA77-83D1D4EC26C8}"/>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51" name="Inhaltsplatzhalter 4">
            <a:extLst>
              <a:ext uri="{FF2B5EF4-FFF2-40B4-BE49-F238E27FC236}">
                <a16:creationId xmlns:a16="http://schemas.microsoft.com/office/drawing/2014/main" id="{E518B736-A5E2-8FDE-306F-F4D754C3D783}"/>
              </a:ext>
            </a:extLst>
          </p:cNvPr>
          <p:cNvSpPr txBox="1">
            <a:spLocks/>
          </p:cNvSpPr>
          <p:nvPr/>
        </p:nvSpPr>
        <p:spPr>
          <a:xfrm>
            <a:off x="5242914" y="3830141"/>
            <a:ext cx="1472198"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mn-lt"/>
              </a:rPr>
              <a:t>Provide networking opportunities.</a:t>
            </a:r>
          </a:p>
        </p:txBody>
      </p:sp>
      <p:grpSp>
        <p:nvGrpSpPr>
          <p:cNvPr id="152" name="Group 151">
            <a:extLst>
              <a:ext uri="{FF2B5EF4-FFF2-40B4-BE49-F238E27FC236}">
                <a16:creationId xmlns:a16="http://schemas.microsoft.com/office/drawing/2014/main" id="{6A52A2EB-3C5F-6DAD-FC72-B539B0DA3120}"/>
              </a:ext>
            </a:extLst>
          </p:cNvPr>
          <p:cNvGrpSpPr/>
          <p:nvPr/>
        </p:nvGrpSpPr>
        <p:grpSpPr>
          <a:xfrm rot="16200000">
            <a:off x="4952999" y="3830949"/>
            <a:ext cx="185132" cy="185130"/>
            <a:chOff x="5664200" y="5721415"/>
            <a:chExt cx="342835" cy="342835"/>
          </a:xfrm>
          <a:effectLst>
            <a:outerShdw blurRad="152400" dist="139700" dir="5400000" sx="71000" sy="71000" algn="t" rotWithShape="0">
              <a:prstClr val="black">
                <a:alpha val="40000"/>
              </a:prstClr>
            </a:outerShdw>
          </a:effectLst>
        </p:grpSpPr>
        <p:sp>
          <p:nvSpPr>
            <p:cNvPr id="153" name="Oval 152">
              <a:extLst>
                <a:ext uri="{FF2B5EF4-FFF2-40B4-BE49-F238E27FC236}">
                  <a16:creationId xmlns:a16="http://schemas.microsoft.com/office/drawing/2014/main" id="{DEB42D3A-081B-83EC-22BD-714EDB38C0B7}"/>
                </a:ext>
              </a:extLst>
            </p:cNvPr>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Freeform 5">
              <a:extLst>
                <a:ext uri="{FF2B5EF4-FFF2-40B4-BE49-F238E27FC236}">
                  <a16:creationId xmlns:a16="http://schemas.microsoft.com/office/drawing/2014/main" id="{7B729276-D9BF-7EDC-B1E4-FA0409F72F91}"/>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sp>
        <p:nvSpPr>
          <p:cNvPr id="166" name="Inhaltsplatzhalter 4">
            <a:extLst>
              <a:ext uri="{FF2B5EF4-FFF2-40B4-BE49-F238E27FC236}">
                <a16:creationId xmlns:a16="http://schemas.microsoft.com/office/drawing/2014/main" id="{A6AAB64C-064B-6DB6-11EA-EA78C69D35EC}"/>
              </a:ext>
            </a:extLst>
          </p:cNvPr>
          <p:cNvSpPr txBox="1">
            <a:spLocks/>
          </p:cNvSpPr>
          <p:nvPr/>
        </p:nvSpPr>
        <p:spPr>
          <a:xfrm>
            <a:off x="7236034" y="3135093"/>
            <a:ext cx="1600200" cy="64633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mn-lt"/>
              </a:rPr>
              <a:t>Discuss current trends and challenges in health law.</a:t>
            </a:r>
          </a:p>
        </p:txBody>
      </p:sp>
      <p:grpSp>
        <p:nvGrpSpPr>
          <p:cNvPr id="167" name="Group 166">
            <a:extLst>
              <a:ext uri="{FF2B5EF4-FFF2-40B4-BE49-F238E27FC236}">
                <a16:creationId xmlns:a16="http://schemas.microsoft.com/office/drawing/2014/main" id="{53AB43B9-3FA4-4CCA-C820-53BF97B544EB}"/>
              </a:ext>
            </a:extLst>
          </p:cNvPr>
          <p:cNvGrpSpPr/>
          <p:nvPr/>
        </p:nvGrpSpPr>
        <p:grpSpPr>
          <a:xfrm rot="16200000">
            <a:off x="6943064" y="3159113"/>
            <a:ext cx="185132" cy="185130"/>
            <a:chOff x="5664200" y="5721415"/>
            <a:chExt cx="342835" cy="342835"/>
          </a:xfrm>
          <a:effectLst>
            <a:outerShdw blurRad="152400" dist="139700" dir="5400000" sx="71000" sy="71000" algn="t" rotWithShape="0">
              <a:prstClr val="black">
                <a:alpha val="40000"/>
              </a:prstClr>
            </a:outerShdw>
          </a:effectLst>
        </p:grpSpPr>
        <p:sp>
          <p:nvSpPr>
            <p:cNvPr id="172" name="Oval 171">
              <a:extLst>
                <a:ext uri="{FF2B5EF4-FFF2-40B4-BE49-F238E27FC236}">
                  <a16:creationId xmlns:a16="http://schemas.microsoft.com/office/drawing/2014/main" id="{BCFEED99-CF62-6300-F0F0-6375B096E0F7}"/>
                </a:ext>
              </a:extLst>
            </p:cNvPr>
            <p:cNvSpPr/>
            <p:nvPr/>
          </p:nvSpPr>
          <p:spPr>
            <a:xfrm>
              <a:off x="5664200" y="5721415"/>
              <a:ext cx="342835" cy="34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Freeform 5">
              <a:extLst>
                <a:ext uri="{FF2B5EF4-FFF2-40B4-BE49-F238E27FC236}">
                  <a16:creationId xmlns:a16="http://schemas.microsoft.com/office/drawing/2014/main" id="{8BE6C20F-8305-8C03-088B-25EF34B46534}"/>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675"/>
            </a:p>
          </p:txBody>
        </p:sp>
      </p:grpSp>
      <p:pic>
        <p:nvPicPr>
          <p:cNvPr id="4" name="Picture Placeholder 3">
            <a:extLst>
              <a:ext uri="{FF2B5EF4-FFF2-40B4-BE49-F238E27FC236}">
                <a16:creationId xmlns:a16="http://schemas.microsoft.com/office/drawing/2014/main" id="{D6A41288-5EAE-B78E-8F9F-93AA24A9FB7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8129" b="16993"/>
          <a:stretch/>
        </p:blipFill>
        <p:spPr>
          <a:xfrm flipH="1">
            <a:off x="4571999" y="0"/>
            <a:ext cx="4572001" cy="2419350"/>
          </a:xfrm>
          <a:prstGeom prst="rect">
            <a:avLst/>
          </a:prstGeom>
        </p:spPr>
      </p:pic>
    </p:spTree>
    <p:extLst>
      <p:ext uri="{BB962C8B-B14F-4D97-AF65-F5344CB8AC3E}">
        <p14:creationId xmlns:p14="http://schemas.microsoft.com/office/powerpoint/2010/main" val="14611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698A-0D75-1420-1C08-861C0AF1B16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5AD446D-5B93-2862-D6A8-22678D5F7DAD}"/>
              </a:ext>
            </a:extLst>
          </p:cNvPr>
          <p:cNvSpPr/>
          <p:nvPr/>
        </p:nvSpPr>
        <p:spPr bwMode="auto">
          <a:xfrm>
            <a:off x="-32198" y="-171450"/>
            <a:ext cx="9176198" cy="5314950"/>
          </a:xfrm>
          <a:prstGeom prst="rect">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3">
            <a:extLst>
              <a:ext uri="{FF2B5EF4-FFF2-40B4-BE49-F238E27FC236}">
                <a16:creationId xmlns:a16="http://schemas.microsoft.com/office/drawing/2014/main" id="{A3ED7A63-B894-CEEE-F6C9-67273ECB7C4E}"/>
              </a:ext>
            </a:extLst>
          </p:cNvPr>
          <p:cNvSpPr txBox="1"/>
          <p:nvPr/>
        </p:nvSpPr>
        <p:spPr>
          <a:xfrm>
            <a:off x="208344" y="2038350"/>
            <a:ext cx="8727312" cy="889154"/>
          </a:xfrm>
          <a:prstGeom prst="rect">
            <a:avLst/>
          </a:prstGeom>
          <a:noFill/>
        </p:spPr>
        <p:txBody>
          <a:bodyPr wrap="square" lIns="0" tIns="0" rIns="0" bIns="0" rtlCol="0" anchor="ctr">
            <a:spAutoFit/>
          </a:bodyPr>
          <a:lstStyle/>
          <a:p>
            <a:pPr algn="ctr">
              <a:lnSpc>
                <a:spcPct val="107000"/>
              </a:lnSpc>
              <a:spcAft>
                <a:spcPts val="600"/>
              </a:spcAft>
            </a:pPr>
            <a:r>
              <a:rPr lang="en-US" sz="5400" b="1" dirty="0">
                <a:solidFill>
                  <a:schemeClr val="bg1"/>
                </a:solidFill>
                <a:ea typeface="Calibri" panose="020F0502020204030204" pitchFamily="34" charset="0"/>
                <a:cs typeface="Arial" panose="020B0604020202020204" pitchFamily="34" charset="0"/>
              </a:rPr>
              <a:t>Introduction to Health Law</a:t>
            </a:r>
          </a:p>
        </p:txBody>
      </p:sp>
      <p:grpSp>
        <p:nvGrpSpPr>
          <p:cNvPr id="12" name="Group 11">
            <a:extLst>
              <a:ext uri="{FF2B5EF4-FFF2-40B4-BE49-F238E27FC236}">
                <a16:creationId xmlns:a16="http://schemas.microsoft.com/office/drawing/2014/main" id="{0FBDBE76-B7C6-46C1-5003-2E0E3741FE5A}"/>
              </a:ext>
            </a:extLst>
          </p:cNvPr>
          <p:cNvGrpSpPr/>
          <p:nvPr/>
        </p:nvGrpSpPr>
        <p:grpSpPr>
          <a:xfrm>
            <a:off x="4273852" y="3354205"/>
            <a:ext cx="596296" cy="45720"/>
            <a:chOff x="3624143" y="1019661"/>
            <a:chExt cx="1502841" cy="115229"/>
          </a:xfrm>
        </p:grpSpPr>
        <p:sp>
          <p:nvSpPr>
            <p:cNvPr id="14" name="Oval 13">
              <a:extLst>
                <a:ext uri="{FF2B5EF4-FFF2-40B4-BE49-F238E27FC236}">
                  <a16:creationId xmlns:a16="http://schemas.microsoft.com/office/drawing/2014/main" id="{AF474A27-9DFD-3D61-2518-F127D8C87F96}"/>
                </a:ext>
              </a:extLst>
            </p:cNvPr>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val 14">
              <a:extLst>
                <a:ext uri="{FF2B5EF4-FFF2-40B4-BE49-F238E27FC236}">
                  <a16:creationId xmlns:a16="http://schemas.microsoft.com/office/drawing/2014/main" id="{340D8742-D13D-0ACF-F527-D00C862DF676}"/>
                </a:ext>
              </a:extLst>
            </p:cNvPr>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24F8C0DE-3FFF-8486-CD2F-E7560868A3B6}"/>
                </a:ext>
              </a:extLst>
            </p:cNvPr>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val 16">
              <a:extLst>
                <a:ext uri="{FF2B5EF4-FFF2-40B4-BE49-F238E27FC236}">
                  <a16:creationId xmlns:a16="http://schemas.microsoft.com/office/drawing/2014/main" id="{DBBF3F68-F254-5706-395E-F9688B40E6AD}"/>
                </a:ext>
              </a:extLst>
            </p:cNvPr>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95F65FF4-4F3B-0C0D-A47E-5D3C505724F5}"/>
                </a:ext>
              </a:extLst>
            </p:cNvPr>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Oval 24">
              <a:extLst>
                <a:ext uri="{FF2B5EF4-FFF2-40B4-BE49-F238E27FC236}">
                  <a16:creationId xmlns:a16="http://schemas.microsoft.com/office/drawing/2014/main" id="{3785545C-05C3-2E2C-1296-DB785A05B8CE}"/>
                </a:ext>
              </a:extLst>
            </p:cNvPr>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335345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38E0-7466-209E-3CA4-4C621BC251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49AF17-10BB-9BCC-0721-52D6A82928C7}"/>
              </a:ext>
            </a:extLst>
          </p:cNvPr>
          <p:cNvSpPr>
            <a:spLocks noGrp="1"/>
          </p:cNvSpPr>
          <p:nvPr>
            <p:ph type="title"/>
          </p:nvPr>
        </p:nvSpPr>
        <p:spPr/>
        <p:txBody>
          <a:bodyPr/>
          <a:lstStyle/>
          <a:p>
            <a:r>
              <a:rPr lang="en-US" dirty="0"/>
              <a:t>Scope of Practice in Health Law</a:t>
            </a:r>
          </a:p>
        </p:txBody>
      </p:sp>
      <p:sp>
        <p:nvSpPr>
          <p:cNvPr id="6" name="Rounded Rectangle 4">
            <a:extLst>
              <a:ext uri="{FF2B5EF4-FFF2-40B4-BE49-F238E27FC236}">
                <a16:creationId xmlns:a16="http://schemas.microsoft.com/office/drawing/2014/main" id="{A7D29689-0F9D-25BF-20F0-323AA9C701E2}"/>
              </a:ext>
            </a:extLst>
          </p:cNvPr>
          <p:cNvSpPr/>
          <p:nvPr/>
        </p:nvSpPr>
        <p:spPr>
          <a:xfrm>
            <a:off x="246630" y="1215342"/>
            <a:ext cx="2099273" cy="2194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dirty="0">
              <a:solidFill>
                <a:schemeClr val="bg1"/>
              </a:solidFill>
            </a:endParaRPr>
          </a:p>
        </p:txBody>
      </p:sp>
      <p:sp>
        <p:nvSpPr>
          <p:cNvPr id="7" name="Rounded Rectangle 4">
            <a:extLst>
              <a:ext uri="{FF2B5EF4-FFF2-40B4-BE49-F238E27FC236}">
                <a16:creationId xmlns:a16="http://schemas.microsoft.com/office/drawing/2014/main" id="{44072D5A-76A6-BFFC-D428-CB7D8E4279AC}"/>
              </a:ext>
            </a:extLst>
          </p:cNvPr>
          <p:cNvSpPr/>
          <p:nvPr/>
        </p:nvSpPr>
        <p:spPr>
          <a:xfrm>
            <a:off x="2432083" y="1215342"/>
            <a:ext cx="2099273" cy="2194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a:p>
        </p:txBody>
      </p:sp>
      <p:sp>
        <p:nvSpPr>
          <p:cNvPr id="8" name="Rounded Rectangle 4">
            <a:extLst>
              <a:ext uri="{FF2B5EF4-FFF2-40B4-BE49-F238E27FC236}">
                <a16:creationId xmlns:a16="http://schemas.microsoft.com/office/drawing/2014/main" id="{A528D370-06B2-200E-4D45-3117881E1546}"/>
              </a:ext>
            </a:extLst>
          </p:cNvPr>
          <p:cNvSpPr/>
          <p:nvPr/>
        </p:nvSpPr>
        <p:spPr>
          <a:xfrm>
            <a:off x="4617536" y="1215342"/>
            <a:ext cx="2099273" cy="21946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a:p>
        </p:txBody>
      </p:sp>
      <p:sp>
        <p:nvSpPr>
          <p:cNvPr id="11" name="Rectangle 10">
            <a:extLst>
              <a:ext uri="{FF2B5EF4-FFF2-40B4-BE49-F238E27FC236}">
                <a16:creationId xmlns:a16="http://schemas.microsoft.com/office/drawing/2014/main" id="{E41607DB-5AAA-9DD1-45AE-D427F3B8C8B8}"/>
              </a:ext>
            </a:extLst>
          </p:cNvPr>
          <p:cNvSpPr/>
          <p:nvPr/>
        </p:nvSpPr>
        <p:spPr>
          <a:xfrm>
            <a:off x="415167" y="1533737"/>
            <a:ext cx="1762198" cy="1092222"/>
          </a:xfrm>
          <a:prstGeom prst="rect">
            <a:avLst/>
          </a:prstGeom>
        </p:spPr>
        <p:txBody>
          <a:bodyPr wrap="square" lIns="0" rIns="0" anchor="t">
            <a:spAutoFit/>
          </a:bodyPr>
          <a:lstStyle/>
          <a:p>
            <a:pPr>
              <a:lnSpc>
                <a:spcPct val="120000"/>
              </a:lnSpc>
            </a:pPr>
            <a:r>
              <a:rPr lang="en-US" sz="1300" b="1" dirty="0">
                <a:solidFill>
                  <a:schemeClr val="bg1"/>
                </a:solidFill>
              </a:rPr>
              <a:t>Regulatory Compliance</a:t>
            </a:r>
          </a:p>
          <a:p>
            <a:pPr marL="285750" indent="-285750">
              <a:lnSpc>
                <a:spcPct val="120000"/>
              </a:lnSpc>
              <a:buFont typeface="Arial" panose="020B0604020202020204" pitchFamily="34" charset="0"/>
              <a:buChar char="•"/>
            </a:pPr>
            <a:r>
              <a:rPr lang="pt-BR" sz="1400" dirty="0">
                <a:solidFill>
                  <a:schemeClr val="bg1"/>
                </a:solidFill>
              </a:rPr>
              <a:t>HIPAA</a:t>
            </a:r>
          </a:p>
          <a:p>
            <a:pPr marL="285750" indent="-285750">
              <a:lnSpc>
                <a:spcPct val="120000"/>
              </a:lnSpc>
              <a:buFont typeface="Arial" panose="020B0604020202020204" pitchFamily="34" charset="0"/>
              <a:buChar char="•"/>
            </a:pPr>
            <a:r>
              <a:rPr lang="pt-BR" sz="1400" dirty="0">
                <a:solidFill>
                  <a:schemeClr val="bg1"/>
                </a:solidFill>
              </a:rPr>
              <a:t>FDA Regulations</a:t>
            </a:r>
          </a:p>
          <a:p>
            <a:pPr marL="285750" indent="-285750">
              <a:lnSpc>
                <a:spcPct val="120000"/>
              </a:lnSpc>
              <a:buFont typeface="Arial" panose="020B0604020202020204" pitchFamily="34" charset="0"/>
              <a:buChar char="•"/>
            </a:pPr>
            <a:r>
              <a:rPr lang="pt-BR" sz="1400" dirty="0">
                <a:solidFill>
                  <a:schemeClr val="bg1"/>
                </a:solidFill>
              </a:rPr>
              <a:t>Medicare/Medicaid</a:t>
            </a:r>
            <a:r>
              <a:rPr lang="en-US" sz="1400" dirty="0">
                <a:solidFill>
                  <a:schemeClr val="bg1"/>
                </a:solidFill>
              </a:rPr>
              <a:t> </a:t>
            </a:r>
          </a:p>
        </p:txBody>
      </p:sp>
      <p:sp>
        <p:nvSpPr>
          <p:cNvPr id="17" name="Rectangle 16">
            <a:extLst>
              <a:ext uri="{FF2B5EF4-FFF2-40B4-BE49-F238E27FC236}">
                <a16:creationId xmlns:a16="http://schemas.microsoft.com/office/drawing/2014/main" id="{A13DFEA8-8CC5-5916-A9A8-1B7F897EE2F6}"/>
              </a:ext>
            </a:extLst>
          </p:cNvPr>
          <p:cNvSpPr/>
          <p:nvPr/>
        </p:nvSpPr>
        <p:spPr>
          <a:xfrm>
            <a:off x="2600619" y="1534307"/>
            <a:ext cx="1897102" cy="1092222"/>
          </a:xfrm>
          <a:prstGeom prst="rect">
            <a:avLst/>
          </a:prstGeom>
        </p:spPr>
        <p:txBody>
          <a:bodyPr wrap="square" lIns="0" rIns="0" anchor="t">
            <a:spAutoFit/>
          </a:bodyPr>
          <a:lstStyle/>
          <a:p>
            <a:pPr>
              <a:lnSpc>
                <a:spcPct val="120000"/>
              </a:lnSpc>
            </a:pPr>
            <a:r>
              <a:rPr lang="en-US" sz="1300" b="1" dirty="0">
                <a:solidFill>
                  <a:schemeClr val="bg1"/>
                </a:solidFill>
              </a:rPr>
              <a:t>Health Care Transactions</a:t>
            </a:r>
          </a:p>
          <a:p>
            <a:pPr marL="285750" indent="-285750">
              <a:lnSpc>
                <a:spcPct val="120000"/>
              </a:lnSpc>
              <a:buFont typeface="Arial" panose="020B0604020202020204" pitchFamily="34" charset="0"/>
              <a:buChar char="•"/>
            </a:pPr>
            <a:r>
              <a:rPr lang="fr-FR" sz="1400" dirty="0">
                <a:solidFill>
                  <a:schemeClr val="bg1"/>
                </a:solidFill>
              </a:rPr>
              <a:t>Mergers</a:t>
            </a:r>
          </a:p>
          <a:p>
            <a:pPr marL="285750" indent="-285750">
              <a:lnSpc>
                <a:spcPct val="120000"/>
              </a:lnSpc>
              <a:buFont typeface="Arial" panose="020B0604020202020204" pitchFamily="34" charset="0"/>
              <a:buChar char="•"/>
            </a:pPr>
            <a:r>
              <a:rPr lang="fr-FR" sz="1400" dirty="0">
                <a:solidFill>
                  <a:schemeClr val="bg1"/>
                </a:solidFill>
              </a:rPr>
              <a:t>Acquisitions</a:t>
            </a:r>
          </a:p>
          <a:p>
            <a:pPr marL="285750" indent="-285750">
              <a:lnSpc>
                <a:spcPct val="120000"/>
              </a:lnSpc>
              <a:buFont typeface="Arial" panose="020B0604020202020204" pitchFamily="34" charset="0"/>
              <a:buChar char="•"/>
            </a:pPr>
            <a:r>
              <a:rPr lang="fr-FR" sz="1400" dirty="0">
                <a:solidFill>
                  <a:schemeClr val="bg1"/>
                </a:solidFill>
              </a:rPr>
              <a:t>Joint Ventures</a:t>
            </a:r>
            <a:endParaRPr lang="en-US" sz="1400" dirty="0">
              <a:solidFill>
                <a:schemeClr val="bg1"/>
              </a:solidFill>
            </a:endParaRPr>
          </a:p>
        </p:txBody>
      </p:sp>
      <p:sp>
        <p:nvSpPr>
          <p:cNvPr id="19" name="Rectangle 18">
            <a:extLst>
              <a:ext uri="{FF2B5EF4-FFF2-40B4-BE49-F238E27FC236}">
                <a16:creationId xmlns:a16="http://schemas.microsoft.com/office/drawing/2014/main" id="{1075F6BF-4B83-8869-F4FE-572A74A2DE17}"/>
              </a:ext>
            </a:extLst>
          </p:cNvPr>
          <p:cNvSpPr/>
          <p:nvPr/>
        </p:nvSpPr>
        <p:spPr>
          <a:xfrm>
            <a:off x="4775825" y="1533737"/>
            <a:ext cx="1762198" cy="1369221"/>
          </a:xfrm>
          <a:prstGeom prst="rect">
            <a:avLst/>
          </a:prstGeom>
        </p:spPr>
        <p:txBody>
          <a:bodyPr wrap="square" lIns="0" rIns="0" anchor="t">
            <a:spAutoFit/>
          </a:bodyPr>
          <a:lstStyle/>
          <a:p>
            <a:pPr>
              <a:lnSpc>
                <a:spcPct val="120000"/>
              </a:lnSpc>
            </a:pPr>
            <a:r>
              <a:rPr lang="en-US" sz="1300" b="1" dirty="0">
                <a:solidFill>
                  <a:schemeClr val="bg1"/>
                </a:solidFill>
              </a:rPr>
              <a:t>Litigation and Risk Management</a:t>
            </a:r>
          </a:p>
          <a:p>
            <a:pPr marL="285750" indent="-285750">
              <a:lnSpc>
                <a:spcPct val="120000"/>
              </a:lnSpc>
              <a:buFont typeface="Arial" panose="020B0604020202020204" pitchFamily="34" charset="0"/>
              <a:buChar char="•"/>
            </a:pPr>
            <a:r>
              <a:rPr lang="en-US" sz="1400" dirty="0">
                <a:solidFill>
                  <a:schemeClr val="bg1"/>
                </a:solidFill>
              </a:rPr>
              <a:t>Medical Malpractice</a:t>
            </a:r>
          </a:p>
          <a:p>
            <a:pPr marL="285750" indent="-285750">
              <a:lnSpc>
                <a:spcPct val="120000"/>
              </a:lnSpc>
              <a:buFont typeface="Arial" panose="020B0604020202020204" pitchFamily="34" charset="0"/>
              <a:buChar char="•"/>
            </a:pPr>
            <a:r>
              <a:rPr lang="en-US" sz="1400" dirty="0">
                <a:solidFill>
                  <a:schemeClr val="bg1"/>
                </a:solidFill>
              </a:rPr>
              <a:t>Fraud Enforcement</a:t>
            </a:r>
          </a:p>
        </p:txBody>
      </p:sp>
      <p:sp>
        <p:nvSpPr>
          <p:cNvPr id="10" name="Rounded Rectangle 4">
            <a:extLst>
              <a:ext uri="{FF2B5EF4-FFF2-40B4-BE49-F238E27FC236}">
                <a16:creationId xmlns:a16="http://schemas.microsoft.com/office/drawing/2014/main" id="{2E01E019-87DA-4138-5DCC-A5FB59D1090D}"/>
              </a:ext>
            </a:extLst>
          </p:cNvPr>
          <p:cNvSpPr/>
          <p:nvPr/>
        </p:nvSpPr>
        <p:spPr>
          <a:xfrm>
            <a:off x="6816127" y="1215342"/>
            <a:ext cx="2099273" cy="2194608"/>
          </a:xfrm>
          <a:prstGeom prst="rect">
            <a:avLst/>
          </a:prstGeom>
          <a:solidFill>
            <a:srgbClr val="F05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400" b="1"/>
          </a:p>
        </p:txBody>
      </p:sp>
      <p:sp>
        <p:nvSpPr>
          <p:cNvPr id="13" name="Rectangle 12">
            <a:extLst>
              <a:ext uri="{FF2B5EF4-FFF2-40B4-BE49-F238E27FC236}">
                <a16:creationId xmlns:a16="http://schemas.microsoft.com/office/drawing/2014/main" id="{2196B230-7B45-43A1-8ACC-CAE78FE6A42D}"/>
              </a:ext>
            </a:extLst>
          </p:cNvPr>
          <p:cNvSpPr/>
          <p:nvPr/>
        </p:nvSpPr>
        <p:spPr>
          <a:xfrm>
            <a:off x="6974416" y="1533737"/>
            <a:ext cx="1762198" cy="1627753"/>
          </a:xfrm>
          <a:prstGeom prst="rect">
            <a:avLst/>
          </a:prstGeom>
        </p:spPr>
        <p:txBody>
          <a:bodyPr wrap="square" lIns="0" rIns="0" anchor="t">
            <a:spAutoFit/>
          </a:bodyPr>
          <a:lstStyle/>
          <a:p>
            <a:pPr>
              <a:lnSpc>
                <a:spcPct val="120000"/>
              </a:lnSpc>
            </a:pPr>
            <a:r>
              <a:rPr lang="en-US" sz="1300" b="1" dirty="0">
                <a:solidFill>
                  <a:schemeClr val="bg1"/>
                </a:solidFill>
              </a:rPr>
              <a:t>Emerging Fields </a:t>
            </a:r>
          </a:p>
          <a:p>
            <a:pPr marL="171450" indent="-171450">
              <a:lnSpc>
                <a:spcPct val="120000"/>
              </a:lnSpc>
              <a:buFont typeface="Arial" panose="020B0604020202020204" pitchFamily="34" charset="0"/>
              <a:buChar char="•"/>
            </a:pPr>
            <a:r>
              <a:rPr lang="en-US" sz="1400" dirty="0">
                <a:solidFill>
                  <a:schemeClr val="bg1"/>
                </a:solidFill>
              </a:rPr>
              <a:t>Digital Health</a:t>
            </a:r>
          </a:p>
          <a:p>
            <a:pPr marL="171450" indent="-171450">
              <a:lnSpc>
                <a:spcPct val="120000"/>
              </a:lnSpc>
              <a:buFont typeface="Arial" panose="020B0604020202020204" pitchFamily="34" charset="0"/>
              <a:buChar char="•"/>
            </a:pPr>
            <a:r>
              <a:rPr lang="en-US" sz="1400" dirty="0">
                <a:solidFill>
                  <a:schemeClr val="bg1"/>
                </a:solidFill>
              </a:rPr>
              <a:t>AI</a:t>
            </a:r>
          </a:p>
          <a:p>
            <a:pPr marL="171450" indent="-171450">
              <a:lnSpc>
                <a:spcPct val="120000"/>
              </a:lnSpc>
              <a:buFont typeface="Arial" panose="020B0604020202020204" pitchFamily="34" charset="0"/>
              <a:buChar char="•"/>
            </a:pPr>
            <a:r>
              <a:rPr lang="en-US" sz="1400" dirty="0">
                <a:solidFill>
                  <a:schemeClr val="bg1"/>
                </a:solidFill>
              </a:rPr>
              <a:t>Biotechnology</a:t>
            </a:r>
          </a:p>
          <a:p>
            <a:pPr marL="171450" indent="-171450">
              <a:lnSpc>
                <a:spcPct val="120000"/>
              </a:lnSpc>
              <a:buFont typeface="Arial" panose="020B0604020202020204" pitchFamily="34" charset="0"/>
              <a:buChar char="•"/>
            </a:pPr>
            <a:r>
              <a:rPr lang="en-US" sz="1400" dirty="0">
                <a:solidFill>
                  <a:schemeClr val="bg1"/>
                </a:solidFill>
              </a:rPr>
              <a:t>Public Health Law</a:t>
            </a:r>
          </a:p>
          <a:p>
            <a:pPr marL="171450" indent="-171450">
              <a:lnSpc>
                <a:spcPct val="120000"/>
              </a:lnSpc>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268082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HLA Master Theme">
  <a:themeElements>
    <a:clrScheme name="AHLA Color Theme-3">
      <a:dk1>
        <a:srgbClr val="000000"/>
      </a:dk1>
      <a:lt1>
        <a:srgbClr val="FFFFFF"/>
      </a:lt1>
      <a:dk2>
        <a:srgbClr val="1D4F91"/>
      </a:dk2>
      <a:lt2>
        <a:srgbClr val="9BC9E9"/>
      </a:lt2>
      <a:accent1>
        <a:srgbClr val="004D8F"/>
      </a:accent1>
      <a:accent2>
        <a:srgbClr val="62C0C7"/>
      </a:accent2>
      <a:accent3>
        <a:srgbClr val="D9CD45"/>
      </a:accent3>
      <a:accent4>
        <a:srgbClr val="004851"/>
      </a:accent4>
      <a:accent5>
        <a:srgbClr val="D4BD8D"/>
      </a:accent5>
      <a:accent6>
        <a:srgbClr val="FF6900"/>
      </a:accent6>
      <a:hlink>
        <a:srgbClr val="1D4F91"/>
      </a:hlink>
      <a:folHlink>
        <a:srgbClr val="004887"/>
      </a:folHlink>
    </a:clrScheme>
    <a:fontScheme name="AHLA Master Theme">
      <a:majorFont>
        <a:latin typeface="Runda Medium"/>
        <a:ea typeface=""/>
        <a:cs typeface=""/>
      </a:majorFont>
      <a:minorFont>
        <a:latin typeface="Adobe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84782EFF-6AA8-754E-876C-014898CB14D6}" vid="{989E2B2F-0F94-0A49-82E9-AE9BF0F8B9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d0fc77-36fd-42b5-b569-134fa315dbe2">
      <Terms xmlns="http://schemas.microsoft.com/office/infopath/2007/PartnerControls"/>
    </lcf76f155ced4ddcb4097134ff3c332f>
    <TaxCatchAll xmlns="f9300d67-1b81-4fbe-b86b-1944e7c180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E9EA375DB15F4D94154A324E100D87" ma:contentTypeVersion="18" ma:contentTypeDescription="Create a new document." ma:contentTypeScope="" ma:versionID="2a23891feaa1547ba9c0afb18992c413">
  <xsd:schema xmlns:xsd="http://www.w3.org/2001/XMLSchema" xmlns:xs="http://www.w3.org/2001/XMLSchema" xmlns:p="http://schemas.microsoft.com/office/2006/metadata/properties" xmlns:ns2="1ed0fc77-36fd-42b5-b569-134fa315dbe2" xmlns:ns3="f9300d67-1b81-4fbe-b86b-1944e7c180d5" targetNamespace="http://schemas.microsoft.com/office/2006/metadata/properties" ma:root="true" ma:fieldsID="cac2270bf97c5ed113aba90b0c71c932" ns2:_="" ns3:_="">
    <xsd:import namespace="1ed0fc77-36fd-42b5-b569-134fa315dbe2"/>
    <xsd:import namespace="f9300d67-1b81-4fbe-b86b-1944e7c18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0fc77-36fd-42b5-b569-134fa315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b61fe9-e508-40b9-9e72-fa273f8327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300d67-1b81-4fbe-b86b-1944e7c180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e85407-2b6e-4e1e-84d8-38f9ba3a20b4}" ma:internalName="TaxCatchAll" ma:showField="CatchAllData" ma:web="f9300d67-1b81-4fbe-b86b-1944e7c18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37BCE3-7EA4-4CA3-AD0A-4A34E6424376}">
  <ds:schemaRefs>
    <ds:schemaRef ds:uri="http://schemas.microsoft.com/sharepoint/v3/contenttype/forms"/>
  </ds:schemaRefs>
</ds:datastoreItem>
</file>

<file path=customXml/itemProps2.xml><?xml version="1.0" encoding="utf-8"?>
<ds:datastoreItem xmlns:ds="http://schemas.openxmlformats.org/officeDocument/2006/customXml" ds:itemID="{E27956F9-B356-4E86-98C7-415C2D587C3A}">
  <ds:schemaRefs>
    <ds:schemaRef ds:uri="http://purl.org/dc/elements/1.1/"/>
    <ds:schemaRef ds:uri="http://schemas.microsoft.com/office/2006/metadata/properties"/>
    <ds:schemaRef ds:uri="http://purl.org/dc/terms/"/>
    <ds:schemaRef ds:uri="2cc3c78c-c5a0-41e6-b0ac-318210e4bba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1ed0fc77-36fd-42b5-b569-134fa315dbe2"/>
    <ds:schemaRef ds:uri="f9300d67-1b81-4fbe-b86b-1944e7c180d5"/>
  </ds:schemaRefs>
</ds:datastoreItem>
</file>

<file path=customXml/itemProps3.xml><?xml version="1.0" encoding="utf-8"?>
<ds:datastoreItem xmlns:ds="http://schemas.openxmlformats.org/officeDocument/2006/customXml" ds:itemID="{0C4D4D22-48EA-48DB-A40D-C81D64107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d0fc77-36fd-42b5-b569-134fa315dbe2"/>
    <ds:schemaRef ds:uri="f9300d67-1b81-4fbe-b86b-1944e7c18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2025 AHLA PowerPoint_Webinar_Arial_Times_2</Template>
  <TotalTime>1679</TotalTime>
  <Words>1075</Words>
  <Application>Microsoft Office PowerPoint</Application>
  <PresentationFormat>On-screen Show (16:9)</PresentationFormat>
  <Paragraphs>173</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Adobe Text Pro</vt:lpstr>
      <vt:lpstr>Arial</vt:lpstr>
      <vt:lpstr>Calibri</vt:lpstr>
      <vt:lpstr>HelveticaNeueLT Std Lt Cn</vt:lpstr>
      <vt:lpstr>Open Sans Light</vt:lpstr>
      <vt:lpstr>Runda Medium</vt:lpstr>
      <vt:lpstr>AHLA Master Theme</vt:lpstr>
      <vt:lpstr>PowerPoint Presentation</vt:lpstr>
      <vt:lpstr>PowerPoint Presentation</vt:lpstr>
      <vt:lpstr>Today’s Presenters and Panelists (Example1)</vt:lpstr>
      <vt:lpstr>Today’s Presenters and Panelists (Example2)</vt:lpstr>
      <vt:lpstr>Today’s Presenters and Panelists (Example3)</vt:lpstr>
      <vt:lpstr>PowerPoint Presentation</vt:lpstr>
      <vt:lpstr>PowerPoint Presentation</vt:lpstr>
      <vt:lpstr>PowerPoint Presentation</vt:lpstr>
      <vt:lpstr>Scope of Practice in Health Law</vt:lpstr>
      <vt:lpstr>Deep Dive into Key Areas of Health Law</vt:lpstr>
      <vt:lpstr>Career Paths and Work Settings in Health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Teshia A. Birts</dc:creator>
  <cp:lastModifiedBy>Teshia A. Birts</cp:lastModifiedBy>
  <cp:revision>2</cp:revision>
  <dcterms:created xsi:type="dcterms:W3CDTF">2025-02-24T21:38:55Z</dcterms:created>
  <dcterms:modified xsi:type="dcterms:W3CDTF">2025-11-06T16:11:03Z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0x010100CFE9EA375DB15F4D94154A324E100D87</vt:lpwstr>
  </property>
</Properties>
</file>