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1" r:id="rId4"/>
  </p:sldMasterIdLst>
  <p:notesMasterIdLst>
    <p:notesMasterId r:id="rId131"/>
  </p:notesMasterIdLst>
  <p:handoutMasterIdLst>
    <p:handoutMasterId r:id="rId132"/>
  </p:handoutMasterIdLst>
  <p:sldIdLst>
    <p:sldId id="456" r:id="rId5"/>
    <p:sldId id="257" r:id="rId6"/>
    <p:sldId id="470" r:id="rId7"/>
    <p:sldId id="258" r:id="rId8"/>
    <p:sldId id="457" r:id="rId9"/>
    <p:sldId id="469" r:id="rId10"/>
    <p:sldId id="459" r:id="rId11"/>
    <p:sldId id="461" r:id="rId12"/>
    <p:sldId id="260" r:id="rId13"/>
    <p:sldId id="273" r:id="rId14"/>
    <p:sldId id="261" r:id="rId15"/>
    <p:sldId id="277" r:id="rId16"/>
    <p:sldId id="278" r:id="rId17"/>
    <p:sldId id="269" r:id="rId18"/>
    <p:sldId id="265" r:id="rId19"/>
    <p:sldId id="267" r:id="rId20"/>
    <p:sldId id="263" r:id="rId21"/>
    <p:sldId id="264" r:id="rId22"/>
    <p:sldId id="262" r:id="rId23"/>
    <p:sldId id="270" r:id="rId24"/>
    <p:sldId id="271" r:id="rId25"/>
    <p:sldId id="276" r:id="rId26"/>
    <p:sldId id="332" r:id="rId27"/>
    <p:sldId id="280" r:id="rId28"/>
    <p:sldId id="281" r:id="rId29"/>
    <p:sldId id="282" r:id="rId30"/>
    <p:sldId id="372" r:id="rId31"/>
    <p:sldId id="373" r:id="rId32"/>
    <p:sldId id="375" r:id="rId33"/>
    <p:sldId id="376" r:id="rId34"/>
    <p:sldId id="377" r:id="rId35"/>
    <p:sldId id="379" r:id="rId36"/>
    <p:sldId id="380" r:id="rId37"/>
    <p:sldId id="381" r:id="rId38"/>
    <p:sldId id="287" r:id="rId39"/>
    <p:sldId id="465" r:id="rId40"/>
    <p:sldId id="466" r:id="rId41"/>
    <p:sldId id="467" r:id="rId42"/>
    <p:sldId id="468" r:id="rId43"/>
    <p:sldId id="464" r:id="rId44"/>
    <p:sldId id="290" r:id="rId45"/>
    <p:sldId id="292" r:id="rId46"/>
    <p:sldId id="463" r:id="rId47"/>
    <p:sldId id="293" r:id="rId48"/>
    <p:sldId id="294" r:id="rId49"/>
    <p:sldId id="296" r:id="rId50"/>
    <p:sldId id="297" r:id="rId51"/>
    <p:sldId id="298" r:id="rId52"/>
    <p:sldId id="302" r:id="rId53"/>
    <p:sldId id="303" r:id="rId54"/>
    <p:sldId id="304" r:id="rId55"/>
    <p:sldId id="305" r:id="rId56"/>
    <p:sldId id="307" r:id="rId57"/>
    <p:sldId id="308" r:id="rId58"/>
    <p:sldId id="309" r:id="rId59"/>
    <p:sldId id="311" r:id="rId60"/>
    <p:sldId id="312" r:id="rId61"/>
    <p:sldId id="313" r:id="rId62"/>
    <p:sldId id="314" r:id="rId63"/>
    <p:sldId id="316" r:id="rId64"/>
    <p:sldId id="317" r:id="rId65"/>
    <p:sldId id="319" r:id="rId66"/>
    <p:sldId id="320" r:id="rId67"/>
    <p:sldId id="321" r:id="rId68"/>
    <p:sldId id="343" r:id="rId69"/>
    <p:sldId id="283" r:id="rId70"/>
    <p:sldId id="358" r:id="rId71"/>
    <p:sldId id="359" r:id="rId72"/>
    <p:sldId id="360" r:id="rId73"/>
    <p:sldId id="361" r:id="rId74"/>
    <p:sldId id="363" r:id="rId75"/>
    <p:sldId id="364" r:id="rId76"/>
    <p:sldId id="365" r:id="rId77"/>
    <p:sldId id="367" r:id="rId78"/>
    <p:sldId id="368" r:id="rId79"/>
    <p:sldId id="369" r:id="rId80"/>
    <p:sldId id="344" r:id="rId81"/>
    <p:sldId id="323" r:id="rId82"/>
    <p:sldId id="325" r:id="rId83"/>
    <p:sldId id="326" r:id="rId84"/>
    <p:sldId id="327" r:id="rId85"/>
    <p:sldId id="328" r:id="rId86"/>
    <p:sldId id="330" r:id="rId87"/>
    <p:sldId id="331" r:id="rId88"/>
    <p:sldId id="334" r:id="rId89"/>
    <p:sldId id="335" r:id="rId90"/>
    <p:sldId id="336" r:id="rId91"/>
    <p:sldId id="337" r:id="rId92"/>
    <p:sldId id="338" r:id="rId93"/>
    <p:sldId id="339" r:id="rId94"/>
    <p:sldId id="340" r:id="rId95"/>
    <p:sldId id="341" r:id="rId96"/>
    <p:sldId id="342" r:id="rId97"/>
    <p:sldId id="387" r:id="rId98"/>
    <p:sldId id="383" r:id="rId99"/>
    <p:sldId id="384" r:id="rId100"/>
    <p:sldId id="385" r:id="rId101"/>
    <p:sldId id="386" r:id="rId102"/>
    <p:sldId id="390" r:id="rId103"/>
    <p:sldId id="392" r:id="rId104"/>
    <p:sldId id="394" r:id="rId105"/>
    <p:sldId id="395" r:id="rId106"/>
    <p:sldId id="396" r:id="rId107"/>
    <p:sldId id="399" r:id="rId108"/>
    <p:sldId id="430" r:id="rId109"/>
    <p:sldId id="400" r:id="rId110"/>
    <p:sldId id="401" r:id="rId111"/>
    <p:sldId id="402" r:id="rId112"/>
    <p:sldId id="403" r:id="rId113"/>
    <p:sldId id="404" r:id="rId114"/>
    <p:sldId id="405" r:id="rId115"/>
    <p:sldId id="406" r:id="rId116"/>
    <p:sldId id="407" r:id="rId117"/>
    <p:sldId id="408" r:id="rId118"/>
    <p:sldId id="409" r:id="rId119"/>
    <p:sldId id="410" r:id="rId120"/>
    <p:sldId id="411" r:id="rId121"/>
    <p:sldId id="412" r:id="rId122"/>
    <p:sldId id="413" r:id="rId123"/>
    <p:sldId id="414" r:id="rId124"/>
    <p:sldId id="415" r:id="rId125"/>
    <p:sldId id="427" r:id="rId126"/>
    <p:sldId id="428" r:id="rId127"/>
    <p:sldId id="429" r:id="rId128"/>
    <p:sldId id="431" r:id="rId129"/>
    <p:sldId id="432" r:id="rId1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 id="{9A8A8096-F995-504B-83BC-B56C436FACFB}">
          <p14:sldIdLst>
            <p14:sldId id="456"/>
            <p14:sldId id="257"/>
            <p14:sldId id="470"/>
            <p14:sldId id="258"/>
            <p14:sldId id="457"/>
            <p14:sldId id="469"/>
            <p14:sldId id="459"/>
            <p14:sldId id="461"/>
            <p14:sldId id="260"/>
            <p14:sldId id="273"/>
            <p14:sldId id="261"/>
            <p14:sldId id="277"/>
            <p14:sldId id="278"/>
            <p14:sldId id="269"/>
            <p14:sldId id="265"/>
            <p14:sldId id="267"/>
            <p14:sldId id="263"/>
            <p14:sldId id="264"/>
            <p14:sldId id="262"/>
            <p14:sldId id="270"/>
            <p14:sldId id="271"/>
            <p14:sldId id="276"/>
            <p14:sldId id="332"/>
            <p14:sldId id="280"/>
            <p14:sldId id="281"/>
            <p14:sldId id="282"/>
            <p14:sldId id="372"/>
            <p14:sldId id="373"/>
            <p14:sldId id="375"/>
            <p14:sldId id="376"/>
            <p14:sldId id="377"/>
            <p14:sldId id="379"/>
            <p14:sldId id="380"/>
            <p14:sldId id="381"/>
            <p14:sldId id="287"/>
            <p14:sldId id="465"/>
            <p14:sldId id="466"/>
            <p14:sldId id="467"/>
            <p14:sldId id="468"/>
            <p14:sldId id="464"/>
            <p14:sldId id="290"/>
            <p14:sldId id="292"/>
            <p14:sldId id="463"/>
            <p14:sldId id="293"/>
            <p14:sldId id="294"/>
            <p14:sldId id="296"/>
            <p14:sldId id="297"/>
            <p14:sldId id="298"/>
            <p14:sldId id="302"/>
            <p14:sldId id="303"/>
            <p14:sldId id="304"/>
            <p14:sldId id="305"/>
            <p14:sldId id="307"/>
            <p14:sldId id="308"/>
            <p14:sldId id="309"/>
            <p14:sldId id="311"/>
            <p14:sldId id="312"/>
            <p14:sldId id="313"/>
            <p14:sldId id="314"/>
            <p14:sldId id="316"/>
            <p14:sldId id="317"/>
            <p14:sldId id="319"/>
            <p14:sldId id="320"/>
            <p14:sldId id="321"/>
            <p14:sldId id="343"/>
            <p14:sldId id="283"/>
            <p14:sldId id="358"/>
            <p14:sldId id="359"/>
            <p14:sldId id="360"/>
            <p14:sldId id="361"/>
            <p14:sldId id="363"/>
            <p14:sldId id="364"/>
            <p14:sldId id="365"/>
            <p14:sldId id="367"/>
            <p14:sldId id="368"/>
            <p14:sldId id="369"/>
            <p14:sldId id="344"/>
            <p14:sldId id="323"/>
            <p14:sldId id="325"/>
            <p14:sldId id="326"/>
            <p14:sldId id="327"/>
            <p14:sldId id="328"/>
            <p14:sldId id="330"/>
            <p14:sldId id="331"/>
            <p14:sldId id="334"/>
            <p14:sldId id="335"/>
            <p14:sldId id="336"/>
            <p14:sldId id="337"/>
            <p14:sldId id="338"/>
            <p14:sldId id="339"/>
            <p14:sldId id="340"/>
            <p14:sldId id="341"/>
            <p14:sldId id="342"/>
            <p14:sldId id="387"/>
            <p14:sldId id="383"/>
            <p14:sldId id="384"/>
            <p14:sldId id="385"/>
            <p14:sldId id="386"/>
            <p14:sldId id="390"/>
            <p14:sldId id="392"/>
            <p14:sldId id="394"/>
            <p14:sldId id="395"/>
            <p14:sldId id="396"/>
            <p14:sldId id="399"/>
            <p14:sldId id="430"/>
            <p14:sldId id="400"/>
            <p14:sldId id="401"/>
            <p14:sldId id="402"/>
            <p14:sldId id="403"/>
            <p14:sldId id="404"/>
            <p14:sldId id="405"/>
            <p14:sldId id="406"/>
            <p14:sldId id="407"/>
            <p14:sldId id="408"/>
            <p14:sldId id="409"/>
            <p14:sldId id="410"/>
            <p14:sldId id="411"/>
            <p14:sldId id="412"/>
            <p14:sldId id="413"/>
            <p14:sldId id="414"/>
            <p14:sldId id="415"/>
            <p14:sldId id="427"/>
            <p14:sldId id="428"/>
            <p14:sldId id="429"/>
            <p14:sldId id="431"/>
            <p14:sldId id="432"/>
          </p14:sldIdLst>
        </p14:section>
        <p14:section name="My Presentation" id="{32FDCA0A-253C-A846-B29A-AC998269E39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228"/>
    <a:srgbClr val="686868"/>
    <a:srgbClr val="00B050"/>
    <a:srgbClr val="73A81B"/>
    <a:srgbClr val="DD0000"/>
    <a:srgbClr val="56687C"/>
    <a:srgbClr val="5B6673"/>
    <a:srgbClr val="EEBC5A"/>
    <a:srgbClr val="FFC000"/>
    <a:srgbClr val="6F7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p:cViewPr varScale="1">
        <p:scale>
          <a:sx n="147" d="100"/>
          <a:sy n="147" d="100"/>
        </p:scale>
        <p:origin x="600" y="126"/>
      </p:cViewPr>
      <p:guideLst>
        <p:guide orient="horz" pos="1620"/>
        <p:guide pos="2880"/>
      </p:guideLst>
    </p:cSldViewPr>
  </p:slideViewPr>
  <p:outlineViewPr>
    <p:cViewPr>
      <p:scale>
        <a:sx n="100" d="100"/>
        <a:sy n="100" d="100"/>
      </p:scale>
      <p:origin x="0" y="-161078"/>
    </p:cViewPr>
  </p:outlineViewPr>
  <p:notesTextViewPr>
    <p:cViewPr>
      <p:scale>
        <a:sx n="125" d="100"/>
        <a:sy n="125" d="100"/>
      </p:scale>
      <p:origin x="0" y="0"/>
    </p:cViewPr>
  </p:notesTextViewPr>
  <p:sorterViewPr>
    <p:cViewPr>
      <p:scale>
        <a:sx n="117" d="100"/>
        <a:sy n="117" d="100"/>
      </p:scale>
      <p:origin x="0" y="0"/>
    </p:cViewPr>
  </p:sorterViewPr>
  <p:notesViewPr>
    <p:cSldViewPr>
      <p:cViewPr varScale="1">
        <p:scale>
          <a:sx n="169" d="100"/>
          <a:sy n="169" d="100"/>
        </p:scale>
        <p:origin x="1012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909390133035969E-2"/>
          <c:y val="8.9132982776744751E-2"/>
          <c:w val="0.97309060986696405"/>
          <c:h val="0.88357770374768463"/>
        </c:manualLayout>
      </c:layout>
      <c:barChart>
        <c:barDir val="col"/>
        <c:grouping val="clustered"/>
        <c:varyColors val="0"/>
        <c:ser>
          <c:idx val="0"/>
          <c:order val="0"/>
          <c:tx>
            <c:strRef>
              <c:f>Sheet1!$B$1</c:f>
              <c:strCache>
                <c:ptCount val="1"/>
                <c:pt idx="0">
                  <c:v>Data 1</c:v>
                </c:pt>
              </c:strCache>
            </c:strRef>
          </c:tx>
          <c:spPr>
            <a:solidFill>
              <a:schemeClr val="bg1">
                <a:lumMod val="75000"/>
              </a:schemeClr>
            </a:solidFill>
            <a:effectLst/>
          </c:spPr>
          <c:invertIfNegative val="0"/>
          <c:dPt>
            <c:idx val="2"/>
            <c:invertIfNegative val="0"/>
            <c:bubble3D val="0"/>
            <c:spPr>
              <a:solidFill>
                <a:schemeClr val="accent3"/>
              </a:solidFill>
              <a:effectLst/>
            </c:spPr>
            <c:extLst>
              <c:ext xmlns:c16="http://schemas.microsoft.com/office/drawing/2014/chart" uri="{C3380CC4-5D6E-409C-BE32-E72D297353CC}">
                <c16:uniqueId val="{00000001-A04D-3948-916B-44AA8244C63B}"/>
              </c:ext>
            </c:extLst>
          </c:dPt>
          <c:dPt>
            <c:idx val="3"/>
            <c:invertIfNegative val="0"/>
            <c:bubble3D val="0"/>
            <c:spPr>
              <a:solidFill>
                <a:schemeClr val="accent4"/>
              </a:solidFill>
              <a:effectLst/>
            </c:spPr>
            <c:extLst>
              <c:ext xmlns:c16="http://schemas.microsoft.com/office/drawing/2014/chart" uri="{C3380CC4-5D6E-409C-BE32-E72D297353CC}">
                <c16:uniqueId val="{00000003-A04D-3948-916B-44AA8244C63B}"/>
              </c:ext>
            </c:extLst>
          </c:dPt>
          <c:cat>
            <c:strRef>
              <c:f>Sheet1!$A$2:$A$5</c:f>
              <c:strCache>
                <c:ptCount val="4"/>
                <c:pt idx="0">
                  <c:v>Group 1</c:v>
                </c:pt>
                <c:pt idx="1">
                  <c:v>Group 2</c:v>
                </c:pt>
                <c:pt idx="2">
                  <c:v>Group 3</c:v>
                </c:pt>
                <c:pt idx="3">
                  <c:v>Group 4 </c:v>
                </c:pt>
              </c:strCache>
            </c:strRef>
          </c:cat>
          <c:val>
            <c:numRef>
              <c:f>Sheet1!$B$2:$B$5</c:f>
              <c:numCache>
                <c:formatCode>General</c:formatCode>
                <c:ptCount val="4"/>
                <c:pt idx="0">
                  <c:v>50</c:v>
                </c:pt>
                <c:pt idx="1">
                  <c:v>120</c:v>
                </c:pt>
                <c:pt idx="2">
                  <c:v>100</c:v>
                </c:pt>
                <c:pt idx="3">
                  <c:v>200</c:v>
                </c:pt>
              </c:numCache>
            </c:numRef>
          </c:val>
          <c:extLst>
            <c:ext xmlns:c16="http://schemas.microsoft.com/office/drawing/2014/chart" uri="{C3380CC4-5D6E-409C-BE32-E72D297353CC}">
              <c16:uniqueId val="{00000000-810D-4B96-AAFE-E0184257B9EF}"/>
            </c:ext>
          </c:extLst>
        </c:ser>
        <c:ser>
          <c:idx val="1"/>
          <c:order val="1"/>
          <c:tx>
            <c:strRef>
              <c:f>Sheet1!$C$1</c:f>
              <c:strCache>
                <c:ptCount val="1"/>
                <c:pt idx="0">
                  <c:v>Data 2</c:v>
                </c:pt>
              </c:strCache>
            </c:strRef>
          </c:tx>
          <c:spPr>
            <a:solidFill>
              <a:schemeClr val="bg1">
                <a:lumMod val="75000"/>
              </a:schemeClr>
            </a:solidFill>
            <a:effectLst/>
          </c:spPr>
          <c:invertIfNegative val="0"/>
          <c:dPt>
            <c:idx val="1"/>
            <c:invertIfNegative val="0"/>
            <c:bubble3D val="0"/>
            <c:spPr>
              <a:solidFill>
                <a:schemeClr val="accent2"/>
              </a:solidFill>
              <a:effectLst/>
            </c:spPr>
            <c:extLst>
              <c:ext xmlns:c16="http://schemas.microsoft.com/office/drawing/2014/chart" uri="{C3380CC4-5D6E-409C-BE32-E72D297353CC}">
                <c16:uniqueId val="{00000005-A04D-3948-916B-44AA8244C63B}"/>
              </c:ext>
            </c:extLst>
          </c:dPt>
          <c:cat>
            <c:strRef>
              <c:f>Sheet1!$A$2:$A$5</c:f>
              <c:strCache>
                <c:ptCount val="4"/>
                <c:pt idx="0">
                  <c:v>Group 1</c:v>
                </c:pt>
                <c:pt idx="1">
                  <c:v>Group 2</c:v>
                </c:pt>
                <c:pt idx="2">
                  <c:v>Group 3</c:v>
                </c:pt>
                <c:pt idx="3">
                  <c:v>Group 4 </c:v>
                </c:pt>
              </c:strCache>
            </c:strRef>
          </c:cat>
          <c:val>
            <c:numRef>
              <c:f>Sheet1!$C$2:$C$5</c:f>
              <c:numCache>
                <c:formatCode>General</c:formatCode>
                <c:ptCount val="4"/>
                <c:pt idx="0">
                  <c:v>422</c:v>
                </c:pt>
                <c:pt idx="1">
                  <c:v>430</c:v>
                </c:pt>
                <c:pt idx="2">
                  <c:v>400</c:v>
                </c:pt>
                <c:pt idx="3">
                  <c:v>238</c:v>
                </c:pt>
              </c:numCache>
            </c:numRef>
          </c:val>
          <c:extLst>
            <c:ext xmlns:c16="http://schemas.microsoft.com/office/drawing/2014/chart" uri="{C3380CC4-5D6E-409C-BE32-E72D297353CC}">
              <c16:uniqueId val="{00000001-810D-4B96-AAFE-E0184257B9EF}"/>
            </c:ext>
          </c:extLst>
        </c:ser>
        <c:ser>
          <c:idx val="2"/>
          <c:order val="2"/>
          <c:tx>
            <c:strRef>
              <c:f>Sheet1!$D$1</c:f>
              <c:strCache>
                <c:ptCount val="1"/>
                <c:pt idx="0">
                  <c:v> Data 3</c:v>
                </c:pt>
              </c:strCache>
            </c:strRef>
          </c:tx>
          <c:spPr>
            <a:solidFill>
              <a:schemeClr val="accent3"/>
            </a:solidFill>
            <a:effectLst/>
          </c:spPr>
          <c:invertIfNegative val="0"/>
          <c:dPt>
            <c:idx val="0"/>
            <c:invertIfNegative val="0"/>
            <c:bubble3D val="0"/>
            <c:spPr>
              <a:solidFill>
                <a:schemeClr val="accent1"/>
              </a:solidFill>
              <a:effectLst/>
            </c:spPr>
            <c:extLst>
              <c:ext xmlns:c16="http://schemas.microsoft.com/office/drawing/2014/chart" uri="{C3380CC4-5D6E-409C-BE32-E72D297353CC}">
                <c16:uniqueId val="{00000007-A04D-3948-916B-44AA8244C63B}"/>
              </c:ext>
            </c:extLst>
          </c:dPt>
          <c:dPt>
            <c:idx val="1"/>
            <c:invertIfNegative val="0"/>
            <c:bubble3D val="0"/>
            <c:spPr>
              <a:solidFill>
                <a:schemeClr val="bg1">
                  <a:lumMod val="75000"/>
                </a:schemeClr>
              </a:solidFill>
              <a:effectLst/>
            </c:spPr>
            <c:extLst>
              <c:ext xmlns:c16="http://schemas.microsoft.com/office/drawing/2014/chart" uri="{C3380CC4-5D6E-409C-BE32-E72D297353CC}">
                <c16:uniqueId val="{00000009-A04D-3948-916B-44AA8244C63B}"/>
              </c:ext>
            </c:extLst>
          </c:dPt>
          <c:dPt>
            <c:idx val="2"/>
            <c:invertIfNegative val="0"/>
            <c:bubble3D val="0"/>
            <c:spPr>
              <a:solidFill>
                <a:schemeClr val="bg1">
                  <a:lumMod val="75000"/>
                </a:schemeClr>
              </a:solidFill>
              <a:effectLst/>
            </c:spPr>
            <c:extLst>
              <c:ext xmlns:c16="http://schemas.microsoft.com/office/drawing/2014/chart" uri="{C3380CC4-5D6E-409C-BE32-E72D297353CC}">
                <c16:uniqueId val="{0000000B-A04D-3948-916B-44AA8244C63B}"/>
              </c:ext>
            </c:extLst>
          </c:dPt>
          <c:dPt>
            <c:idx val="3"/>
            <c:invertIfNegative val="0"/>
            <c:bubble3D val="0"/>
            <c:spPr>
              <a:solidFill>
                <a:schemeClr val="bg1">
                  <a:lumMod val="75000"/>
                </a:schemeClr>
              </a:solidFill>
              <a:effectLst/>
            </c:spPr>
            <c:extLst>
              <c:ext xmlns:c16="http://schemas.microsoft.com/office/drawing/2014/chart" uri="{C3380CC4-5D6E-409C-BE32-E72D297353CC}">
                <c16:uniqueId val="{0000000D-A04D-3948-916B-44AA8244C63B}"/>
              </c:ext>
            </c:extLst>
          </c:dPt>
          <c:cat>
            <c:strRef>
              <c:f>Sheet1!$A$2:$A$5</c:f>
              <c:strCache>
                <c:ptCount val="4"/>
                <c:pt idx="0">
                  <c:v>Group 1</c:v>
                </c:pt>
                <c:pt idx="1">
                  <c:v>Group 2</c:v>
                </c:pt>
                <c:pt idx="2">
                  <c:v>Group 3</c:v>
                </c:pt>
                <c:pt idx="3">
                  <c:v>Group 4 </c:v>
                </c:pt>
              </c:strCache>
            </c:strRef>
          </c:cat>
          <c:val>
            <c:numRef>
              <c:f>Sheet1!$D$2:$D$5</c:f>
              <c:numCache>
                <c:formatCode>General</c:formatCode>
                <c:ptCount val="4"/>
                <c:pt idx="0">
                  <c:v>200</c:v>
                </c:pt>
                <c:pt idx="1">
                  <c:v>100</c:v>
                </c:pt>
                <c:pt idx="2">
                  <c:v>300</c:v>
                </c:pt>
                <c:pt idx="3">
                  <c:v>350</c:v>
                </c:pt>
              </c:numCache>
            </c:numRef>
          </c:val>
          <c:extLst>
            <c:ext xmlns:c16="http://schemas.microsoft.com/office/drawing/2014/chart" uri="{C3380CC4-5D6E-409C-BE32-E72D297353CC}">
              <c16:uniqueId val="{00000002-810D-4B96-AAFE-E0184257B9EF}"/>
            </c:ext>
          </c:extLst>
        </c:ser>
        <c:ser>
          <c:idx val="3"/>
          <c:order val="3"/>
          <c:tx>
            <c:strRef>
              <c:f>Sheet1!$E$1</c:f>
              <c:strCache>
                <c:ptCount val="1"/>
                <c:pt idx="0">
                  <c:v>Data 4</c:v>
                </c:pt>
              </c:strCache>
            </c:strRef>
          </c:tx>
          <c:spPr>
            <a:solidFill>
              <a:schemeClr val="bg1">
                <a:lumMod val="75000"/>
              </a:schemeClr>
            </a:solidFill>
            <a:effectLst/>
          </c:spPr>
          <c:invertIfNegative val="0"/>
          <c:cat>
            <c:strRef>
              <c:f>Sheet1!$A$2:$A$5</c:f>
              <c:strCache>
                <c:ptCount val="4"/>
                <c:pt idx="0">
                  <c:v>Group 1</c:v>
                </c:pt>
                <c:pt idx="1">
                  <c:v>Group 2</c:v>
                </c:pt>
                <c:pt idx="2">
                  <c:v>Group 3</c:v>
                </c:pt>
                <c:pt idx="3">
                  <c:v>Group 4 </c:v>
                </c:pt>
              </c:strCache>
            </c:strRef>
          </c:cat>
          <c:val>
            <c:numRef>
              <c:f>Sheet1!$E$2:$E$5</c:f>
              <c:numCache>
                <c:formatCode>General</c:formatCode>
                <c:ptCount val="4"/>
                <c:pt idx="0">
                  <c:v>200</c:v>
                </c:pt>
                <c:pt idx="1">
                  <c:v>150</c:v>
                </c:pt>
                <c:pt idx="2">
                  <c:v>250</c:v>
                </c:pt>
                <c:pt idx="3">
                  <c:v>200</c:v>
                </c:pt>
              </c:numCache>
            </c:numRef>
          </c:val>
          <c:extLst>
            <c:ext xmlns:c16="http://schemas.microsoft.com/office/drawing/2014/chart" uri="{C3380CC4-5D6E-409C-BE32-E72D297353CC}">
              <c16:uniqueId val="{00000003-810D-4B96-AAFE-E0184257B9EF}"/>
            </c:ext>
          </c:extLst>
        </c:ser>
        <c:dLbls>
          <c:showLegendKey val="0"/>
          <c:showVal val="0"/>
          <c:showCatName val="0"/>
          <c:showSerName val="0"/>
          <c:showPercent val="0"/>
          <c:showBubbleSize val="0"/>
        </c:dLbls>
        <c:gapWidth val="324"/>
        <c:overlap val="-100"/>
        <c:axId val="1928847680"/>
        <c:axId val="1928840608"/>
      </c:barChart>
      <c:catAx>
        <c:axId val="1928847680"/>
        <c:scaling>
          <c:orientation val="minMax"/>
        </c:scaling>
        <c:delete val="0"/>
        <c:axPos val="b"/>
        <c:numFmt formatCode="General" sourceLinked="0"/>
        <c:majorTickMark val="out"/>
        <c:minorTickMark val="none"/>
        <c:tickLblPos val="nextTo"/>
        <c:txPr>
          <a:bodyPr/>
          <a:lstStyle/>
          <a:p>
            <a:pPr>
              <a:defRPr sz="900"/>
            </a:pPr>
            <a:endParaRPr lang="en-US"/>
          </a:p>
        </c:txPr>
        <c:crossAx val="1928840608"/>
        <c:crosses val="autoZero"/>
        <c:auto val="1"/>
        <c:lblAlgn val="ctr"/>
        <c:lblOffset val="100"/>
        <c:noMultiLvlLbl val="0"/>
      </c:catAx>
      <c:valAx>
        <c:axId val="1928840608"/>
        <c:scaling>
          <c:orientation val="minMax"/>
        </c:scaling>
        <c:delete val="0"/>
        <c:axPos val="l"/>
        <c:majorGridlines>
          <c:spPr>
            <a:ln>
              <a:solidFill>
                <a:schemeClr val="bg1">
                  <a:lumMod val="95000"/>
                </a:schemeClr>
              </a:solidFill>
            </a:ln>
          </c:spPr>
        </c:majorGridlines>
        <c:numFmt formatCode="General" sourceLinked="1"/>
        <c:majorTickMark val="none"/>
        <c:minorTickMark val="none"/>
        <c:tickLblPos val="nextTo"/>
        <c:txPr>
          <a:bodyPr/>
          <a:lstStyle/>
          <a:p>
            <a:pPr>
              <a:defRPr sz="600"/>
            </a:pPr>
            <a:endParaRPr lang="en-US"/>
          </a:p>
        </c:txPr>
        <c:crossAx val="1928847680"/>
        <c:crosses val="autoZero"/>
        <c:crossBetween val="between"/>
      </c:valAx>
      <c:spPr>
        <a:effectLst>
          <a:softEdge rad="0"/>
        </a:effectLst>
        <a:scene3d>
          <a:camera prst="orthographicFront"/>
          <a:lightRig rig="threePt" dir="t"/>
        </a:scene3d>
        <a:sp3d>
          <a:bevelT w="6350"/>
        </a:sp3d>
      </c:spPr>
    </c:plotArea>
    <c:plotVisOnly val="1"/>
    <c:dispBlanksAs val="gap"/>
    <c:showDLblsOverMax val="0"/>
  </c:chart>
  <c:spPr>
    <a:scene3d>
      <a:camera prst="orthographicFront"/>
      <a:lightRig rig="threePt" dir="t"/>
    </a:scene3d>
  </c:spPr>
  <c:txPr>
    <a:bodyPr/>
    <a:lstStyle/>
    <a:p>
      <a:pPr>
        <a:defRPr sz="1100">
          <a:solidFill>
            <a:schemeClr val="tx1">
              <a:lumMod val="50000"/>
              <a:lumOff val="5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0"/>
      <c:rotY val="0"/>
      <c:rAngAx val="0"/>
      <c:perspective val="100"/>
    </c:view3D>
    <c:floor>
      <c:thickness val="0"/>
    </c:floor>
    <c:sideWall>
      <c:thickness val="0"/>
    </c:sideWall>
    <c:backWall>
      <c:thickness val="0"/>
    </c:backWall>
    <c:plotArea>
      <c:layout>
        <c:manualLayout>
          <c:layoutTarget val="inner"/>
          <c:xMode val="edge"/>
          <c:yMode val="edge"/>
          <c:x val="2.3210777863922834E-2"/>
          <c:y val="1.5327200261583464E-2"/>
          <c:w val="0.93981808508914422"/>
          <c:h val="0.90639959083265165"/>
        </c:manualLayout>
      </c:layout>
      <c:bar3DChart>
        <c:barDir val="col"/>
        <c:grouping val="percentStacked"/>
        <c:varyColors val="0"/>
        <c:ser>
          <c:idx val="0"/>
          <c:order val="0"/>
          <c:tx>
            <c:strRef>
              <c:f>Sheet1!$B$1</c:f>
              <c:strCache>
                <c:ptCount val="1"/>
                <c:pt idx="0">
                  <c:v>Data 1</c:v>
                </c:pt>
              </c:strCache>
            </c:strRef>
          </c:tx>
          <c:spPr>
            <a:solidFill>
              <a:schemeClr val="bg1">
                <a:lumMod val="65000"/>
              </a:schemeClr>
            </a:solidFill>
            <a:effectLst/>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2119-A74F-B79C-0A2450885050}"/>
              </c:ext>
            </c:extLst>
          </c:dPt>
          <c:dPt>
            <c:idx val="1"/>
            <c:invertIfNegative val="0"/>
            <c:bubble3D val="0"/>
            <c:extLst>
              <c:ext xmlns:c16="http://schemas.microsoft.com/office/drawing/2014/chart" uri="{C3380CC4-5D6E-409C-BE32-E72D297353CC}">
                <c16:uniqueId val="{00000001-2119-A74F-B79C-0A2450885050}"/>
              </c:ext>
            </c:extLst>
          </c:dPt>
          <c:dPt>
            <c:idx val="2"/>
            <c:invertIfNegative val="0"/>
            <c:bubble3D val="0"/>
            <c:extLst>
              <c:ext xmlns:c16="http://schemas.microsoft.com/office/drawing/2014/chart" uri="{C3380CC4-5D6E-409C-BE32-E72D297353CC}">
                <c16:uniqueId val="{00000002-2119-A74F-B79C-0A2450885050}"/>
              </c:ext>
            </c:extLst>
          </c:dPt>
          <c:dPt>
            <c:idx val="3"/>
            <c:invertIfNegative val="0"/>
            <c:bubble3D val="0"/>
            <c:extLst>
              <c:ext xmlns:c16="http://schemas.microsoft.com/office/drawing/2014/chart" uri="{C3380CC4-5D6E-409C-BE32-E72D297353CC}">
                <c16:uniqueId val="{00000003-2119-A74F-B79C-0A2450885050}"/>
              </c:ext>
            </c:extLst>
          </c:dPt>
          <c:dPt>
            <c:idx val="4"/>
            <c:invertIfNegative val="0"/>
            <c:bubble3D val="0"/>
            <c:extLst>
              <c:ext xmlns:c16="http://schemas.microsoft.com/office/drawing/2014/chart" uri="{C3380CC4-5D6E-409C-BE32-E72D297353CC}">
                <c16:uniqueId val="{00000004-2119-A74F-B79C-0A2450885050}"/>
              </c:ext>
            </c:extLst>
          </c:dPt>
          <c:cat>
            <c:strRef>
              <c:f>Sheet1!$A$2:$A$13</c:f>
              <c:strCache>
                <c:ptCount val="12"/>
                <c:pt idx="0">
                  <c:v>Group 1</c:v>
                </c:pt>
                <c:pt idx="1">
                  <c:v>Group 2</c:v>
                </c:pt>
                <c:pt idx="2">
                  <c:v>Group 3</c:v>
                </c:pt>
                <c:pt idx="3">
                  <c:v>Group 4</c:v>
                </c:pt>
                <c:pt idx="4">
                  <c:v>Group 5</c:v>
                </c:pt>
                <c:pt idx="5">
                  <c:v>Group 6</c:v>
                </c:pt>
                <c:pt idx="6">
                  <c:v>Group 7</c:v>
                </c:pt>
                <c:pt idx="7">
                  <c:v>Group 8</c:v>
                </c:pt>
                <c:pt idx="8">
                  <c:v>Group 9</c:v>
                </c:pt>
                <c:pt idx="9">
                  <c:v>Group 10</c:v>
                </c:pt>
                <c:pt idx="10">
                  <c:v>Group 11</c:v>
                </c:pt>
                <c:pt idx="11">
                  <c:v>Group 12</c:v>
                </c:pt>
              </c:strCache>
            </c:strRef>
          </c:cat>
          <c:val>
            <c:numRef>
              <c:f>Sheet1!$B$2:$B$13</c:f>
              <c:numCache>
                <c:formatCode>General</c:formatCode>
                <c:ptCount val="12"/>
                <c:pt idx="0">
                  <c:v>60</c:v>
                </c:pt>
                <c:pt idx="1">
                  <c:v>75</c:v>
                </c:pt>
                <c:pt idx="2">
                  <c:v>100</c:v>
                </c:pt>
                <c:pt idx="3">
                  <c:v>70</c:v>
                </c:pt>
                <c:pt idx="4">
                  <c:v>50</c:v>
                </c:pt>
                <c:pt idx="5">
                  <c:v>70</c:v>
                </c:pt>
                <c:pt idx="6">
                  <c:v>90</c:v>
                </c:pt>
                <c:pt idx="7">
                  <c:v>50</c:v>
                </c:pt>
                <c:pt idx="8">
                  <c:v>0</c:v>
                </c:pt>
                <c:pt idx="9">
                  <c:v>80</c:v>
                </c:pt>
                <c:pt idx="10">
                  <c:v>70</c:v>
                </c:pt>
                <c:pt idx="11">
                  <c:v>60</c:v>
                </c:pt>
              </c:numCache>
            </c:numRef>
          </c:val>
          <c:extLst>
            <c:ext xmlns:c16="http://schemas.microsoft.com/office/drawing/2014/chart" uri="{C3380CC4-5D6E-409C-BE32-E72D297353CC}">
              <c16:uniqueId val="{00000005-2119-A74F-B79C-0A2450885050}"/>
            </c:ext>
          </c:extLst>
        </c:ser>
        <c:ser>
          <c:idx val="1"/>
          <c:order val="1"/>
          <c:tx>
            <c:strRef>
              <c:f>Sheet1!$C$1</c:f>
              <c:strCache>
                <c:ptCount val="1"/>
                <c:pt idx="0">
                  <c:v>Data 2</c:v>
                </c:pt>
              </c:strCache>
            </c:strRef>
          </c:tx>
          <c:spPr>
            <a:solidFill>
              <a:schemeClr val="accent2"/>
            </a:solidFill>
            <a:effectLst/>
            <a:scene3d>
              <a:camera prst="orthographicFront"/>
              <a:lightRig rig="threePt" dir="t"/>
            </a:scene3d>
          </c:spPr>
          <c:invertIfNegative val="0"/>
          <c:dPt>
            <c:idx val="0"/>
            <c:invertIfNegative val="0"/>
            <c:bubble3D val="0"/>
            <c:spPr>
              <a:solidFill>
                <a:schemeClr val="accent6"/>
              </a:solidFill>
              <a:effectLst/>
              <a:scene3d>
                <a:camera prst="orthographicFront"/>
                <a:lightRig rig="threePt" dir="t"/>
              </a:scene3d>
            </c:spPr>
            <c:extLst>
              <c:ext xmlns:c16="http://schemas.microsoft.com/office/drawing/2014/chart" uri="{C3380CC4-5D6E-409C-BE32-E72D297353CC}">
                <c16:uniqueId val="{00000007-2119-A74F-B79C-0A2450885050}"/>
              </c:ext>
            </c:extLst>
          </c:dPt>
          <c:dPt>
            <c:idx val="1"/>
            <c:invertIfNegative val="0"/>
            <c:bubble3D val="0"/>
            <c:spPr>
              <a:solidFill>
                <a:schemeClr val="accent5"/>
              </a:solidFill>
              <a:effectLst/>
              <a:scene3d>
                <a:camera prst="orthographicFront"/>
                <a:lightRig rig="threePt" dir="t"/>
              </a:scene3d>
            </c:spPr>
            <c:extLst>
              <c:ext xmlns:c16="http://schemas.microsoft.com/office/drawing/2014/chart" uri="{C3380CC4-5D6E-409C-BE32-E72D297353CC}">
                <c16:uniqueId val="{00000009-2119-A74F-B79C-0A2450885050}"/>
              </c:ext>
            </c:extLst>
          </c:dPt>
          <c:dPt>
            <c:idx val="2"/>
            <c:invertIfNegative val="0"/>
            <c:bubble3D val="0"/>
            <c:spPr>
              <a:solidFill>
                <a:schemeClr val="accent4"/>
              </a:solidFill>
              <a:effectLst/>
              <a:scene3d>
                <a:camera prst="orthographicFront"/>
                <a:lightRig rig="threePt" dir="t"/>
              </a:scene3d>
            </c:spPr>
            <c:extLst>
              <c:ext xmlns:c16="http://schemas.microsoft.com/office/drawing/2014/chart" uri="{C3380CC4-5D6E-409C-BE32-E72D297353CC}">
                <c16:uniqueId val="{0000000B-2119-A74F-B79C-0A2450885050}"/>
              </c:ext>
            </c:extLst>
          </c:dPt>
          <c:dPt>
            <c:idx val="3"/>
            <c:invertIfNegative val="0"/>
            <c:bubble3D val="0"/>
            <c:spPr>
              <a:solidFill>
                <a:schemeClr val="accent3"/>
              </a:solidFill>
              <a:effectLst/>
              <a:scene3d>
                <a:camera prst="orthographicFront"/>
                <a:lightRig rig="threePt" dir="t"/>
              </a:scene3d>
            </c:spPr>
            <c:extLst>
              <c:ext xmlns:c16="http://schemas.microsoft.com/office/drawing/2014/chart" uri="{C3380CC4-5D6E-409C-BE32-E72D297353CC}">
                <c16:uniqueId val="{0000000D-2119-A74F-B79C-0A2450885050}"/>
              </c:ext>
            </c:extLst>
          </c:dPt>
          <c:dPt>
            <c:idx val="4"/>
            <c:invertIfNegative val="0"/>
            <c:bubble3D val="0"/>
            <c:extLst>
              <c:ext xmlns:c16="http://schemas.microsoft.com/office/drawing/2014/chart" uri="{C3380CC4-5D6E-409C-BE32-E72D297353CC}">
                <c16:uniqueId val="{0000000E-2119-A74F-B79C-0A2450885050}"/>
              </c:ext>
            </c:extLst>
          </c:dPt>
          <c:dPt>
            <c:idx val="5"/>
            <c:invertIfNegative val="0"/>
            <c:bubble3D val="0"/>
            <c:spPr>
              <a:solidFill>
                <a:schemeClr val="accent1"/>
              </a:solidFill>
              <a:effectLst/>
              <a:scene3d>
                <a:camera prst="orthographicFront"/>
                <a:lightRig rig="threePt" dir="t"/>
              </a:scene3d>
            </c:spPr>
            <c:extLst>
              <c:ext xmlns:c16="http://schemas.microsoft.com/office/drawing/2014/chart" uri="{C3380CC4-5D6E-409C-BE32-E72D297353CC}">
                <c16:uniqueId val="{00000010-2119-A74F-B79C-0A2450885050}"/>
              </c:ext>
            </c:extLst>
          </c:dPt>
          <c:dPt>
            <c:idx val="6"/>
            <c:invertIfNegative val="0"/>
            <c:bubble3D val="0"/>
            <c:spPr>
              <a:solidFill>
                <a:schemeClr val="accent6"/>
              </a:solidFill>
              <a:effectLst/>
              <a:scene3d>
                <a:camera prst="orthographicFront"/>
                <a:lightRig rig="threePt" dir="t"/>
              </a:scene3d>
            </c:spPr>
            <c:extLst>
              <c:ext xmlns:c16="http://schemas.microsoft.com/office/drawing/2014/chart" uri="{C3380CC4-5D6E-409C-BE32-E72D297353CC}">
                <c16:uniqueId val="{00000012-2119-A74F-B79C-0A2450885050}"/>
              </c:ext>
            </c:extLst>
          </c:dPt>
          <c:dPt>
            <c:idx val="7"/>
            <c:invertIfNegative val="0"/>
            <c:bubble3D val="0"/>
            <c:spPr>
              <a:solidFill>
                <a:schemeClr val="accent5"/>
              </a:solidFill>
              <a:effectLst/>
              <a:scene3d>
                <a:camera prst="orthographicFront"/>
                <a:lightRig rig="threePt" dir="t"/>
              </a:scene3d>
            </c:spPr>
            <c:extLst>
              <c:ext xmlns:c16="http://schemas.microsoft.com/office/drawing/2014/chart" uri="{C3380CC4-5D6E-409C-BE32-E72D297353CC}">
                <c16:uniqueId val="{00000014-2119-A74F-B79C-0A2450885050}"/>
              </c:ext>
            </c:extLst>
          </c:dPt>
          <c:dPt>
            <c:idx val="8"/>
            <c:invertIfNegative val="0"/>
            <c:bubble3D val="0"/>
            <c:spPr>
              <a:solidFill>
                <a:schemeClr val="accent4"/>
              </a:solidFill>
              <a:effectLst/>
              <a:scene3d>
                <a:camera prst="orthographicFront"/>
                <a:lightRig rig="threePt" dir="t"/>
              </a:scene3d>
            </c:spPr>
            <c:extLst>
              <c:ext xmlns:c16="http://schemas.microsoft.com/office/drawing/2014/chart" uri="{C3380CC4-5D6E-409C-BE32-E72D297353CC}">
                <c16:uniqueId val="{00000016-2119-A74F-B79C-0A2450885050}"/>
              </c:ext>
            </c:extLst>
          </c:dPt>
          <c:dPt>
            <c:idx val="9"/>
            <c:invertIfNegative val="0"/>
            <c:bubble3D val="0"/>
            <c:spPr>
              <a:solidFill>
                <a:schemeClr val="accent3"/>
              </a:solidFill>
              <a:effectLst/>
              <a:scene3d>
                <a:camera prst="orthographicFront"/>
                <a:lightRig rig="threePt" dir="t"/>
              </a:scene3d>
            </c:spPr>
            <c:extLst>
              <c:ext xmlns:c16="http://schemas.microsoft.com/office/drawing/2014/chart" uri="{C3380CC4-5D6E-409C-BE32-E72D297353CC}">
                <c16:uniqueId val="{00000018-2119-A74F-B79C-0A2450885050}"/>
              </c:ext>
            </c:extLst>
          </c:dPt>
          <c:dPt>
            <c:idx val="11"/>
            <c:invertIfNegative val="0"/>
            <c:bubble3D val="0"/>
            <c:spPr>
              <a:solidFill>
                <a:schemeClr val="accent1"/>
              </a:solidFill>
              <a:effectLst/>
              <a:scene3d>
                <a:camera prst="orthographicFront"/>
                <a:lightRig rig="threePt" dir="t"/>
              </a:scene3d>
            </c:spPr>
            <c:extLst>
              <c:ext xmlns:c16="http://schemas.microsoft.com/office/drawing/2014/chart" uri="{C3380CC4-5D6E-409C-BE32-E72D297353CC}">
                <c16:uniqueId val="{0000001A-2119-A74F-B79C-0A2450885050}"/>
              </c:ext>
            </c:extLst>
          </c:dPt>
          <c:cat>
            <c:strRef>
              <c:f>Sheet1!$A$2:$A$13</c:f>
              <c:strCache>
                <c:ptCount val="12"/>
                <c:pt idx="0">
                  <c:v>Group 1</c:v>
                </c:pt>
                <c:pt idx="1">
                  <c:v>Group 2</c:v>
                </c:pt>
                <c:pt idx="2">
                  <c:v>Group 3</c:v>
                </c:pt>
                <c:pt idx="3">
                  <c:v>Group 4</c:v>
                </c:pt>
                <c:pt idx="4">
                  <c:v>Group 5</c:v>
                </c:pt>
                <c:pt idx="5">
                  <c:v>Group 6</c:v>
                </c:pt>
                <c:pt idx="6">
                  <c:v>Group 7</c:v>
                </c:pt>
                <c:pt idx="7">
                  <c:v>Group 8</c:v>
                </c:pt>
                <c:pt idx="8">
                  <c:v>Group 9</c:v>
                </c:pt>
                <c:pt idx="9">
                  <c:v>Group 10</c:v>
                </c:pt>
                <c:pt idx="10">
                  <c:v>Group 11</c:v>
                </c:pt>
                <c:pt idx="11">
                  <c:v>Group 12</c:v>
                </c:pt>
              </c:strCache>
            </c:strRef>
          </c:cat>
          <c:val>
            <c:numRef>
              <c:f>Sheet1!$C$2:$C$13</c:f>
              <c:numCache>
                <c:formatCode>General</c:formatCode>
                <c:ptCount val="12"/>
                <c:pt idx="0">
                  <c:v>40</c:v>
                </c:pt>
                <c:pt idx="1">
                  <c:v>25</c:v>
                </c:pt>
                <c:pt idx="2">
                  <c:v>100</c:v>
                </c:pt>
                <c:pt idx="3">
                  <c:v>50</c:v>
                </c:pt>
                <c:pt idx="4">
                  <c:v>100</c:v>
                </c:pt>
                <c:pt idx="5">
                  <c:v>30</c:v>
                </c:pt>
                <c:pt idx="6">
                  <c:v>10</c:v>
                </c:pt>
                <c:pt idx="7">
                  <c:v>40</c:v>
                </c:pt>
                <c:pt idx="8">
                  <c:v>90</c:v>
                </c:pt>
                <c:pt idx="9">
                  <c:v>100</c:v>
                </c:pt>
                <c:pt idx="10">
                  <c:v>60</c:v>
                </c:pt>
                <c:pt idx="11">
                  <c:v>40</c:v>
                </c:pt>
              </c:numCache>
            </c:numRef>
          </c:val>
          <c:extLst>
            <c:ext xmlns:c16="http://schemas.microsoft.com/office/drawing/2014/chart" uri="{C3380CC4-5D6E-409C-BE32-E72D297353CC}">
              <c16:uniqueId val="{0000001B-2119-A74F-B79C-0A2450885050}"/>
            </c:ext>
          </c:extLst>
        </c:ser>
        <c:ser>
          <c:idx val="2"/>
          <c:order val="2"/>
          <c:tx>
            <c:strRef>
              <c:f>Sheet1!$D$1</c:f>
              <c:strCache>
                <c:ptCount val="1"/>
                <c:pt idx="0">
                  <c:v> Data 3</c:v>
                </c:pt>
              </c:strCache>
            </c:strRef>
          </c:tx>
          <c:spPr>
            <a:solidFill>
              <a:schemeClr val="accent3"/>
            </a:solidFill>
            <a:effectLst/>
          </c:spPr>
          <c:invertIfNegative val="0"/>
          <c:cat>
            <c:strRef>
              <c:f>Sheet1!$A$2:$A$13</c:f>
              <c:strCache>
                <c:ptCount val="12"/>
                <c:pt idx="0">
                  <c:v>Group 1</c:v>
                </c:pt>
                <c:pt idx="1">
                  <c:v>Group 2</c:v>
                </c:pt>
                <c:pt idx="2">
                  <c:v>Group 3</c:v>
                </c:pt>
                <c:pt idx="3">
                  <c:v>Group 4</c:v>
                </c:pt>
                <c:pt idx="4">
                  <c:v>Group 5</c:v>
                </c:pt>
                <c:pt idx="5">
                  <c:v>Group 6</c:v>
                </c:pt>
                <c:pt idx="6">
                  <c:v>Group 7</c:v>
                </c:pt>
                <c:pt idx="7">
                  <c:v>Group 8</c:v>
                </c:pt>
                <c:pt idx="8">
                  <c:v>Group 9</c:v>
                </c:pt>
                <c:pt idx="9">
                  <c:v>Group 10</c:v>
                </c:pt>
                <c:pt idx="10">
                  <c:v>Group 11</c:v>
                </c:pt>
                <c:pt idx="11">
                  <c:v>Group 12</c:v>
                </c:pt>
              </c:strCache>
            </c:strRef>
          </c:cat>
          <c:val>
            <c:numRef>
              <c:f>Sheet1!$D$2:$D$13</c:f>
              <c:numCache>
                <c:formatCode>General</c:formatCode>
                <c:ptCount val="12"/>
              </c:numCache>
            </c:numRef>
          </c:val>
          <c:extLst>
            <c:ext xmlns:c16="http://schemas.microsoft.com/office/drawing/2014/chart" uri="{C3380CC4-5D6E-409C-BE32-E72D297353CC}">
              <c16:uniqueId val="{0000001C-2119-A74F-B79C-0A2450885050}"/>
            </c:ext>
          </c:extLst>
        </c:ser>
        <c:ser>
          <c:idx val="3"/>
          <c:order val="3"/>
          <c:tx>
            <c:strRef>
              <c:f>Sheet1!$E$1</c:f>
              <c:strCache>
                <c:ptCount val="1"/>
                <c:pt idx="0">
                  <c:v>Data 4</c:v>
                </c:pt>
              </c:strCache>
            </c:strRef>
          </c:tx>
          <c:spPr>
            <a:solidFill>
              <a:schemeClr val="accent4"/>
            </a:solidFill>
            <a:effectLst/>
            <a:scene3d>
              <a:camera prst="orthographicFront"/>
              <a:lightRig rig="threePt" dir="t"/>
            </a:scene3d>
          </c:spPr>
          <c:invertIfNegative val="0"/>
          <c:cat>
            <c:strRef>
              <c:f>Sheet1!$A$2:$A$13</c:f>
              <c:strCache>
                <c:ptCount val="12"/>
                <c:pt idx="0">
                  <c:v>Group 1</c:v>
                </c:pt>
                <c:pt idx="1">
                  <c:v>Group 2</c:v>
                </c:pt>
                <c:pt idx="2">
                  <c:v>Group 3</c:v>
                </c:pt>
                <c:pt idx="3">
                  <c:v>Group 4</c:v>
                </c:pt>
                <c:pt idx="4">
                  <c:v>Group 5</c:v>
                </c:pt>
                <c:pt idx="5">
                  <c:v>Group 6</c:v>
                </c:pt>
                <c:pt idx="6">
                  <c:v>Group 7</c:v>
                </c:pt>
                <c:pt idx="7">
                  <c:v>Group 8</c:v>
                </c:pt>
                <c:pt idx="8">
                  <c:v>Group 9</c:v>
                </c:pt>
                <c:pt idx="9">
                  <c:v>Group 10</c:v>
                </c:pt>
                <c:pt idx="10">
                  <c:v>Group 11</c:v>
                </c:pt>
                <c:pt idx="11">
                  <c:v>Group 12</c:v>
                </c:pt>
              </c:strCache>
            </c:strRef>
          </c:cat>
          <c:val>
            <c:numRef>
              <c:f>Sheet1!$E$2:$E$13</c:f>
              <c:numCache>
                <c:formatCode>General</c:formatCode>
                <c:ptCount val="12"/>
              </c:numCache>
            </c:numRef>
          </c:val>
          <c:extLst>
            <c:ext xmlns:c16="http://schemas.microsoft.com/office/drawing/2014/chart" uri="{C3380CC4-5D6E-409C-BE32-E72D297353CC}">
              <c16:uniqueId val="{0000001D-2119-A74F-B79C-0A2450885050}"/>
            </c:ext>
          </c:extLst>
        </c:ser>
        <c:dLbls>
          <c:showLegendKey val="0"/>
          <c:showVal val="0"/>
          <c:showCatName val="0"/>
          <c:showSerName val="0"/>
          <c:showPercent val="0"/>
          <c:showBubbleSize val="0"/>
        </c:dLbls>
        <c:gapWidth val="399"/>
        <c:gapDepth val="0"/>
        <c:shape val="box"/>
        <c:axId val="1928835712"/>
        <c:axId val="1928845504"/>
        <c:axId val="0"/>
      </c:bar3DChart>
      <c:catAx>
        <c:axId val="1928835712"/>
        <c:scaling>
          <c:orientation val="maxMin"/>
        </c:scaling>
        <c:delete val="0"/>
        <c:axPos val="b"/>
        <c:majorGridlines>
          <c:spPr>
            <a:ln>
              <a:solidFill>
                <a:schemeClr val="bg1">
                  <a:lumMod val="95000"/>
                </a:schemeClr>
              </a:solidFill>
            </a:ln>
          </c:spPr>
        </c:majorGridlines>
        <c:numFmt formatCode="General" sourceLinked="0"/>
        <c:majorTickMark val="out"/>
        <c:minorTickMark val="none"/>
        <c:tickLblPos val="nextTo"/>
        <c:txPr>
          <a:bodyPr/>
          <a:lstStyle/>
          <a:p>
            <a:pPr>
              <a:defRPr sz="900">
                <a:solidFill>
                  <a:schemeClr val="bg1">
                    <a:lumMod val="50000"/>
                  </a:schemeClr>
                </a:solidFill>
              </a:defRPr>
            </a:pPr>
            <a:endParaRPr lang="en-US"/>
          </a:p>
        </c:txPr>
        <c:crossAx val="1928845504"/>
        <c:crosses val="autoZero"/>
        <c:auto val="1"/>
        <c:lblAlgn val="ctr"/>
        <c:lblOffset val="100"/>
        <c:noMultiLvlLbl val="0"/>
      </c:catAx>
      <c:valAx>
        <c:axId val="1928845504"/>
        <c:scaling>
          <c:orientation val="minMax"/>
        </c:scaling>
        <c:delete val="0"/>
        <c:axPos val="r"/>
        <c:majorGridlines>
          <c:spPr>
            <a:ln>
              <a:solidFill>
                <a:schemeClr val="bg1">
                  <a:lumMod val="95000"/>
                </a:schemeClr>
              </a:solidFill>
            </a:ln>
          </c:spPr>
        </c:majorGridlines>
        <c:numFmt formatCode="0%" sourceLinked="1"/>
        <c:majorTickMark val="none"/>
        <c:minorTickMark val="none"/>
        <c:tickLblPos val="nextTo"/>
        <c:txPr>
          <a:bodyPr/>
          <a:lstStyle/>
          <a:p>
            <a:pPr>
              <a:defRPr sz="700">
                <a:solidFill>
                  <a:schemeClr val="bg1">
                    <a:lumMod val="75000"/>
                  </a:schemeClr>
                </a:solidFill>
              </a:defRPr>
            </a:pPr>
            <a:endParaRPr lang="en-US"/>
          </a:p>
        </c:txPr>
        <c:crossAx val="1928835712"/>
        <c:crosses val="autoZero"/>
        <c:crossBetween val="between"/>
      </c:valAx>
    </c:plotArea>
    <c:plotVisOnly val="1"/>
    <c:dispBlanksAs val="gap"/>
    <c:showDLblsOverMax val="0"/>
  </c:chart>
  <c:txPr>
    <a:bodyPr/>
    <a:lstStyle/>
    <a:p>
      <a:pPr>
        <a:defRPr sz="1800">
          <a:solidFill>
            <a:schemeClr val="tx1">
              <a:lumMod val="50000"/>
              <a:lumOff val="50000"/>
            </a:schemeClr>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73846266933226E-2"/>
          <c:y val="1.483163242170459E-2"/>
          <c:w val="0.92385965206289433"/>
          <c:h val="0.92048463764440802"/>
        </c:manualLayout>
      </c:layout>
      <c:barChart>
        <c:barDir val="bar"/>
        <c:grouping val="stacked"/>
        <c:varyColors val="0"/>
        <c:ser>
          <c:idx val="0"/>
          <c:order val="0"/>
          <c:tx>
            <c:strRef>
              <c:f>Sheet1!$B$1</c:f>
              <c:strCache>
                <c:ptCount val="1"/>
                <c:pt idx="0">
                  <c:v>Series One</c:v>
                </c:pt>
              </c:strCache>
            </c:strRef>
          </c:tx>
          <c:spPr>
            <a:solidFill>
              <a:schemeClr val="accent1"/>
            </a:solidFill>
          </c:spPr>
          <c:invertIfNegative val="0"/>
          <c:dPt>
            <c:idx val="1"/>
            <c:invertIfNegative val="0"/>
            <c:bubble3D val="0"/>
            <c:spPr>
              <a:solidFill>
                <a:schemeClr val="accent2"/>
              </a:solidFill>
            </c:spPr>
            <c:extLst>
              <c:ext xmlns:c16="http://schemas.microsoft.com/office/drawing/2014/chart" uri="{C3380CC4-5D6E-409C-BE32-E72D297353CC}">
                <c16:uniqueId val="{00000001-F746-453A-A454-8A1382256967}"/>
              </c:ext>
            </c:extLst>
          </c:dPt>
          <c:dPt>
            <c:idx val="2"/>
            <c:invertIfNegative val="0"/>
            <c:bubble3D val="0"/>
            <c:spPr>
              <a:solidFill>
                <a:schemeClr val="accent3"/>
              </a:solidFill>
            </c:spPr>
            <c:extLst>
              <c:ext xmlns:c16="http://schemas.microsoft.com/office/drawing/2014/chart" uri="{C3380CC4-5D6E-409C-BE32-E72D297353CC}">
                <c16:uniqueId val="{00000003-F746-453A-A454-8A1382256967}"/>
              </c:ext>
            </c:extLst>
          </c:dPt>
          <c:dPt>
            <c:idx val="3"/>
            <c:invertIfNegative val="0"/>
            <c:bubble3D val="0"/>
            <c:spPr>
              <a:solidFill>
                <a:schemeClr val="accent4"/>
              </a:solidFill>
            </c:spPr>
            <c:extLst>
              <c:ext xmlns:c16="http://schemas.microsoft.com/office/drawing/2014/chart" uri="{C3380CC4-5D6E-409C-BE32-E72D297353CC}">
                <c16:uniqueId val="{00000005-F746-453A-A454-8A1382256967}"/>
              </c:ext>
            </c:extLst>
          </c:dPt>
          <c:dPt>
            <c:idx val="4"/>
            <c:invertIfNegative val="0"/>
            <c:bubble3D val="0"/>
            <c:spPr>
              <a:solidFill>
                <a:schemeClr val="accent5"/>
              </a:solidFill>
            </c:spPr>
            <c:extLst>
              <c:ext xmlns:c16="http://schemas.microsoft.com/office/drawing/2014/chart" uri="{C3380CC4-5D6E-409C-BE32-E72D297353CC}">
                <c16:uniqueId val="{00000007-F746-453A-A454-8A1382256967}"/>
              </c:ext>
            </c:extLst>
          </c:dPt>
          <c:dPt>
            <c:idx val="5"/>
            <c:invertIfNegative val="0"/>
            <c:bubble3D val="0"/>
            <c:spPr>
              <a:solidFill>
                <a:schemeClr val="accent6"/>
              </a:solidFill>
            </c:spPr>
            <c:extLst>
              <c:ext xmlns:c16="http://schemas.microsoft.com/office/drawing/2014/chart" uri="{C3380CC4-5D6E-409C-BE32-E72D297353CC}">
                <c16:uniqueId val="{00000009-F746-453A-A454-8A1382256967}"/>
              </c:ext>
            </c:extLst>
          </c:dPt>
          <c:dPt>
            <c:idx val="6"/>
            <c:invertIfNegative val="0"/>
            <c:bubble3D val="0"/>
            <c:extLst>
              <c:ext xmlns:c16="http://schemas.microsoft.com/office/drawing/2014/chart" uri="{C3380CC4-5D6E-409C-BE32-E72D297353CC}">
                <c16:uniqueId val="{0000000A-F746-453A-A454-8A1382256967}"/>
              </c:ext>
            </c:extLst>
          </c:dPt>
          <c:dPt>
            <c:idx val="7"/>
            <c:invertIfNegative val="0"/>
            <c:bubble3D val="0"/>
            <c:spPr>
              <a:solidFill>
                <a:schemeClr val="accent2"/>
              </a:solidFill>
            </c:spPr>
            <c:extLst>
              <c:ext xmlns:c16="http://schemas.microsoft.com/office/drawing/2014/chart" uri="{C3380CC4-5D6E-409C-BE32-E72D297353CC}">
                <c16:uniqueId val="{0000000C-F746-453A-A454-8A1382256967}"/>
              </c:ext>
            </c:extLst>
          </c:dPt>
          <c:dPt>
            <c:idx val="8"/>
            <c:invertIfNegative val="0"/>
            <c:bubble3D val="0"/>
            <c:spPr>
              <a:solidFill>
                <a:schemeClr val="accent3"/>
              </a:solidFill>
            </c:spPr>
            <c:extLst>
              <c:ext xmlns:c16="http://schemas.microsoft.com/office/drawing/2014/chart" uri="{C3380CC4-5D6E-409C-BE32-E72D297353CC}">
                <c16:uniqueId val="{0000000E-F746-453A-A454-8A1382256967}"/>
              </c:ext>
            </c:extLst>
          </c:dPt>
          <c:dPt>
            <c:idx val="9"/>
            <c:invertIfNegative val="0"/>
            <c:bubble3D val="0"/>
            <c:spPr>
              <a:solidFill>
                <a:schemeClr val="accent4"/>
              </a:solidFill>
            </c:spPr>
            <c:extLst>
              <c:ext xmlns:c16="http://schemas.microsoft.com/office/drawing/2014/chart" uri="{C3380CC4-5D6E-409C-BE32-E72D297353CC}">
                <c16:uniqueId val="{00000010-F746-453A-A454-8A1382256967}"/>
              </c:ext>
            </c:extLst>
          </c:dPt>
          <c:dPt>
            <c:idx val="10"/>
            <c:invertIfNegative val="0"/>
            <c:bubble3D val="0"/>
            <c:spPr>
              <a:solidFill>
                <a:schemeClr val="accent5"/>
              </a:solidFill>
            </c:spPr>
            <c:extLst>
              <c:ext xmlns:c16="http://schemas.microsoft.com/office/drawing/2014/chart" uri="{C3380CC4-5D6E-409C-BE32-E72D297353CC}">
                <c16:uniqueId val="{00000012-F746-453A-A454-8A1382256967}"/>
              </c:ext>
            </c:extLst>
          </c:dPt>
          <c:dPt>
            <c:idx val="11"/>
            <c:invertIfNegative val="0"/>
            <c:bubble3D val="0"/>
            <c:spPr>
              <a:solidFill>
                <a:schemeClr val="accent6"/>
              </a:solidFill>
            </c:spPr>
            <c:extLst>
              <c:ext xmlns:c16="http://schemas.microsoft.com/office/drawing/2014/chart" uri="{C3380CC4-5D6E-409C-BE32-E72D297353CC}">
                <c16:uniqueId val="{00000014-F746-453A-A454-8A1382256967}"/>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405</c:v>
                </c:pt>
                <c:pt idx="1">
                  <c:v>280</c:v>
                </c:pt>
                <c:pt idx="2">
                  <c:v>100</c:v>
                </c:pt>
                <c:pt idx="3">
                  <c:v>50</c:v>
                </c:pt>
                <c:pt idx="4">
                  <c:v>20</c:v>
                </c:pt>
                <c:pt idx="5">
                  <c:v>100</c:v>
                </c:pt>
                <c:pt idx="6">
                  <c:v>220</c:v>
                </c:pt>
                <c:pt idx="7">
                  <c:v>100</c:v>
                </c:pt>
                <c:pt idx="8">
                  <c:v>90</c:v>
                </c:pt>
                <c:pt idx="9">
                  <c:v>50</c:v>
                </c:pt>
                <c:pt idx="10">
                  <c:v>20</c:v>
                </c:pt>
                <c:pt idx="11">
                  <c:v>90</c:v>
                </c:pt>
              </c:numCache>
            </c:numRef>
          </c:val>
          <c:extLst>
            <c:ext xmlns:c16="http://schemas.microsoft.com/office/drawing/2014/chart" uri="{C3380CC4-5D6E-409C-BE32-E72D297353CC}">
              <c16:uniqueId val="{00000015-F746-453A-A454-8A1382256967}"/>
            </c:ext>
          </c:extLst>
        </c:ser>
        <c:dLbls>
          <c:showLegendKey val="0"/>
          <c:showVal val="0"/>
          <c:showCatName val="0"/>
          <c:showSerName val="0"/>
          <c:showPercent val="0"/>
          <c:showBubbleSize val="0"/>
        </c:dLbls>
        <c:gapWidth val="45"/>
        <c:overlap val="74"/>
        <c:axId val="1928839520"/>
        <c:axId val="1928850400"/>
      </c:barChart>
      <c:catAx>
        <c:axId val="1928839520"/>
        <c:scaling>
          <c:orientation val="minMax"/>
        </c:scaling>
        <c:delete val="0"/>
        <c:axPos val="l"/>
        <c:numFmt formatCode="General" sourceLinked="0"/>
        <c:majorTickMark val="none"/>
        <c:minorTickMark val="none"/>
        <c:tickLblPos val="nextTo"/>
        <c:spPr>
          <a:ln w="12700">
            <a:noFill/>
          </a:ln>
        </c:spPr>
        <c:txPr>
          <a:bodyPr/>
          <a:lstStyle/>
          <a:p>
            <a:pPr>
              <a:defRPr sz="900" b="0">
                <a:solidFill>
                  <a:schemeClr val="tx1">
                    <a:lumMod val="65000"/>
                    <a:lumOff val="35000"/>
                  </a:schemeClr>
                </a:solidFill>
                <a:latin typeface="+mn-lt"/>
                <a:ea typeface="Roboto Light" panose="02000000000000000000" pitchFamily="2" charset="0"/>
              </a:defRPr>
            </a:pPr>
            <a:endParaRPr lang="en-US"/>
          </a:p>
        </c:txPr>
        <c:crossAx val="1928850400"/>
        <c:crosses val="autoZero"/>
        <c:auto val="1"/>
        <c:lblAlgn val="ctr"/>
        <c:lblOffset val="100"/>
        <c:noMultiLvlLbl val="0"/>
      </c:catAx>
      <c:valAx>
        <c:axId val="1928850400"/>
        <c:scaling>
          <c:orientation val="minMax"/>
          <c:max val="600"/>
        </c:scaling>
        <c:delete val="0"/>
        <c:axPos val="b"/>
        <c:numFmt formatCode="0&quot;%&quot;" sourceLinked="0"/>
        <c:majorTickMark val="none"/>
        <c:minorTickMark val="none"/>
        <c:tickLblPos val="nextTo"/>
        <c:spPr>
          <a:ln w="19050">
            <a:noFill/>
          </a:ln>
        </c:spPr>
        <c:txPr>
          <a:bodyPr/>
          <a:lstStyle/>
          <a:p>
            <a:pPr>
              <a:defRPr sz="800">
                <a:solidFill>
                  <a:schemeClr val="tx1">
                    <a:lumMod val="65000"/>
                    <a:lumOff val="35000"/>
                  </a:schemeClr>
                </a:solidFill>
                <a:latin typeface="+mj-lt"/>
                <a:ea typeface="Roboto Condensed Light" panose="02000000000000000000" pitchFamily="2" charset="0"/>
              </a:defRPr>
            </a:pPr>
            <a:endParaRPr lang="en-US"/>
          </a:p>
        </c:txPr>
        <c:crossAx val="1928839520"/>
        <c:crosses val="autoZero"/>
        <c:crossBetween val="between"/>
      </c:valAx>
      <c:spPr>
        <a:noFill/>
        <a:ln w="25400">
          <a:noFill/>
        </a:ln>
      </c:spPr>
    </c:plotArea>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909390133035969E-2"/>
          <c:y val="8.9132982776744751E-2"/>
          <c:w val="0.97309060986696405"/>
          <c:h val="0.80874787314475138"/>
        </c:manualLayout>
      </c:layout>
      <c:barChart>
        <c:barDir val="col"/>
        <c:grouping val="clustered"/>
        <c:varyColors val="0"/>
        <c:ser>
          <c:idx val="0"/>
          <c:order val="0"/>
          <c:tx>
            <c:strRef>
              <c:f>Sheet1!$B$1</c:f>
              <c:strCache>
                <c:ptCount val="1"/>
                <c:pt idx="0">
                  <c:v>Data 1</c:v>
                </c:pt>
              </c:strCache>
            </c:strRef>
          </c:tx>
          <c:spPr>
            <a:solidFill>
              <a:schemeClr val="accent1"/>
            </a:solidFill>
            <a:effectLst/>
          </c:spPr>
          <c:invertIfNegative val="0"/>
          <c:cat>
            <c:strRef>
              <c:f>Sheet1!$A$2:$A$5</c:f>
              <c:strCache>
                <c:ptCount val="4"/>
                <c:pt idx="0">
                  <c:v>Group 1</c:v>
                </c:pt>
                <c:pt idx="1">
                  <c:v>Group 2</c:v>
                </c:pt>
                <c:pt idx="2">
                  <c:v>Group 3</c:v>
                </c:pt>
                <c:pt idx="3">
                  <c:v>Group 4 </c:v>
                </c:pt>
              </c:strCache>
            </c:strRef>
          </c:cat>
          <c:val>
            <c:numRef>
              <c:f>Sheet1!$B$2:$B$5</c:f>
              <c:numCache>
                <c:formatCode>General</c:formatCode>
                <c:ptCount val="4"/>
                <c:pt idx="0">
                  <c:v>50</c:v>
                </c:pt>
                <c:pt idx="1">
                  <c:v>120</c:v>
                </c:pt>
                <c:pt idx="2">
                  <c:v>100</c:v>
                </c:pt>
                <c:pt idx="3">
                  <c:v>200</c:v>
                </c:pt>
              </c:numCache>
            </c:numRef>
          </c:val>
          <c:extLst>
            <c:ext xmlns:c16="http://schemas.microsoft.com/office/drawing/2014/chart" uri="{C3380CC4-5D6E-409C-BE32-E72D297353CC}">
              <c16:uniqueId val="{00000000-810D-4B96-AAFE-E0184257B9EF}"/>
            </c:ext>
          </c:extLst>
        </c:ser>
        <c:ser>
          <c:idx val="1"/>
          <c:order val="1"/>
          <c:tx>
            <c:strRef>
              <c:f>Sheet1!$C$1</c:f>
              <c:strCache>
                <c:ptCount val="1"/>
                <c:pt idx="0">
                  <c:v>Data 2</c:v>
                </c:pt>
              </c:strCache>
            </c:strRef>
          </c:tx>
          <c:spPr>
            <a:solidFill>
              <a:schemeClr val="accent2"/>
            </a:solidFill>
            <a:effectLst/>
          </c:spPr>
          <c:invertIfNegative val="0"/>
          <c:cat>
            <c:strRef>
              <c:f>Sheet1!$A$2:$A$5</c:f>
              <c:strCache>
                <c:ptCount val="4"/>
                <c:pt idx="0">
                  <c:v>Group 1</c:v>
                </c:pt>
                <c:pt idx="1">
                  <c:v>Group 2</c:v>
                </c:pt>
                <c:pt idx="2">
                  <c:v>Group 3</c:v>
                </c:pt>
                <c:pt idx="3">
                  <c:v>Group 4 </c:v>
                </c:pt>
              </c:strCache>
            </c:strRef>
          </c:cat>
          <c:val>
            <c:numRef>
              <c:f>Sheet1!$C$2:$C$5</c:f>
              <c:numCache>
                <c:formatCode>General</c:formatCode>
                <c:ptCount val="4"/>
                <c:pt idx="0">
                  <c:v>422</c:v>
                </c:pt>
                <c:pt idx="1">
                  <c:v>430</c:v>
                </c:pt>
                <c:pt idx="2">
                  <c:v>400</c:v>
                </c:pt>
                <c:pt idx="3">
                  <c:v>238</c:v>
                </c:pt>
              </c:numCache>
            </c:numRef>
          </c:val>
          <c:extLst>
            <c:ext xmlns:c16="http://schemas.microsoft.com/office/drawing/2014/chart" uri="{C3380CC4-5D6E-409C-BE32-E72D297353CC}">
              <c16:uniqueId val="{00000001-810D-4B96-AAFE-E0184257B9EF}"/>
            </c:ext>
          </c:extLst>
        </c:ser>
        <c:ser>
          <c:idx val="2"/>
          <c:order val="2"/>
          <c:tx>
            <c:strRef>
              <c:f>Sheet1!$D$1</c:f>
              <c:strCache>
                <c:ptCount val="1"/>
                <c:pt idx="0">
                  <c:v> Data 3</c:v>
                </c:pt>
              </c:strCache>
            </c:strRef>
          </c:tx>
          <c:spPr>
            <a:solidFill>
              <a:schemeClr val="accent3"/>
            </a:solidFill>
            <a:effectLst/>
          </c:spPr>
          <c:invertIfNegative val="0"/>
          <c:cat>
            <c:strRef>
              <c:f>Sheet1!$A$2:$A$5</c:f>
              <c:strCache>
                <c:ptCount val="4"/>
                <c:pt idx="0">
                  <c:v>Group 1</c:v>
                </c:pt>
                <c:pt idx="1">
                  <c:v>Group 2</c:v>
                </c:pt>
                <c:pt idx="2">
                  <c:v>Group 3</c:v>
                </c:pt>
                <c:pt idx="3">
                  <c:v>Group 4 </c:v>
                </c:pt>
              </c:strCache>
            </c:strRef>
          </c:cat>
          <c:val>
            <c:numRef>
              <c:f>Sheet1!$D$2:$D$5</c:f>
              <c:numCache>
                <c:formatCode>General</c:formatCode>
                <c:ptCount val="4"/>
                <c:pt idx="0">
                  <c:v>200</c:v>
                </c:pt>
                <c:pt idx="1">
                  <c:v>100</c:v>
                </c:pt>
                <c:pt idx="2">
                  <c:v>300</c:v>
                </c:pt>
                <c:pt idx="3">
                  <c:v>350</c:v>
                </c:pt>
              </c:numCache>
            </c:numRef>
          </c:val>
          <c:extLst>
            <c:ext xmlns:c16="http://schemas.microsoft.com/office/drawing/2014/chart" uri="{C3380CC4-5D6E-409C-BE32-E72D297353CC}">
              <c16:uniqueId val="{00000002-810D-4B96-AAFE-E0184257B9EF}"/>
            </c:ext>
          </c:extLst>
        </c:ser>
        <c:ser>
          <c:idx val="3"/>
          <c:order val="3"/>
          <c:tx>
            <c:strRef>
              <c:f>Sheet1!$E$1</c:f>
              <c:strCache>
                <c:ptCount val="1"/>
                <c:pt idx="0">
                  <c:v>Data 4</c:v>
                </c:pt>
              </c:strCache>
            </c:strRef>
          </c:tx>
          <c:spPr>
            <a:solidFill>
              <a:schemeClr val="accent4"/>
            </a:solidFill>
            <a:effectLst/>
          </c:spPr>
          <c:invertIfNegative val="0"/>
          <c:cat>
            <c:strRef>
              <c:f>Sheet1!$A$2:$A$5</c:f>
              <c:strCache>
                <c:ptCount val="4"/>
                <c:pt idx="0">
                  <c:v>Group 1</c:v>
                </c:pt>
                <c:pt idx="1">
                  <c:v>Group 2</c:v>
                </c:pt>
                <c:pt idx="2">
                  <c:v>Group 3</c:v>
                </c:pt>
                <c:pt idx="3">
                  <c:v>Group 4 </c:v>
                </c:pt>
              </c:strCache>
            </c:strRef>
          </c:cat>
          <c:val>
            <c:numRef>
              <c:f>Sheet1!$E$2:$E$5</c:f>
              <c:numCache>
                <c:formatCode>General</c:formatCode>
                <c:ptCount val="4"/>
                <c:pt idx="0">
                  <c:v>200</c:v>
                </c:pt>
                <c:pt idx="1">
                  <c:v>150</c:v>
                </c:pt>
                <c:pt idx="2">
                  <c:v>250</c:v>
                </c:pt>
                <c:pt idx="3">
                  <c:v>200</c:v>
                </c:pt>
              </c:numCache>
            </c:numRef>
          </c:val>
          <c:extLst>
            <c:ext xmlns:c16="http://schemas.microsoft.com/office/drawing/2014/chart" uri="{C3380CC4-5D6E-409C-BE32-E72D297353CC}">
              <c16:uniqueId val="{00000003-810D-4B96-AAFE-E0184257B9EF}"/>
            </c:ext>
          </c:extLst>
        </c:ser>
        <c:dLbls>
          <c:showLegendKey val="0"/>
          <c:showVal val="0"/>
          <c:showCatName val="0"/>
          <c:showSerName val="0"/>
          <c:showPercent val="0"/>
          <c:showBubbleSize val="0"/>
        </c:dLbls>
        <c:gapWidth val="324"/>
        <c:overlap val="-100"/>
        <c:axId val="1928842784"/>
        <c:axId val="1928837344"/>
      </c:barChart>
      <c:catAx>
        <c:axId val="1928842784"/>
        <c:scaling>
          <c:orientation val="minMax"/>
        </c:scaling>
        <c:delete val="0"/>
        <c:axPos val="b"/>
        <c:numFmt formatCode="General" sourceLinked="0"/>
        <c:majorTickMark val="out"/>
        <c:minorTickMark val="none"/>
        <c:tickLblPos val="nextTo"/>
        <c:crossAx val="1928837344"/>
        <c:crosses val="autoZero"/>
        <c:auto val="1"/>
        <c:lblAlgn val="ctr"/>
        <c:lblOffset val="100"/>
        <c:noMultiLvlLbl val="0"/>
      </c:catAx>
      <c:valAx>
        <c:axId val="1928837344"/>
        <c:scaling>
          <c:orientation val="minMax"/>
        </c:scaling>
        <c:delete val="0"/>
        <c:axPos val="l"/>
        <c:majorGridlines>
          <c:spPr>
            <a:ln>
              <a:solidFill>
                <a:schemeClr val="bg1">
                  <a:lumMod val="95000"/>
                </a:schemeClr>
              </a:solidFill>
            </a:ln>
          </c:spPr>
        </c:majorGridlines>
        <c:numFmt formatCode="General" sourceLinked="1"/>
        <c:majorTickMark val="none"/>
        <c:minorTickMark val="none"/>
        <c:tickLblPos val="nextTo"/>
        <c:txPr>
          <a:bodyPr/>
          <a:lstStyle/>
          <a:p>
            <a:pPr>
              <a:defRPr sz="600"/>
            </a:pPr>
            <a:endParaRPr lang="en-US"/>
          </a:p>
        </c:txPr>
        <c:crossAx val="1928842784"/>
        <c:crosses val="autoZero"/>
        <c:crossBetween val="between"/>
      </c:valAx>
      <c:spPr>
        <a:effectLst>
          <a:softEdge rad="0"/>
        </a:effectLst>
        <a:scene3d>
          <a:camera prst="orthographicFront"/>
          <a:lightRig rig="threePt" dir="t"/>
        </a:scene3d>
        <a:sp3d>
          <a:bevelT w="6350"/>
        </a:sp3d>
      </c:spPr>
    </c:plotArea>
    <c:plotVisOnly val="1"/>
    <c:dispBlanksAs val="gap"/>
    <c:showDLblsOverMax val="0"/>
  </c:chart>
  <c:spPr>
    <a:scene3d>
      <a:camera prst="orthographicFront"/>
      <a:lightRig rig="threePt" dir="t"/>
    </a:scene3d>
  </c:spPr>
  <c:txPr>
    <a:bodyPr/>
    <a:lstStyle/>
    <a:p>
      <a:pPr>
        <a:defRPr sz="1100">
          <a:solidFill>
            <a:schemeClr val="tx1">
              <a:lumMod val="50000"/>
              <a:lumOff val="50000"/>
            </a:schemeClr>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4"/>
            </a:solidFill>
            <a:ln w="76200">
              <a:solidFill>
                <a:schemeClr val="bg1"/>
              </a:solidFill>
            </a:ln>
          </c:spPr>
          <c:dPt>
            <c:idx val="0"/>
            <c:bubble3D val="0"/>
            <c:spPr>
              <a:solidFill>
                <a:schemeClr val="accent1"/>
              </a:solidFill>
              <a:ln w="76200">
                <a:solidFill>
                  <a:schemeClr val="bg1"/>
                </a:solidFill>
              </a:ln>
              <a:effectLst/>
            </c:spPr>
            <c:extLst>
              <c:ext xmlns:c16="http://schemas.microsoft.com/office/drawing/2014/chart" uri="{C3380CC4-5D6E-409C-BE32-E72D297353CC}">
                <c16:uniqueId val="{00000001-7114-4648-90D3-C2736DD7D3B4}"/>
              </c:ext>
            </c:extLst>
          </c:dPt>
          <c:dPt>
            <c:idx val="1"/>
            <c:bubble3D val="0"/>
            <c:spPr>
              <a:solidFill>
                <a:schemeClr val="accent2"/>
              </a:solidFill>
              <a:ln w="76200">
                <a:solidFill>
                  <a:schemeClr val="bg1"/>
                </a:solidFill>
              </a:ln>
              <a:effectLst/>
            </c:spPr>
            <c:extLst>
              <c:ext xmlns:c16="http://schemas.microsoft.com/office/drawing/2014/chart" uri="{C3380CC4-5D6E-409C-BE32-E72D297353CC}">
                <c16:uniqueId val="{00000003-7114-4648-90D3-C2736DD7D3B4}"/>
              </c:ext>
            </c:extLst>
          </c:dPt>
          <c:dPt>
            <c:idx val="2"/>
            <c:bubble3D val="0"/>
            <c:spPr>
              <a:solidFill>
                <a:schemeClr val="accent3"/>
              </a:solidFill>
              <a:ln w="76200">
                <a:solidFill>
                  <a:schemeClr val="bg1"/>
                </a:solidFill>
              </a:ln>
              <a:effectLst/>
            </c:spPr>
            <c:extLst>
              <c:ext xmlns:c16="http://schemas.microsoft.com/office/drawing/2014/chart" uri="{C3380CC4-5D6E-409C-BE32-E72D297353CC}">
                <c16:uniqueId val="{00000005-7114-4648-90D3-C2736DD7D3B4}"/>
              </c:ext>
            </c:extLst>
          </c:dPt>
          <c:dPt>
            <c:idx val="3"/>
            <c:bubble3D val="0"/>
            <c:spPr>
              <a:solidFill>
                <a:schemeClr val="accent4"/>
              </a:solidFill>
              <a:ln w="76200">
                <a:solidFill>
                  <a:schemeClr val="bg1"/>
                </a:solidFill>
              </a:ln>
              <a:effectLst/>
            </c:spPr>
            <c:extLst>
              <c:ext xmlns:c16="http://schemas.microsoft.com/office/drawing/2014/chart" uri="{C3380CC4-5D6E-409C-BE32-E72D297353CC}">
                <c16:uniqueId val="{00000007-7114-4648-90D3-C2736DD7D3B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50</c:v>
                </c:pt>
                <c:pt idx="2">
                  <c:v>10</c:v>
                </c:pt>
                <c:pt idx="3">
                  <c:v>15</c:v>
                </c:pt>
              </c:numCache>
            </c:numRef>
          </c:val>
          <c:extLst>
            <c:ext xmlns:c16="http://schemas.microsoft.com/office/drawing/2014/chart" uri="{C3380CC4-5D6E-409C-BE32-E72D297353CC}">
              <c16:uniqueId val="{00000008-7114-4648-90D3-C2736DD7D3B4}"/>
            </c:ext>
          </c:extLst>
        </c:ser>
        <c:dLbls>
          <c:showLegendKey val="0"/>
          <c:showVal val="0"/>
          <c:showCatName val="0"/>
          <c:showSerName val="0"/>
          <c:showPercent val="0"/>
          <c:showBubbleSize val="0"/>
          <c:showLeaderLines val="1"/>
        </c:dLbls>
        <c:firstSliceAng val="27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41314675283565E-2"/>
          <c:y val="1.9121305488987789E-2"/>
          <c:w val="0.94066485882603323"/>
          <c:h val="0.96175738902202446"/>
        </c:manualLayout>
      </c:layout>
      <c:barChart>
        <c:barDir val="col"/>
        <c:grouping val="clustered"/>
        <c:varyColors val="0"/>
        <c:ser>
          <c:idx val="0"/>
          <c:order val="0"/>
          <c:tx>
            <c:strRef>
              <c:f>Sheet1!$B$1</c:f>
              <c:strCache>
                <c:ptCount val="1"/>
                <c:pt idx="0">
                  <c:v>Group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E64-4D9F-B477-FEBF4BC1A1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E64-4D9F-B477-FEBF4BC1A19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1E64-4D9F-B477-FEBF4BC1A19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1E64-4D9F-B477-FEBF4BC1A19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1E64-4D9F-B477-FEBF4BC1A19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CE65-714A-A9FC-D97827C4BD6F}"/>
              </c:ext>
            </c:extLst>
          </c:dPt>
          <c:cat>
            <c:numRef>
              <c:f>Sheet1!$A$2:$A$7</c:f>
              <c:numCache>
                <c:formatCode>General</c:formatCode>
                <c:ptCount val="6"/>
              </c:numCache>
            </c:numRef>
          </c:cat>
          <c:val>
            <c:numRef>
              <c:f>Sheet1!$B$2:$B$7</c:f>
              <c:numCache>
                <c:formatCode>General</c:formatCode>
                <c:ptCount val="6"/>
                <c:pt idx="0">
                  <c:v>60</c:v>
                </c:pt>
                <c:pt idx="1">
                  <c:v>80</c:v>
                </c:pt>
                <c:pt idx="2">
                  <c:v>25</c:v>
                </c:pt>
                <c:pt idx="3">
                  <c:v>260</c:v>
                </c:pt>
                <c:pt idx="4">
                  <c:v>300</c:v>
                </c:pt>
                <c:pt idx="5">
                  <c:v>75</c:v>
                </c:pt>
              </c:numCache>
            </c:numRef>
          </c:val>
          <c:extLst>
            <c:ext xmlns:c16="http://schemas.microsoft.com/office/drawing/2014/chart" uri="{C3380CC4-5D6E-409C-BE32-E72D297353CC}">
              <c16:uniqueId val="{0000000A-1E64-4D9F-B477-FEBF4BC1A195}"/>
            </c:ext>
          </c:extLst>
        </c:ser>
        <c:dLbls>
          <c:showLegendKey val="0"/>
          <c:showVal val="0"/>
          <c:showCatName val="0"/>
          <c:showSerName val="0"/>
          <c:showPercent val="0"/>
          <c:showBubbleSize val="0"/>
        </c:dLbls>
        <c:gapWidth val="0"/>
        <c:overlap val="-100"/>
        <c:axId val="1923745456"/>
        <c:axId val="1923747088"/>
      </c:barChart>
      <c:catAx>
        <c:axId val="1923745456"/>
        <c:scaling>
          <c:orientation val="minMax"/>
        </c:scaling>
        <c:delete val="1"/>
        <c:axPos val="b"/>
        <c:numFmt formatCode="General" sourceLinked="1"/>
        <c:majorTickMark val="out"/>
        <c:minorTickMark val="none"/>
        <c:tickLblPos val="nextTo"/>
        <c:crossAx val="1923747088"/>
        <c:crosses val="autoZero"/>
        <c:auto val="1"/>
        <c:lblAlgn val="ctr"/>
        <c:lblOffset val="100"/>
        <c:noMultiLvlLbl val="0"/>
      </c:catAx>
      <c:valAx>
        <c:axId val="192374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en-US"/>
          </a:p>
        </c:txPr>
        <c:crossAx val="1923745456"/>
        <c:crosses val="autoZero"/>
        <c:crossBetween val="between"/>
      </c:valAx>
      <c:spPr>
        <a:noFill/>
        <a:ln>
          <a:noFill/>
        </a:ln>
        <a:effectLst/>
      </c:spPr>
    </c:plotArea>
    <c:plotVisOnly val="1"/>
    <c:dispBlanksAs val="gap"/>
    <c:showDLblsOverMax val="0"/>
  </c:chart>
  <c:spPr>
    <a:noFill/>
    <a:ln>
      <a:noFill/>
    </a:ln>
    <a:effectLst/>
  </c:spPr>
  <c:txPr>
    <a:bodyPr/>
    <a:lstStyle/>
    <a:p>
      <a:pPr rtl="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18018855198665E-2"/>
          <c:y val="2.5666827054539709E-2"/>
          <c:w val="0.92385965206289433"/>
          <c:h val="0.8893245354966286"/>
        </c:manualLayout>
      </c:layout>
      <c:barChart>
        <c:barDir val="col"/>
        <c:grouping val="clustered"/>
        <c:varyColors val="0"/>
        <c:ser>
          <c:idx val="0"/>
          <c:order val="0"/>
          <c:tx>
            <c:strRef>
              <c:f>Sheet1!$B$1</c:f>
              <c:strCache>
                <c:ptCount val="1"/>
                <c:pt idx="0">
                  <c:v>Series One</c:v>
                </c:pt>
              </c:strCache>
            </c:strRef>
          </c:tx>
          <c:spPr>
            <a:solidFill>
              <a:schemeClr val="bg1"/>
            </a:solidFill>
          </c:spPr>
          <c:invertIfNegative val="0"/>
          <c:dPt>
            <c:idx val="0"/>
            <c:invertIfNegative val="0"/>
            <c:bubble3D val="0"/>
            <c:extLst>
              <c:ext xmlns:c16="http://schemas.microsoft.com/office/drawing/2014/chart" uri="{C3380CC4-5D6E-409C-BE32-E72D297353CC}">
                <c16:uniqueId val="{00000001-5E18-4745-82E2-205BE10B4764}"/>
              </c:ext>
            </c:extLst>
          </c:dPt>
          <c:dPt>
            <c:idx val="1"/>
            <c:invertIfNegative val="0"/>
            <c:bubble3D val="0"/>
            <c:extLst>
              <c:ext xmlns:c16="http://schemas.microsoft.com/office/drawing/2014/chart" uri="{C3380CC4-5D6E-409C-BE32-E72D297353CC}">
                <c16:uniqueId val="{00000003-5E18-4745-82E2-205BE10B4764}"/>
              </c:ext>
            </c:extLst>
          </c:dPt>
          <c:dPt>
            <c:idx val="2"/>
            <c:invertIfNegative val="0"/>
            <c:bubble3D val="0"/>
            <c:extLst>
              <c:ext xmlns:c16="http://schemas.microsoft.com/office/drawing/2014/chart" uri="{C3380CC4-5D6E-409C-BE32-E72D297353CC}">
                <c16:uniqueId val="{00000005-5E18-4745-82E2-205BE10B4764}"/>
              </c:ext>
            </c:extLst>
          </c:dPt>
          <c:dPt>
            <c:idx val="3"/>
            <c:invertIfNegative val="0"/>
            <c:bubble3D val="0"/>
            <c:extLst>
              <c:ext xmlns:c16="http://schemas.microsoft.com/office/drawing/2014/chart" uri="{C3380CC4-5D6E-409C-BE32-E72D297353CC}">
                <c16:uniqueId val="{00000007-5E18-4745-82E2-205BE10B4764}"/>
              </c:ext>
            </c:extLst>
          </c:dPt>
          <c:dPt>
            <c:idx val="4"/>
            <c:invertIfNegative val="0"/>
            <c:bubble3D val="0"/>
            <c:extLst>
              <c:ext xmlns:c16="http://schemas.microsoft.com/office/drawing/2014/chart" uri="{C3380CC4-5D6E-409C-BE32-E72D297353CC}">
                <c16:uniqueId val="{00000008-5E18-4745-82E2-205BE10B4764}"/>
              </c:ext>
            </c:extLst>
          </c:dPt>
          <c:dPt>
            <c:idx val="5"/>
            <c:invertIfNegative val="0"/>
            <c:bubble3D val="0"/>
            <c:extLst>
              <c:ext xmlns:c16="http://schemas.microsoft.com/office/drawing/2014/chart" uri="{C3380CC4-5D6E-409C-BE32-E72D297353CC}">
                <c16:uniqueId val="{0000000A-5E18-4745-82E2-205BE10B4764}"/>
              </c:ext>
            </c:extLst>
          </c:dPt>
          <c:dPt>
            <c:idx val="6"/>
            <c:invertIfNegative val="0"/>
            <c:bubble3D val="0"/>
            <c:extLst>
              <c:ext xmlns:c16="http://schemas.microsoft.com/office/drawing/2014/chart" uri="{C3380CC4-5D6E-409C-BE32-E72D297353CC}">
                <c16:uniqueId val="{0000000C-5E18-4745-82E2-205BE10B4764}"/>
              </c:ext>
            </c:extLst>
          </c:dPt>
          <c:dPt>
            <c:idx val="7"/>
            <c:invertIfNegative val="0"/>
            <c:bubble3D val="0"/>
            <c:extLst>
              <c:ext xmlns:c16="http://schemas.microsoft.com/office/drawing/2014/chart" uri="{C3380CC4-5D6E-409C-BE32-E72D297353CC}">
                <c16:uniqueId val="{0000000E-5E18-4745-82E2-205BE10B4764}"/>
              </c:ext>
            </c:extLst>
          </c:dPt>
          <c:dPt>
            <c:idx val="8"/>
            <c:invertIfNegative val="0"/>
            <c:bubble3D val="0"/>
            <c:extLst>
              <c:ext xmlns:c16="http://schemas.microsoft.com/office/drawing/2014/chart" uri="{C3380CC4-5D6E-409C-BE32-E72D297353CC}">
                <c16:uniqueId val="{00000010-5E18-4745-82E2-205BE10B4764}"/>
              </c:ext>
            </c:extLst>
          </c:dPt>
          <c:dPt>
            <c:idx val="9"/>
            <c:invertIfNegative val="0"/>
            <c:bubble3D val="0"/>
            <c:extLst>
              <c:ext xmlns:c16="http://schemas.microsoft.com/office/drawing/2014/chart" uri="{C3380CC4-5D6E-409C-BE32-E72D297353CC}">
                <c16:uniqueId val="{00000012-5E18-4745-82E2-205BE10B4764}"/>
              </c:ext>
            </c:extLst>
          </c:dPt>
          <c:dPt>
            <c:idx val="10"/>
            <c:invertIfNegative val="0"/>
            <c:bubble3D val="0"/>
            <c:extLst>
              <c:ext xmlns:c16="http://schemas.microsoft.com/office/drawing/2014/chart" uri="{C3380CC4-5D6E-409C-BE32-E72D297353CC}">
                <c16:uniqueId val="{00000014-5E18-4745-82E2-205BE10B4764}"/>
              </c:ext>
            </c:extLst>
          </c:dPt>
          <c:dPt>
            <c:idx val="11"/>
            <c:invertIfNegative val="0"/>
            <c:bubble3D val="0"/>
            <c:extLst>
              <c:ext xmlns:c16="http://schemas.microsoft.com/office/drawing/2014/chart" uri="{C3380CC4-5D6E-409C-BE32-E72D297353CC}">
                <c16:uniqueId val="{00000016-5E18-4745-82E2-205BE10B4764}"/>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150</c:v>
                </c:pt>
                <c:pt idx="1">
                  <c:v>100</c:v>
                </c:pt>
                <c:pt idx="2">
                  <c:v>200</c:v>
                </c:pt>
                <c:pt idx="3">
                  <c:v>80</c:v>
                </c:pt>
                <c:pt idx="4">
                  <c:v>100</c:v>
                </c:pt>
                <c:pt idx="5">
                  <c:v>120</c:v>
                </c:pt>
                <c:pt idx="6">
                  <c:v>145</c:v>
                </c:pt>
                <c:pt idx="7">
                  <c:v>230</c:v>
                </c:pt>
                <c:pt idx="8">
                  <c:v>50</c:v>
                </c:pt>
                <c:pt idx="9">
                  <c:v>200</c:v>
                </c:pt>
                <c:pt idx="10">
                  <c:v>250</c:v>
                </c:pt>
                <c:pt idx="11">
                  <c:v>500</c:v>
                </c:pt>
              </c:numCache>
            </c:numRef>
          </c:val>
          <c:extLst>
            <c:ext xmlns:c16="http://schemas.microsoft.com/office/drawing/2014/chart" uri="{C3380CC4-5D6E-409C-BE32-E72D297353CC}">
              <c16:uniqueId val="{00000017-5E18-4745-82E2-205BE10B4764}"/>
            </c:ext>
          </c:extLst>
        </c:ser>
        <c:dLbls>
          <c:showLegendKey val="0"/>
          <c:showVal val="0"/>
          <c:showCatName val="0"/>
          <c:showSerName val="0"/>
          <c:showPercent val="0"/>
          <c:showBubbleSize val="0"/>
        </c:dLbls>
        <c:gapWidth val="197"/>
        <c:overlap val="32"/>
        <c:axId val="1923741648"/>
        <c:axId val="1923746544"/>
      </c:barChart>
      <c:scatterChart>
        <c:scatterStyle val="smoothMarker"/>
        <c:varyColors val="0"/>
        <c:ser>
          <c:idx val="1"/>
          <c:order val="1"/>
          <c:tx>
            <c:strRef>
              <c:f>Sheet1!$C$1</c:f>
              <c:strCache>
                <c:ptCount val="1"/>
                <c:pt idx="0">
                  <c:v>Series Two</c:v>
                </c:pt>
              </c:strCache>
            </c:strRef>
          </c:tx>
          <c:spPr>
            <a:ln w="6350">
              <a:solidFill>
                <a:schemeClr val="bg1"/>
              </a:solidFill>
              <a:prstDash val="dash"/>
              <a:headEnd type="oval" w="med" len="med"/>
              <a:tailEnd type="oval" w="med" len="med"/>
            </a:ln>
          </c:spPr>
          <c:marker>
            <c:spPr>
              <a:solidFill>
                <a:schemeClr val="bg2"/>
              </a:solidFill>
              <a:ln w="6350">
                <a:solidFill>
                  <a:schemeClr val="bg1"/>
                </a:solidFill>
                <a:prstDash val="dash"/>
                <a:headEnd type="oval" w="med" len="med"/>
                <a:tailEnd type="oval" w="med" len="med"/>
              </a:ln>
            </c:spPr>
          </c:marker>
          <c:xVal>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Sheet1!$C$2:$C$13</c:f>
              <c:numCache>
                <c:formatCode>General</c:formatCode>
                <c:ptCount val="12"/>
                <c:pt idx="0">
                  <c:v>70</c:v>
                </c:pt>
                <c:pt idx="1">
                  <c:v>40</c:v>
                </c:pt>
                <c:pt idx="2">
                  <c:v>90</c:v>
                </c:pt>
                <c:pt idx="3">
                  <c:v>25</c:v>
                </c:pt>
                <c:pt idx="4">
                  <c:v>45</c:v>
                </c:pt>
                <c:pt idx="5">
                  <c:v>50</c:v>
                </c:pt>
                <c:pt idx="6">
                  <c:v>60</c:v>
                </c:pt>
                <c:pt idx="7">
                  <c:v>100</c:v>
                </c:pt>
                <c:pt idx="8">
                  <c:v>20</c:v>
                </c:pt>
                <c:pt idx="9">
                  <c:v>85</c:v>
                </c:pt>
                <c:pt idx="10">
                  <c:v>100</c:v>
                </c:pt>
                <c:pt idx="11">
                  <c:v>300</c:v>
                </c:pt>
              </c:numCache>
            </c:numRef>
          </c:yVal>
          <c:smooth val="1"/>
          <c:extLst>
            <c:ext xmlns:c16="http://schemas.microsoft.com/office/drawing/2014/chart" uri="{C3380CC4-5D6E-409C-BE32-E72D297353CC}">
              <c16:uniqueId val="{00000018-5E18-4745-82E2-205BE10B4764}"/>
            </c:ext>
          </c:extLst>
        </c:ser>
        <c:dLbls>
          <c:showLegendKey val="0"/>
          <c:showVal val="0"/>
          <c:showCatName val="0"/>
          <c:showSerName val="0"/>
          <c:showPercent val="0"/>
          <c:showBubbleSize val="0"/>
        </c:dLbls>
        <c:axId val="1923751440"/>
        <c:axId val="1923756336"/>
      </c:scatterChart>
      <c:catAx>
        <c:axId val="1923741648"/>
        <c:scaling>
          <c:orientation val="minMax"/>
        </c:scaling>
        <c:delete val="0"/>
        <c:axPos val="b"/>
        <c:majorGridlines>
          <c:spPr>
            <a:ln>
              <a:solidFill>
                <a:schemeClr val="bg1"/>
              </a:solidFill>
            </a:ln>
          </c:spPr>
        </c:majorGridlines>
        <c:numFmt formatCode="General" sourceLinked="0"/>
        <c:majorTickMark val="none"/>
        <c:minorTickMark val="none"/>
        <c:tickLblPos val="nextTo"/>
        <c:spPr>
          <a:ln w="12700">
            <a:noFill/>
          </a:ln>
        </c:spPr>
        <c:crossAx val="1923746544"/>
        <c:crosses val="autoZero"/>
        <c:auto val="1"/>
        <c:lblAlgn val="ctr"/>
        <c:lblOffset val="100"/>
        <c:noMultiLvlLbl val="0"/>
      </c:catAx>
      <c:valAx>
        <c:axId val="1923746544"/>
        <c:scaling>
          <c:orientation val="minMax"/>
          <c:max val="600"/>
        </c:scaling>
        <c:delete val="0"/>
        <c:axPos val="l"/>
        <c:numFmt formatCode="0&quot;%&quot;" sourceLinked="0"/>
        <c:majorTickMark val="none"/>
        <c:minorTickMark val="none"/>
        <c:tickLblPos val="nextTo"/>
        <c:spPr>
          <a:ln w="19050">
            <a:noFill/>
          </a:ln>
        </c:spPr>
        <c:crossAx val="1923741648"/>
        <c:crosses val="autoZero"/>
        <c:crossBetween val="between"/>
      </c:valAx>
      <c:valAx>
        <c:axId val="1923756336"/>
        <c:scaling>
          <c:orientation val="minMax"/>
        </c:scaling>
        <c:delete val="0"/>
        <c:axPos val="r"/>
        <c:numFmt formatCode="General" sourceLinked="1"/>
        <c:majorTickMark val="out"/>
        <c:minorTickMark val="none"/>
        <c:tickLblPos val="nextTo"/>
        <c:spPr>
          <a:ln>
            <a:solidFill>
              <a:schemeClr val="bg1">
                <a:lumMod val="85000"/>
              </a:schemeClr>
            </a:solidFill>
          </a:ln>
        </c:spPr>
        <c:crossAx val="1923751440"/>
        <c:crosses val="max"/>
        <c:crossBetween val="midCat"/>
      </c:valAx>
      <c:valAx>
        <c:axId val="1923751440"/>
        <c:scaling>
          <c:orientation val="minMax"/>
        </c:scaling>
        <c:delete val="1"/>
        <c:axPos val="t"/>
        <c:majorTickMark val="out"/>
        <c:minorTickMark val="none"/>
        <c:tickLblPos val="nextTo"/>
        <c:crossAx val="1923756336"/>
        <c:crosses val="max"/>
        <c:crossBetween val="midCat"/>
      </c:valAx>
      <c:spPr>
        <a:noFill/>
        <a:ln w="25400">
          <a:noFill/>
        </a:ln>
      </c:spPr>
    </c:plotArea>
    <c:plotVisOnly val="1"/>
    <c:dispBlanksAs val="gap"/>
    <c:showDLblsOverMax val="0"/>
  </c:chart>
  <c:txPr>
    <a:bodyPr/>
    <a:lstStyle/>
    <a:p>
      <a:pPr>
        <a:defRPr sz="900">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8/26/2022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a:p>
        </p:txBody>
      </p:sp>
    </p:spTree>
    <p:extLst>
      <p:ext uri="{BB962C8B-B14F-4D97-AF65-F5344CB8AC3E}">
        <p14:creationId xmlns:p14="http://schemas.microsoft.com/office/powerpoint/2010/main" val="113921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39</a:t>
            </a:fld>
            <a:endParaRPr lang="en-US"/>
          </a:p>
        </p:txBody>
      </p:sp>
    </p:spTree>
    <p:extLst>
      <p:ext uri="{BB962C8B-B14F-4D97-AF65-F5344CB8AC3E}">
        <p14:creationId xmlns:p14="http://schemas.microsoft.com/office/powerpoint/2010/main" val="192339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40</a:t>
            </a:fld>
            <a:endParaRPr lang="en-US"/>
          </a:p>
        </p:txBody>
      </p:sp>
    </p:spTree>
    <p:extLst>
      <p:ext uri="{BB962C8B-B14F-4D97-AF65-F5344CB8AC3E}">
        <p14:creationId xmlns:p14="http://schemas.microsoft.com/office/powerpoint/2010/main" val="247700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2E7D2F9E-D167-4ED3-83EC-AE46EA34BEC3}" type="slidenum">
              <a:rPr lang="en-US" smtClean="0"/>
              <a:pPr/>
              <a:t>41</a:t>
            </a:fld>
            <a:endParaRPr lang="en-US"/>
          </a:p>
        </p:txBody>
      </p:sp>
    </p:spTree>
    <p:extLst>
      <p:ext uri="{BB962C8B-B14F-4D97-AF65-F5344CB8AC3E}">
        <p14:creationId xmlns:p14="http://schemas.microsoft.com/office/powerpoint/2010/main" val="349062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2E7D2F9E-D167-4ED3-83EC-AE46EA34BEC3}" type="slidenum">
              <a:rPr lang="en-US" smtClean="0"/>
              <a:pPr/>
              <a:t>46</a:t>
            </a:fld>
            <a:endParaRPr lang="en-US"/>
          </a:p>
        </p:txBody>
      </p:sp>
    </p:spTree>
    <p:extLst>
      <p:ext uri="{BB962C8B-B14F-4D97-AF65-F5344CB8AC3E}">
        <p14:creationId xmlns:p14="http://schemas.microsoft.com/office/powerpoint/2010/main" val="134198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47</a:t>
            </a:fld>
            <a:endParaRPr lang="en-US"/>
          </a:p>
        </p:txBody>
      </p:sp>
    </p:spTree>
    <p:extLst>
      <p:ext uri="{BB962C8B-B14F-4D97-AF65-F5344CB8AC3E}">
        <p14:creationId xmlns:p14="http://schemas.microsoft.com/office/powerpoint/2010/main" val="287651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56</a:t>
            </a:fld>
            <a:endParaRPr lang="en-US"/>
          </a:p>
        </p:txBody>
      </p:sp>
    </p:spTree>
    <p:extLst>
      <p:ext uri="{BB962C8B-B14F-4D97-AF65-F5344CB8AC3E}">
        <p14:creationId xmlns:p14="http://schemas.microsoft.com/office/powerpoint/2010/main" val="1376165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64</a:t>
            </a:fld>
            <a:endParaRPr lang="en-US"/>
          </a:p>
        </p:txBody>
      </p:sp>
    </p:spTree>
    <p:extLst>
      <p:ext uri="{BB962C8B-B14F-4D97-AF65-F5344CB8AC3E}">
        <p14:creationId xmlns:p14="http://schemas.microsoft.com/office/powerpoint/2010/main" val="329716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65</a:t>
            </a:fld>
            <a:endParaRPr lang="en-US"/>
          </a:p>
        </p:txBody>
      </p:sp>
    </p:spTree>
    <p:extLst>
      <p:ext uri="{BB962C8B-B14F-4D97-AF65-F5344CB8AC3E}">
        <p14:creationId xmlns:p14="http://schemas.microsoft.com/office/powerpoint/2010/main" val="176435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77</a:t>
            </a:fld>
            <a:endParaRPr lang="en-US"/>
          </a:p>
        </p:txBody>
      </p:sp>
    </p:spTree>
    <p:extLst>
      <p:ext uri="{BB962C8B-B14F-4D97-AF65-F5344CB8AC3E}">
        <p14:creationId xmlns:p14="http://schemas.microsoft.com/office/powerpoint/2010/main" val="3784802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78</a:t>
            </a:fld>
            <a:endParaRPr lang="en-US"/>
          </a:p>
        </p:txBody>
      </p:sp>
    </p:spTree>
    <p:extLst>
      <p:ext uri="{BB962C8B-B14F-4D97-AF65-F5344CB8AC3E}">
        <p14:creationId xmlns:p14="http://schemas.microsoft.com/office/powerpoint/2010/main" val="306634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7</a:t>
            </a:fld>
            <a:endParaRPr lang="en-US"/>
          </a:p>
        </p:txBody>
      </p:sp>
    </p:spTree>
    <p:extLst>
      <p:ext uri="{BB962C8B-B14F-4D97-AF65-F5344CB8AC3E}">
        <p14:creationId xmlns:p14="http://schemas.microsoft.com/office/powerpoint/2010/main" val="3844887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85</a:t>
            </a:fld>
            <a:endParaRPr lang="en-US"/>
          </a:p>
        </p:txBody>
      </p:sp>
    </p:spTree>
    <p:extLst>
      <p:ext uri="{BB962C8B-B14F-4D97-AF65-F5344CB8AC3E}">
        <p14:creationId xmlns:p14="http://schemas.microsoft.com/office/powerpoint/2010/main" val="1798751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D2F9E-D167-4ED3-83EC-AE46EA34BEC3}" type="slidenum">
              <a:rPr lang="en-US" smtClean="0"/>
              <a:pPr/>
              <a:t>92</a:t>
            </a:fld>
            <a:endParaRPr lang="en-US"/>
          </a:p>
        </p:txBody>
      </p:sp>
    </p:spTree>
    <p:extLst>
      <p:ext uri="{BB962C8B-B14F-4D97-AF65-F5344CB8AC3E}">
        <p14:creationId xmlns:p14="http://schemas.microsoft.com/office/powerpoint/2010/main" val="2981861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94</a:t>
            </a:fld>
            <a:endParaRPr lang="en-US"/>
          </a:p>
        </p:txBody>
      </p:sp>
    </p:spTree>
    <p:extLst>
      <p:ext uri="{BB962C8B-B14F-4D97-AF65-F5344CB8AC3E}">
        <p14:creationId xmlns:p14="http://schemas.microsoft.com/office/powerpoint/2010/main" val="2709722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100</a:t>
            </a:fld>
            <a:endParaRPr lang="en-US"/>
          </a:p>
        </p:txBody>
      </p:sp>
    </p:spTree>
    <p:extLst>
      <p:ext uri="{BB962C8B-B14F-4D97-AF65-F5344CB8AC3E}">
        <p14:creationId xmlns:p14="http://schemas.microsoft.com/office/powerpoint/2010/main" val="3262031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102</a:t>
            </a:fld>
            <a:endParaRPr lang="en-US"/>
          </a:p>
        </p:txBody>
      </p:sp>
    </p:spTree>
    <p:extLst>
      <p:ext uri="{BB962C8B-B14F-4D97-AF65-F5344CB8AC3E}">
        <p14:creationId xmlns:p14="http://schemas.microsoft.com/office/powerpoint/2010/main" val="69314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8</a:t>
            </a:fld>
            <a:endParaRPr lang="en-US"/>
          </a:p>
        </p:txBody>
      </p:sp>
    </p:spTree>
    <p:extLst>
      <p:ext uri="{BB962C8B-B14F-4D97-AF65-F5344CB8AC3E}">
        <p14:creationId xmlns:p14="http://schemas.microsoft.com/office/powerpoint/2010/main" val="173893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167412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17</a:t>
            </a:fld>
            <a:endParaRPr lang="en-US" dirty="0"/>
          </a:p>
        </p:txBody>
      </p:sp>
    </p:spTree>
    <p:extLst>
      <p:ext uri="{BB962C8B-B14F-4D97-AF65-F5344CB8AC3E}">
        <p14:creationId xmlns:p14="http://schemas.microsoft.com/office/powerpoint/2010/main" val="132960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31</a:t>
            </a:fld>
            <a:endParaRPr lang="en-US"/>
          </a:p>
        </p:txBody>
      </p:sp>
    </p:spTree>
    <p:extLst>
      <p:ext uri="{BB962C8B-B14F-4D97-AF65-F5344CB8AC3E}">
        <p14:creationId xmlns:p14="http://schemas.microsoft.com/office/powerpoint/2010/main" val="174305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2E7D2F9E-D167-4ED3-83EC-AE46EA34BEC3}" type="slidenum">
              <a:rPr lang="en-US" smtClean="0"/>
              <a:pPr/>
              <a:t>33</a:t>
            </a:fld>
            <a:endParaRPr lang="en-US"/>
          </a:p>
        </p:txBody>
      </p:sp>
    </p:spTree>
    <p:extLst>
      <p:ext uri="{BB962C8B-B14F-4D97-AF65-F5344CB8AC3E}">
        <p14:creationId xmlns:p14="http://schemas.microsoft.com/office/powerpoint/2010/main" val="309192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35</a:t>
            </a:fld>
            <a:endParaRPr lang="en-US"/>
          </a:p>
        </p:txBody>
      </p:sp>
    </p:spTree>
    <p:extLst>
      <p:ext uri="{BB962C8B-B14F-4D97-AF65-F5344CB8AC3E}">
        <p14:creationId xmlns:p14="http://schemas.microsoft.com/office/powerpoint/2010/main" val="247665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37</a:t>
            </a:fld>
            <a:endParaRPr lang="en-US"/>
          </a:p>
        </p:txBody>
      </p:sp>
    </p:spTree>
    <p:extLst>
      <p:ext uri="{BB962C8B-B14F-4D97-AF65-F5344CB8AC3E}">
        <p14:creationId xmlns:p14="http://schemas.microsoft.com/office/powerpoint/2010/main" val="64614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6E6D-E04B-264A-B5ED-E612F36C2DB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F78D874-B492-4B43-AD62-FEF2A78392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2605060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3844-E2C8-BE4E-96DB-B1BEDA9F1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E3C15C-3B42-5642-8024-A370F3797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5972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6A738-763B-6247-928F-232E7110DFD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E371B1-7FB6-D44A-AAB9-B20EDCA636B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893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rketing_Plan_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8228057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rketing_Plan_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3947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arketing_Plan_0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1F1C489-EA16-44E3-967F-1DDEC37B657D}"/>
              </a:ext>
            </a:extLst>
          </p:cNvPr>
          <p:cNvSpPr>
            <a:spLocks noGrp="1"/>
          </p:cNvSpPr>
          <p:nvPr>
            <p:ph type="pic" sz="quarter" idx="10" hasCustomPrompt="1"/>
          </p:nvPr>
        </p:nvSpPr>
        <p:spPr>
          <a:xfrm>
            <a:off x="0" y="0"/>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0" name="Picture Placeholder 7">
            <a:extLst>
              <a:ext uri="{FF2B5EF4-FFF2-40B4-BE49-F238E27FC236}">
                <a16:creationId xmlns:a16="http://schemas.microsoft.com/office/drawing/2014/main" id="{21F1C489-EA16-44E3-967F-1DDEC37B657D}"/>
              </a:ext>
            </a:extLst>
          </p:cNvPr>
          <p:cNvSpPr>
            <a:spLocks noGrp="1"/>
          </p:cNvSpPr>
          <p:nvPr>
            <p:ph type="pic" sz="quarter" idx="12" hasCustomPrompt="1"/>
          </p:nvPr>
        </p:nvSpPr>
        <p:spPr>
          <a:xfrm>
            <a:off x="0"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2" name="Picture Placeholder 7">
            <a:extLst>
              <a:ext uri="{FF2B5EF4-FFF2-40B4-BE49-F238E27FC236}">
                <a16:creationId xmlns:a16="http://schemas.microsoft.com/office/drawing/2014/main" id="{21F1C489-EA16-44E3-967F-1DDEC37B657D}"/>
              </a:ext>
            </a:extLst>
          </p:cNvPr>
          <p:cNvSpPr>
            <a:spLocks noGrp="1"/>
          </p:cNvSpPr>
          <p:nvPr>
            <p:ph type="pic" sz="quarter" idx="14" hasCustomPrompt="1"/>
          </p:nvPr>
        </p:nvSpPr>
        <p:spPr>
          <a:xfrm>
            <a:off x="1828800"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13" name="Picture Placeholder 7">
            <a:extLst>
              <a:ext uri="{FF2B5EF4-FFF2-40B4-BE49-F238E27FC236}">
                <a16:creationId xmlns:a16="http://schemas.microsoft.com/office/drawing/2014/main" id="{21F1C489-EA16-44E3-967F-1DDEC37B657D}"/>
              </a:ext>
            </a:extLst>
          </p:cNvPr>
          <p:cNvSpPr>
            <a:spLocks noGrp="1"/>
          </p:cNvSpPr>
          <p:nvPr>
            <p:ph type="pic" sz="quarter" idx="15" hasCustomPrompt="1"/>
          </p:nvPr>
        </p:nvSpPr>
        <p:spPr>
          <a:xfrm>
            <a:off x="1828800"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4" name="Picture Placeholder 7">
            <a:extLst>
              <a:ext uri="{FF2B5EF4-FFF2-40B4-BE49-F238E27FC236}">
                <a16:creationId xmlns:a16="http://schemas.microsoft.com/office/drawing/2014/main" id="{21F1C489-EA16-44E3-967F-1DDEC37B657D}"/>
              </a:ext>
            </a:extLst>
          </p:cNvPr>
          <p:cNvSpPr>
            <a:spLocks noGrp="1"/>
          </p:cNvSpPr>
          <p:nvPr>
            <p:ph type="pic" sz="quarter" idx="16" hasCustomPrompt="1"/>
          </p:nvPr>
        </p:nvSpPr>
        <p:spPr>
          <a:xfrm>
            <a:off x="1828800" y="375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Picture Placeholder 7">
            <a:extLst>
              <a:ext uri="{FF2B5EF4-FFF2-40B4-BE49-F238E27FC236}">
                <a16:creationId xmlns:a16="http://schemas.microsoft.com/office/drawing/2014/main" id="{21F1C489-EA16-44E3-967F-1DDEC37B657D}"/>
              </a:ext>
            </a:extLst>
          </p:cNvPr>
          <p:cNvSpPr>
            <a:spLocks noGrp="1"/>
          </p:cNvSpPr>
          <p:nvPr>
            <p:ph type="pic" sz="quarter" idx="17" hasCustomPrompt="1"/>
          </p:nvPr>
        </p:nvSpPr>
        <p:spPr>
          <a:xfrm>
            <a:off x="0"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122611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rketing_Plan_0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1828799" y="-2"/>
            <a:ext cx="7315199" cy="5143502"/>
          </a:xfrm>
          <a:custGeom>
            <a:avLst/>
            <a:gdLst>
              <a:gd name="connsiteX0" fmla="*/ 0 w 9144000"/>
              <a:gd name="connsiteY0" fmla="*/ 0 h 2501900"/>
              <a:gd name="connsiteX1" fmla="*/ 9144000 w 9144000"/>
              <a:gd name="connsiteY1" fmla="*/ 0 h 2501900"/>
              <a:gd name="connsiteX2" fmla="*/ 9144000 w 9144000"/>
              <a:gd name="connsiteY2" fmla="*/ 2501900 h 2501900"/>
              <a:gd name="connsiteX3" fmla="*/ 0 w 9144000"/>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9144000" h="2501900">
                <a:moveTo>
                  <a:pt x="0" y="0"/>
                </a:moveTo>
                <a:lnTo>
                  <a:pt x="9144000" y="0"/>
                </a:lnTo>
                <a:lnTo>
                  <a:pt x="9144000" y="2501900"/>
                </a:lnTo>
                <a:lnTo>
                  <a:pt x="0" y="25019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2" name="Rectangle 1">
            <a:extLst>
              <a:ext uri="{FF2B5EF4-FFF2-40B4-BE49-F238E27FC236}">
                <a16:creationId xmlns:a16="http://schemas.microsoft.com/office/drawing/2014/main" id="{E8204C54-3B2E-5E43-A761-0DA4C4E64A19}"/>
              </a:ext>
            </a:extLst>
          </p:cNvPr>
          <p:cNvSpPr/>
          <p:nvPr/>
        </p:nvSpPr>
        <p:spPr bwMode="auto">
          <a:xfrm>
            <a:off x="0" y="4781550"/>
            <a:ext cx="1828799"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32436707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rketing_Plan_0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2912962" y="0"/>
            <a:ext cx="17526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3" name="Rectangle 2">
            <a:extLst>
              <a:ext uri="{FF2B5EF4-FFF2-40B4-BE49-F238E27FC236}">
                <a16:creationId xmlns:a16="http://schemas.microsoft.com/office/drawing/2014/main" id="{83B9E64C-4D56-4F4F-AF55-0DB27FC78994}"/>
              </a:ext>
            </a:extLst>
          </p:cNvPr>
          <p:cNvSpPr/>
          <p:nvPr/>
        </p:nvSpPr>
        <p:spPr bwMode="auto">
          <a:xfrm>
            <a:off x="0" y="4781550"/>
            <a:ext cx="213360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35081315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rketing_Plan_02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D4D652D-57C3-4D3A-AB4E-2B8D05BA23D0}"/>
              </a:ext>
            </a:extLst>
          </p:cNvPr>
          <p:cNvSpPr>
            <a:spLocks noGrp="1"/>
          </p:cNvSpPr>
          <p:nvPr>
            <p:ph type="pic" sz="quarter" idx="10" hasCustomPrompt="1"/>
          </p:nvPr>
        </p:nvSpPr>
        <p:spPr>
          <a:xfrm>
            <a:off x="500063"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4" name="Picture Placeholder 7">
            <a:extLst>
              <a:ext uri="{FF2B5EF4-FFF2-40B4-BE49-F238E27FC236}">
                <a16:creationId xmlns:a16="http://schemas.microsoft.com/office/drawing/2014/main" id="{CDF4EB74-5AA4-44DE-AAA8-0705603ECACA}"/>
              </a:ext>
            </a:extLst>
          </p:cNvPr>
          <p:cNvSpPr>
            <a:spLocks noGrp="1"/>
          </p:cNvSpPr>
          <p:nvPr>
            <p:ph type="pic" sz="quarter" idx="11" hasCustomPrompt="1"/>
          </p:nvPr>
        </p:nvSpPr>
        <p:spPr>
          <a:xfrm>
            <a:off x="2557463"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5" name="Picture Placeholder 7">
            <a:extLst>
              <a:ext uri="{FF2B5EF4-FFF2-40B4-BE49-F238E27FC236}">
                <a16:creationId xmlns:a16="http://schemas.microsoft.com/office/drawing/2014/main" id="{F4A443C2-77EF-4BEE-BB02-5D250E310F83}"/>
              </a:ext>
            </a:extLst>
          </p:cNvPr>
          <p:cNvSpPr>
            <a:spLocks noGrp="1"/>
          </p:cNvSpPr>
          <p:nvPr>
            <p:ph type="pic" sz="quarter" idx="12" hasCustomPrompt="1"/>
          </p:nvPr>
        </p:nvSpPr>
        <p:spPr>
          <a:xfrm>
            <a:off x="4643438"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6" name="Picture Placeholder 7">
            <a:extLst>
              <a:ext uri="{FF2B5EF4-FFF2-40B4-BE49-F238E27FC236}">
                <a16:creationId xmlns:a16="http://schemas.microsoft.com/office/drawing/2014/main" id="{916ADD31-FC97-4564-9599-A3A00AC8F2AF}"/>
              </a:ext>
            </a:extLst>
          </p:cNvPr>
          <p:cNvSpPr>
            <a:spLocks noGrp="1"/>
          </p:cNvSpPr>
          <p:nvPr>
            <p:ph type="pic" sz="quarter" idx="13" hasCustomPrompt="1"/>
          </p:nvPr>
        </p:nvSpPr>
        <p:spPr>
          <a:xfrm>
            <a:off x="6743700"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26719583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rketing_Plan_02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98985C-DF31-4386-AF54-47440DEE26BE}"/>
              </a:ext>
            </a:extLst>
          </p:cNvPr>
          <p:cNvSpPr>
            <a:spLocks noGrp="1"/>
          </p:cNvSpPr>
          <p:nvPr>
            <p:ph type="pic" sz="quarter" idx="10" hasCustomPrompt="1"/>
          </p:nvPr>
        </p:nvSpPr>
        <p:spPr>
          <a:xfrm>
            <a:off x="37719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6" name="Picture Placeholder 7">
            <a:extLst>
              <a:ext uri="{FF2B5EF4-FFF2-40B4-BE49-F238E27FC236}">
                <a16:creationId xmlns:a16="http://schemas.microsoft.com/office/drawing/2014/main" id="{0C98985C-DF31-4386-AF54-47440DEE26BE}"/>
              </a:ext>
            </a:extLst>
          </p:cNvPr>
          <p:cNvSpPr>
            <a:spLocks noGrp="1"/>
          </p:cNvSpPr>
          <p:nvPr>
            <p:ph type="pic" sz="quarter" idx="11" hasCustomPrompt="1"/>
          </p:nvPr>
        </p:nvSpPr>
        <p:spPr>
          <a:xfrm>
            <a:off x="542925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Picture Placeholder 7">
            <a:extLst>
              <a:ext uri="{FF2B5EF4-FFF2-40B4-BE49-F238E27FC236}">
                <a16:creationId xmlns:a16="http://schemas.microsoft.com/office/drawing/2014/main" id="{0C98985C-DF31-4386-AF54-47440DEE26BE}"/>
              </a:ext>
            </a:extLst>
          </p:cNvPr>
          <p:cNvSpPr>
            <a:spLocks noGrp="1"/>
          </p:cNvSpPr>
          <p:nvPr>
            <p:ph type="pic" sz="quarter" idx="12" hasCustomPrompt="1"/>
          </p:nvPr>
        </p:nvSpPr>
        <p:spPr>
          <a:xfrm>
            <a:off x="70866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8" name="Picture Placeholder 7">
            <a:extLst>
              <a:ext uri="{FF2B5EF4-FFF2-40B4-BE49-F238E27FC236}">
                <a16:creationId xmlns:a16="http://schemas.microsoft.com/office/drawing/2014/main" id="{0C98985C-DF31-4386-AF54-47440DEE26BE}"/>
              </a:ext>
            </a:extLst>
          </p:cNvPr>
          <p:cNvSpPr>
            <a:spLocks noGrp="1"/>
          </p:cNvSpPr>
          <p:nvPr>
            <p:ph type="pic" sz="quarter" idx="13" hasCustomPrompt="1"/>
          </p:nvPr>
        </p:nvSpPr>
        <p:spPr>
          <a:xfrm>
            <a:off x="4572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9" name="Picture Placeholder 7">
            <a:extLst>
              <a:ext uri="{FF2B5EF4-FFF2-40B4-BE49-F238E27FC236}">
                <a16:creationId xmlns:a16="http://schemas.microsoft.com/office/drawing/2014/main" id="{0C98985C-DF31-4386-AF54-47440DEE26BE}"/>
              </a:ext>
            </a:extLst>
          </p:cNvPr>
          <p:cNvSpPr>
            <a:spLocks noGrp="1"/>
          </p:cNvSpPr>
          <p:nvPr>
            <p:ph type="pic" sz="quarter" idx="14" hasCustomPrompt="1"/>
          </p:nvPr>
        </p:nvSpPr>
        <p:spPr>
          <a:xfrm>
            <a:off x="211455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25018536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rketing_Plan_026">
    <p:spTree>
      <p:nvGrpSpPr>
        <p:cNvPr id="1" name=""/>
        <p:cNvGrpSpPr/>
        <p:nvPr/>
      </p:nvGrpSpPr>
      <p:grpSpPr>
        <a:xfrm>
          <a:off x="0" y="0"/>
          <a:ext cx="0" cy="0"/>
          <a:chOff x="0" y="0"/>
          <a:chExt cx="0" cy="0"/>
        </a:xfrm>
      </p:grpSpPr>
      <p:sp>
        <p:nvSpPr>
          <p:cNvPr id="7" name="Picture Placeholder 6"/>
          <p:cNvSpPr>
            <a:spLocks noGrp="1"/>
          </p:cNvSpPr>
          <p:nvPr>
            <p:ph type="pic" sz="quarter" idx="38" hasCustomPrompt="1"/>
          </p:nvPr>
        </p:nvSpPr>
        <p:spPr>
          <a:xfrm>
            <a:off x="0" y="0"/>
            <a:ext cx="4561609" cy="5143500"/>
          </a:xfrm>
          <a:custGeom>
            <a:avLst/>
            <a:gdLst>
              <a:gd name="connsiteX0" fmla="*/ 0 w 4561609"/>
              <a:gd name="connsiteY0" fmla="*/ 0 h 5143500"/>
              <a:gd name="connsiteX1" fmla="*/ 4561609 w 4561609"/>
              <a:gd name="connsiteY1" fmla="*/ 0 h 5143500"/>
              <a:gd name="connsiteX2" fmla="*/ 4561609 w 4561609"/>
              <a:gd name="connsiteY2" fmla="*/ 5143500 h 5143500"/>
              <a:gd name="connsiteX3" fmla="*/ 0 w 456160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61609" h="5143500">
                <a:moveTo>
                  <a:pt x="0" y="0"/>
                </a:moveTo>
                <a:lnTo>
                  <a:pt x="4561609" y="0"/>
                </a:lnTo>
                <a:lnTo>
                  <a:pt x="4561609" y="5143500"/>
                </a:lnTo>
                <a:lnTo>
                  <a:pt x="0" y="514350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3000160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2606-40B8-F64D-AE21-317D26048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8943E-5E63-D641-A82A-94CDC5D7C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123088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rketing_Plan_02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27" hasCustomPrompt="1"/>
          </p:nvPr>
        </p:nvSpPr>
        <p:spPr>
          <a:xfrm>
            <a:off x="0" y="-2"/>
            <a:ext cx="5312229" cy="5143501"/>
          </a:xfrm>
          <a:custGeom>
            <a:avLst/>
            <a:gdLst>
              <a:gd name="connsiteX0" fmla="*/ 0 w 5312229"/>
              <a:gd name="connsiteY0" fmla="*/ 0 h 4419600"/>
              <a:gd name="connsiteX1" fmla="*/ 5312229 w 5312229"/>
              <a:gd name="connsiteY1" fmla="*/ 0 h 4419600"/>
              <a:gd name="connsiteX2" fmla="*/ 5312229 w 5312229"/>
              <a:gd name="connsiteY2" fmla="*/ 4419600 h 4419600"/>
              <a:gd name="connsiteX3" fmla="*/ 0 w 5312229"/>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5312229" h="4419600">
                <a:moveTo>
                  <a:pt x="0" y="0"/>
                </a:moveTo>
                <a:lnTo>
                  <a:pt x="5312229" y="0"/>
                </a:lnTo>
                <a:lnTo>
                  <a:pt x="5312229" y="4419600"/>
                </a:lnTo>
                <a:lnTo>
                  <a:pt x="0" y="44196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65925949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arketing_Plan_031">
    <p:spTree>
      <p:nvGrpSpPr>
        <p:cNvPr id="1" name=""/>
        <p:cNvGrpSpPr/>
        <p:nvPr/>
      </p:nvGrpSpPr>
      <p:grpSpPr>
        <a:xfrm>
          <a:off x="0" y="0"/>
          <a:ext cx="0" cy="0"/>
          <a:chOff x="0" y="0"/>
          <a:chExt cx="0" cy="0"/>
        </a:xfrm>
      </p:grpSpPr>
      <p:sp>
        <p:nvSpPr>
          <p:cNvPr id="11" name="Picture Placeholder 10"/>
          <p:cNvSpPr>
            <a:spLocks noGrp="1"/>
          </p:cNvSpPr>
          <p:nvPr>
            <p:ph type="pic" sz="quarter" idx="32" hasCustomPrompt="1"/>
          </p:nvPr>
        </p:nvSpPr>
        <p:spPr>
          <a:xfrm>
            <a:off x="3962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33680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3398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1057478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arketing_Plan_034">
    <p:spTree>
      <p:nvGrpSpPr>
        <p:cNvPr id="1" name=""/>
        <p:cNvGrpSpPr/>
        <p:nvPr/>
      </p:nvGrpSpPr>
      <p:grpSpPr>
        <a:xfrm>
          <a:off x="0" y="0"/>
          <a:ext cx="0" cy="0"/>
          <a:chOff x="0" y="0"/>
          <a:chExt cx="0" cy="0"/>
        </a:xfrm>
      </p:grpSpPr>
      <p:sp>
        <p:nvSpPr>
          <p:cNvPr id="17" name="Picture Placeholder 16"/>
          <p:cNvSpPr>
            <a:spLocks noGrp="1"/>
          </p:cNvSpPr>
          <p:nvPr>
            <p:ph type="pic" sz="quarter" idx="41" hasCustomPrompt="1"/>
          </p:nvPr>
        </p:nvSpPr>
        <p:spPr>
          <a:xfrm>
            <a:off x="419463" y="831850"/>
            <a:ext cx="2538548" cy="3478530"/>
          </a:xfrm>
          <a:custGeom>
            <a:avLst/>
            <a:gdLst>
              <a:gd name="connsiteX0" fmla="*/ 0 w 2538548"/>
              <a:gd name="connsiteY0" fmla="*/ 0 h 3478530"/>
              <a:gd name="connsiteX1" fmla="*/ 2538548 w 2538548"/>
              <a:gd name="connsiteY1" fmla="*/ 0 h 3478530"/>
              <a:gd name="connsiteX2" fmla="*/ 2538548 w 2538548"/>
              <a:gd name="connsiteY2" fmla="*/ 3478530 h 3478530"/>
              <a:gd name="connsiteX3" fmla="*/ 0 w 2538548"/>
              <a:gd name="connsiteY3" fmla="*/ 3478530 h 3478530"/>
            </a:gdLst>
            <a:ahLst/>
            <a:cxnLst>
              <a:cxn ang="0">
                <a:pos x="connsiteX0" y="connsiteY0"/>
              </a:cxn>
              <a:cxn ang="0">
                <a:pos x="connsiteX1" y="connsiteY1"/>
              </a:cxn>
              <a:cxn ang="0">
                <a:pos x="connsiteX2" y="connsiteY2"/>
              </a:cxn>
              <a:cxn ang="0">
                <a:pos x="connsiteX3" y="connsiteY3"/>
              </a:cxn>
            </a:cxnLst>
            <a:rect l="l" t="t" r="r" b="b"/>
            <a:pathLst>
              <a:path w="2538548" h="3478530">
                <a:moveTo>
                  <a:pt x="0" y="0"/>
                </a:moveTo>
                <a:lnTo>
                  <a:pt x="2538548" y="0"/>
                </a:lnTo>
                <a:lnTo>
                  <a:pt x="2538548" y="3478530"/>
                </a:lnTo>
                <a:lnTo>
                  <a:pt x="0" y="347853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8" name="Picture Placeholder 17"/>
          <p:cNvSpPr>
            <a:spLocks noGrp="1"/>
          </p:cNvSpPr>
          <p:nvPr>
            <p:ph type="pic" sz="quarter" idx="42" hasCustomPrompt="1"/>
          </p:nvPr>
        </p:nvSpPr>
        <p:spPr>
          <a:xfrm>
            <a:off x="3004457" y="831850"/>
            <a:ext cx="1554480" cy="1131570"/>
          </a:xfrm>
          <a:custGeom>
            <a:avLst/>
            <a:gdLst>
              <a:gd name="connsiteX0" fmla="*/ 0 w 1554480"/>
              <a:gd name="connsiteY0" fmla="*/ 0 h 1131570"/>
              <a:gd name="connsiteX1" fmla="*/ 1554480 w 1554480"/>
              <a:gd name="connsiteY1" fmla="*/ 0 h 1131570"/>
              <a:gd name="connsiteX2" fmla="*/ 1554480 w 1554480"/>
              <a:gd name="connsiteY2" fmla="*/ 1131570 h 1131570"/>
              <a:gd name="connsiteX3" fmla="*/ 0 w 1554480"/>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1554480" h="1131570">
                <a:moveTo>
                  <a:pt x="0" y="0"/>
                </a:moveTo>
                <a:lnTo>
                  <a:pt x="1554480" y="0"/>
                </a:lnTo>
                <a:lnTo>
                  <a:pt x="1554480" y="1131570"/>
                </a:lnTo>
                <a:lnTo>
                  <a:pt x="0" y="113157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6" name="Picture Placeholder 15"/>
          <p:cNvSpPr>
            <a:spLocks noGrp="1"/>
          </p:cNvSpPr>
          <p:nvPr>
            <p:ph type="pic" sz="quarter" idx="43" hasCustomPrompt="1"/>
          </p:nvPr>
        </p:nvSpPr>
        <p:spPr>
          <a:xfrm>
            <a:off x="3004457" y="2005965"/>
            <a:ext cx="1554480" cy="1131570"/>
          </a:xfrm>
          <a:custGeom>
            <a:avLst/>
            <a:gdLst>
              <a:gd name="connsiteX0" fmla="*/ 0 w 1554480"/>
              <a:gd name="connsiteY0" fmla="*/ 0 h 1131570"/>
              <a:gd name="connsiteX1" fmla="*/ 1554480 w 1554480"/>
              <a:gd name="connsiteY1" fmla="*/ 0 h 1131570"/>
              <a:gd name="connsiteX2" fmla="*/ 1554480 w 1554480"/>
              <a:gd name="connsiteY2" fmla="*/ 1131570 h 1131570"/>
              <a:gd name="connsiteX3" fmla="*/ 0 w 1554480"/>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1554480" h="1131570">
                <a:moveTo>
                  <a:pt x="0" y="0"/>
                </a:moveTo>
                <a:lnTo>
                  <a:pt x="1554480" y="0"/>
                </a:lnTo>
                <a:lnTo>
                  <a:pt x="1554480" y="1131570"/>
                </a:lnTo>
                <a:lnTo>
                  <a:pt x="0" y="113157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5915217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rketing_Plan_035">
    <p:spTree>
      <p:nvGrpSpPr>
        <p:cNvPr id="1" name=""/>
        <p:cNvGrpSpPr/>
        <p:nvPr/>
      </p:nvGrpSpPr>
      <p:grpSpPr>
        <a:xfrm>
          <a:off x="0" y="0"/>
          <a:ext cx="0" cy="0"/>
          <a:chOff x="0" y="0"/>
          <a:chExt cx="0" cy="0"/>
        </a:xfrm>
      </p:grpSpPr>
      <p:sp>
        <p:nvSpPr>
          <p:cNvPr id="15" name="Picture Placeholder 14"/>
          <p:cNvSpPr>
            <a:spLocks noGrp="1"/>
          </p:cNvSpPr>
          <p:nvPr>
            <p:ph type="pic" sz="quarter" idx="43" hasCustomPrompt="1"/>
          </p:nvPr>
        </p:nvSpPr>
        <p:spPr>
          <a:xfrm>
            <a:off x="4937376" y="2599535"/>
            <a:ext cx="1879599" cy="2543965"/>
          </a:xfrm>
          <a:custGeom>
            <a:avLst/>
            <a:gdLst>
              <a:gd name="connsiteX0" fmla="*/ 0 w 1879599"/>
              <a:gd name="connsiteY0" fmla="*/ 0 h 1710845"/>
              <a:gd name="connsiteX1" fmla="*/ 1879599 w 1879599"/>
              <a:gd name="connsiteY1" fmla="*/ 0 h 1710845"/>
              <a:gd name="connsiteX2" fmla="*/ 1879599 w 1879599"/>
              <a:gd name="connsiteY2" fmla="*/ 1710845 h 1710845"/>
              <a:gd name="connsiteX3" fmla="*/ 0 w 1879599"/>
              <a:gd name="connsiteY3" fmla="*/ 1710845 h 1710845"/>
            </a:gdLst>
            <a:ahLst/>
            <a:cxnLst>
              <a:cxn ang="0">
                <a:pos x="connsiteX0" y="connsiteY0"/>
              </a:cxn>
              <a:cxn ang="0">
                <a:pos x="connsiteX1" y="connsiteY1"/>
              </a:cxn>
              <a:cxn ang="0">
                <a:pos x="connsiteX2" y="connsiteY2"/>
              </a:cxn>
              <a:cxn ang="0">
                <a:pos x="connsiteX3" y="connsiteY3"/>
              </a:cxn>
            </a:cxnLst>
            <a:rect l="l" t="t" r="r" b="b"/>
            <a:pathLst>
              <a:path w="1879599" h="1710845">
                <a:moveTo>
                  <a:pt x="0" y="0"/>
                </a:moveTo>
                <a:lnTo>
                  <a:pt x="1879599" y="0"/>
                </a:lnTo>
                <a:lnTo>
                  <a:pt x="1879599" y="1710845"/>
                </a:lnTo>
                <a:lnTo>
                  <a:pt x="0" y="1710845"/>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4" name="Picture Placeholder 13"/>
          <p:cNvSpPr>
            <a:spLocks noGrp="1"/>
          </p:cNvSpPr>
          <p:nvPr>
            <p:ph type="pic" sz="quarter" idx="44" hasCustomPrompt="1"/>
          </p:nvPr>
        </p:nvSpPr>
        <p:spPr>
          <a:xfrm>
            <a:off x="4937376" y="831850"/>
            <a:ext cx="1879599" cy="1710845"/>
          </a:xfrm>
          <a:custGeom>
            <a:avLst/>
            <a:gdLst>
              <a:gd name="connsiteX0" fmla="*/ 0 w 1879599"/>
              <a:gd name="connsiteY0" fmla="*/ 0 h 1710845"/>
              <a:gd name="connsiteX1" fmla="*/ 1879599 w 1879599"/>
              <a:gd name="connsiteY1" fmla="*/ 0 h 1710845"/>
              <a:gd name="connsiteX2" fmla="*/ 1879599 w 1879599"/>
              <a:gd name="connsiteY2" fmla="*/ 1710845 h 1710845"/>
              <a:gd name="connsiteX3" fmla="*/ 0 w 1879599"/>
              <a:gd name="connsiteY3" fmla="*/ 1710845 h 1710845"/>
            </a:gdLst>
            <a:ahLst/>
            <a:cxnLst>
              <a:cxn ang="0">
                <a:pos x="connsiteX0" y="connsiteY0"/>
              </a:cxn>
              <a:cxn ang="0">
                <a:pos x="connsiteX1" y="connsiteY1"/>
              </a:cxn>
              <a:cxn ang="0">
                <a:pos x="connsiteX2" y="connsiteY2"/>
              </a:cxn>
              <a:cxn ang="0">
                <a:pos x="connsiteX3" y="connsiteY3"/>
              </a:cxn>
            </a:cxnLst>
            <a:rect l="l" t="t" r="r" b="b"/>
            <a:pathLst>
              <a:path w="1879599" h="1710845">
                <a:moveTo>
                  <a:pt x="0" y="0"/>
                </a:moveTo>
                <a:lnTo>
                  <a:pt x="1879599" y="0"/>
                </a:lnTo>
                <a:lnTo>
                  <a:pt x="1879599" y="1710845"/>
                </a:lnTo>
                <a:lnTo>
                  <a:pt x="0" y="1710845"/>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3" name="Picture Placeholder 12"/>
          <p:cNvSpPr>
            <a:spLocks noGrp="1"/>
          </p:cNvSpPr>
          <p:nvPr>
            <p:ph type="pic" sz="quarter" idx="45" hasCustomPrompt="1"/>
          </p:nvPr>
        </p:nvSpPr>
        <p:spPr>
          <a:xfrm>
            <a:off x="6862116" y="0"/>
            <a:ext cx="1879599" cy="4310380"/>
          </a:xfrm>
          <a:custGeom>
            <a:avLst/>
            <a:gdLst>
              <a:gd name="connsiteX0" fmla="*/ 0 w 1879599"/>
              <a:gd name="connsiteY0" fmla="*/ 0 h 3478530"/>
              <a:gd name="connsiteX1" fmla="*/ 1879599 w 1879599"/>
              <a:gd name="connsiteY1" fmla="*/ 0 h 3478530"/>
              <a:gd name="connsiteX2" fmla="*/ 1879599 w 1879599"/>
              <a:gd name="connsiteY2" fmla="*/ 3478530 h 3478530"/>
              <a:gd name="connsiteX3" fmla="*/ 0 w 1879599"/>
              <a:gd name="connsiteY3" fmla="*/ 3478530 h 3478530"/>
            </a:gdLst>
            <a:ahLst/>
            <a:cxnLst>
              <a:cxn ang="0">
                <a:pos x="connsiteX0" y="connsiteY0"/>
              </a:cxn>
              <a:cxn ang="0">
                <a:pos x="connsiteX1" y="connsiteY1"/>
              </a:cxn>
              <a:cxn ang="0">
                <a:pos x="connsiteX2" y="connsiteY2"/>
              </a:cxn>
              <a:cxn ang="0">
                <a:pos x="connsiteX3" y="connsiteY3"/>
              </a:cxn>
            </a:cxnLst>
            <a:rect l="l" t="t" r="r" b="b"/>
            <a:pathLst>
              <a:path w="1879599" h="3478530">
                <a:moveTo>
                  <a:pt x="0" y="0"/>
                </a:moveTo>
                <a:lnTo>
                  <a:pt x="1879599" y="0"/>
                </a:lnTo>
                <a:lnTo>
                  <a:pt x="1879599" y="3478530"/>
                </a:lnTo>
                <a:lnTo>
                  <a:pt x="0" y="347853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5" name="Rectangle 4">
            <a:extLst>
              <a:ext uri="{FF2B5EF4-FFF2-40B4-BE49-F238E27FC236}">
                <a16:creationId xmlns:a16="http://schemas.microsoft.com/office/drawing/2014/main" id="{16BD00F7-F9A7-FC45-AD98-09365F6AAF1A}"/>
              </a:ext>
            </a:extLst>
          </p:cNvPr>
          <p:cNvSpPr/>
          <p:nvPr/>
        </p:nvSpPr>
        <p:spPr bwMode="auto">
          <a:xfrm>
            <a:off x="6862116" y="4781550"/>
            <a:ext cx="213360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2344484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rketing_Plan_01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1229360" y="-1"/>
            <a:ext cx="3888486" cy="5143500"/>
          </a:xfrm>
          <a:custGeom>
            <a:avLst/>
            <a:gdLst>
              <a:gd name="connsiteX0" fmla="*/ 0 w 3888486"/>
              <a:gd name="connsiteY0" fmla="*/ 0 h 5143500"/>
              <a:gd name="connsiteX1" fmla="*/ 3888486 w 3888486"/>
              <a:gd name="connsiteY1" fmla="*/ 0 h 5143500"/>
              <a:gd name="connsiteX2" fmla="*/ 3888486 w 3888486"/>
              <a:gd name="connsiteY2" fmla="*/ 5143500 h 5143500"/>
              <a:gd name="connsiteX3" fmla="*/ 0 w 388848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888486" h="5143500">
                <a:moveTo>
                  <a:pt x="0" y="0"/>
                </a:moveTo>
                <a:lnTo>
                  <a:pt x="3888486" y="0"/>
                </a:lnTo>
                <a:lnTo>
                  <a:pt x="3888486"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3" name="Rectangle 2">
            <a:extLst>
              <a:ext uri="{FF2B5EF4-FFF2-40B4-BE49-F238E27FC236}">
                <a16:creationId xmlns:a16="http://schemas.microsoft.com/office/drawing/2014/main" id="{12AA257D-3D03-8449-A8DD-4632BE0262B2}"/>
              </a:ext>
            </a:extLst>
          </p:cNvPr>
          <p:cNvSpPr/>
          <p:nvPr/>
        </p:nvSpPr>
        <p:spPr bwMode="auto">
          <a:xfrm>
            <a:off x="0" y="4781550"/>
            <a:ext cx="122936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398933024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Marketing_Plan_036">
    <p:spTree>
      <p:nvGrpSpPr>
        <p:cNvPr id="1" name=""/>
        <p:cNvGrpSpPr/>
        <p:nvPr/>
      </p:nvGrpSpPr>
      <p:grpSpPr>
        <a:xfrm>
          <a:off x="0" y="0"/>
          <a:ext cx="0" cy="0"/>
          <a:chOff x="0" y="0"/>
          <a:chExt cx="0" cy="0"/>
        </a:xfrm>
      </p:grpSpPr>
      <p:sp>
        <p:nvSpPr>
          <p:cNvPr id="12" name="Picture Placeholder 11"/>
          <p:cNvSpPr>
            <a:spLocks noGrp="1"/>
          </p:cNvSpPr>
          <p:nvPr>
            <p:ph type="pic" sz="quarter" idx="39" hasCustomPrompt="1"/>
          </p:nvPr>
        </p:nvSpPr>
        <p:spPr>
          <a:xfrm>
            <a:off x="3054925" y="1621524"/>
            <a:ext cx="2997331" cy="1796443"/>
          </a:xfrm>
          <a:custGeom>
            <a:avLst/>
            <a:gdLst>
              <a:gd name="connsiteX0" fmla="*/ 0 w 2997331"/>
              <a:gd name="connsiteY0" fmla="*/ 0 h 1796443"/>
              <a:gd name="connsiteX1" fmla="*/ 2997331 w 2997331"/>
              <a:gd name="connsiteY1" fmla="*/ 0 h 1796443"/>
              <a:gd name="connsiteX2" fmla="*/ 2997331 w 2997331"/>
              <a:gd name="connsiteY2" fmla="*/ 1796443 h 1796443"/>
              <a:gd name="connsiteX3" fmla="*/ 0 w 2997331"/>
              <a:gd name="connsiteY3" fmla="*/ 1796443 h 1796443"/>
            </a:gdLst>
            <a:ahLst/>
            <a:cxnLst>
              <a:cxn ang="0">
                <a:pos x="connsiteX0" y="connsiteY0"/>
              </a:cxn>
              <a:cxn ang="0">
                <a:pos x="connsiteX1" y="connsiteY1"/>
              </a:cxn>
              <a:cxn ang="0">
                <a:pos x="connsiteX2" y="connsiteY2"/>
              </a:cxn>
              <a:cxn ang="0">
                <a:pos x="connsiteX3" y="connsiteY3"/>
              </a:cxn>
            </a:cxnLst>
            <a:rect l="l" t="t" r="r" b="b"/>
            <a:pathLst>
              <a:path w="2997331" h="1796443">
                <a:moveTo>
                  <a:pt x="0" y="0"/>
                </a:moveTo>
                <a:lnTo>
                  <a:pt x="2997331" y="0"/>
                </a:lnTo>
                <a:lnTo>
                  <a:pt x="2997331" y="1796443"/>
                </a:lnTo>
                <a:lnTo>
                  <a:pt x="0" y="1796443"/>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0193921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Marketing_Plan_037">
    <p:spTree>
      <p:nvGrpSpPr>
        <p:cNvPr id="1" name=""/>
        <p:cNvGrpSpPr/>
        <p:nvPr/>
      </p:nvGrpSpPr>
      <p:grpSpPr>
        <a:xfrm>
          <a:off x="0" y="0"/>
          <a:ext cx="0" cy="0"/>
          <a:chOff x="0" y="0"/>
          <a:chExt cx="0" cy="0"/>
        </a:xfrm>
      </p:grpSpPr>
      <p:sp>
        <p:nvSpPr>
          <p:cNvPr id="4" name="Picture Placeholder 3"/>
          <p:cNvSpPr>
            <a:spLocks noGrp="1"/>
          </p:cNvSpPr>
          <p:nvPr>
            <p:ph type="pic" sz="quarter" idx="39" hasCustomPrompt="1"/>
          </p:nvPr>
        </p:nvSpPr>
        <p:spPr>
          <a:xfrm>
            <a:off x="3155914" y="748123"/>
            <a:ext cx="1655384" cy="3693552"/>
          </a:xfrm>
          <a:custGeom>
            <a:avLst/>
            <a:gdLst>
              <a:gd name="connsiteX0" fmla="*/ 278347 w 1655384"/>
              <a:gd name="connsiteY0" fmla="*/ 0 h 3693552"/>
              <a:gd name="connsiteX1" fmla="*/ 394989 w 1655384"/>
              <a:gd name="connsiteY1" fmla="*/ 0 h 3693552"/>
              <a:gd name="connsiteX2" fmla="*/ 494382 w 1655384"/>
              <a:gd name="connsiteY2" fmla="*/ 107768 h 3693552"/>
              <a:gd name="connsiteX3" fmla="*/ 791101 w 1655384"/>
              <a:gd name="connsiteY3" fmla="*/ 107913 h 3693552"/>
              <a:gd name="connsiteX4" fmla="*/ 791102 w 1655384"/>
              <a:gd name="connsiteY4" fmla="*/ 107964 h 3693552"/>
              <a:gd name="connsiteX5" fmla="*/ 843364 w 1655384"/>
              <a:gd name="connsiteY5" fmla="*/ 107938 h 3693552"/>
              <a:gd name="connsiteX6" fmla="*/ 895626 w 1655384"/>
              <a:gd name="connsiteY6" fmla="*/ 107964 h 3693552"/>
              <a:gd name="connsiteX7" fmla="*/ 895626 w 1655384"/>
              <a:gd name="connsiteY7" fmla="*/ 107913 h 3693552"/>
              <a:gd name="connsiteX8" fmla="*/ 1192346 w 1655384"/>
              <a:gd name="connsiteY8" fmla="*/ 107768 h 3693552"/>
              <a:gd name="connsiteX9" fmla="*/ 1291739 w 1655384"/>
              <a:gd name="connsiteY9" fmla="*/ 0 h 3693552"/>
              <a:gd name="connsiteX10" fmla="*/ 1473932 w 1655384"/>
              <a:gd name="connsiteY10" fmla="*/ 0 h 3693552"/>
              <a:gd name="connsiteX11" fmla="*/ 1473932 w 1655384"/>
              <a:gd name="connsiteY11" fmla="*/ 54 h 3693552"/>
              <a:gd name="connsiteX12" fmla="*/ 1382071 w 1655384"/>
              <a:gd name="connsiteY12" fmla="*/ 54 h 3693552"/>
              <a:gd name="connsiteX13" fmla="*/ 1376129 w 1655384"/>
              <a:gd name="connsiteY13" fmla="*/ 54 h 3693552"/>
              <a:gd name="connsiteX14" fmla="*/ 1376129 w 1655384"/>
              <a:gd name="connsiteY14" fmla="*/ 703 h 3693552"/>
              <a:gd name="connsiteX15" fmla="*/ 1382071 w 1655384"/>
              <a:gd name="connsiteY15" fmla="*/ 54 h 3693552"/>
              <a:gd name="connsiteX16" fmla="*/ 1650773 w 1655384"/>
              <a:gd name="connsiteY16" fmla="*/ 237220 h 3693552"/>
              <a:gd name="connsiteX17" fmla="*/ 1655384 w 1655384"/>
              <a:gd name="connsiteY17" fmla="*/ 286770 h 3693552"/>
              <a:gd name="connsiteX18" fmla="*/ 1655384 w 1655384"/>
              <a:gd name="connsiteY18" fmla="*/ 3395149 h 3693552"/>
              <a:gd name="connsiteX19" fmla="*/ 1654775 w 1655384"/>
              <a:gd name="connsiteY19" fmla="*/ 3395149 h 3693552"/>
              <a:gd name="connsiteX20" fmla="*/ 1655384 w 1655384"/>
              <a:gd name="connsiteY20" fmla="*/ 3401476 h 3693552"/>
              <a:gd name="connsiteX21" fmla="*/ 1432674 w 1655384"/>
              <a:gd name="connsiteY21" fmla="*/ 3687618 h 3693552"/>
              <a:gd name="connsiteX22" fmla="*/ 1377089 w 1655384"/>
              <a:gd name="connsiteY22" fmla="*/ 3693486 h 3693552"/>
              <a:gd name="connsiteX23" fmla="*/ 1377089 w 1655384"/>
              <a:gd name="connsiteY23" fmla="*/ 3693552 h 3693552"/>
              <a:gd name="connsiteX24" fmla="*/ 280215 w 1655384"/>
              <a:gd name="connsiteY24" fmla="*/ 3693552 h 3693552"/>
              <a:gd name="connsiteX25" fmla="*/ 280215 w 1655384"/>
              <a:gd name="connsiteY25" fmla="*/ 3693247 h 3693552"/>
              <a:gd name="connsiteX26" fmla="*/ 277420 w 1655384"/>
              <a:gd name="connsiteY26" fmla="*/ 3693552 h 3693552"/>
              <a:gd name="connsiteX27" fmla="*/ 272475 w 1655384"/>
              <a:gd name="connsiteY27" fmla="*/ 3693552 h 3693552"/>
              <a:gd name="connsiteX28" fmla="*/ 179969 w 1655384"/>
              <a:gd name="connsiteY28" fmla="*/ 3675873 h 3693552"/>
              <a:gd name="connsiteX29" fmla="*/ 5572 w 1655384"/>
              <a:gd name="connsiteY29" fmla="*/ 3456730 h 3693552"/>
              <a:gd name="connsiteX30" fmla="*/ 62 w 1655384"/>
              <a:gd name="connsiteY30" fmla="*/ 3397537 h 3693552"/>
              <a:gd name="connsiteX31" fmla="*/ 0 w 1655384"/>
              <a:gd name="connsiteY31" fmla="*/ 3397537 h 3693552"/>
              <a:gd name="connsiteX32" fmla="*/ 0 w 1655384"/>
              <a:gd name="connsiteY32" fmla="*/ 258848 h 3693552"/>
              <a:gd name="connsiteX33" fmla="*/ 1572 w 1655384"/>
              <a:gd name="connsiteY33" fmla="*/ 240374 h 3693552"/>
              <a:gd name="connsiteX34" fmla="*/ 222186 w 1655384"/>
              <a:gd name="connsiteY34" fmla="*/ 5934 h 3693552"/>
              <a:gd name="connsiteX35" fmla="*/ 278347 w 1655384"/>
              <a:gd name="connsiteY35" fmla="*/ 67 h 36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55384" h="3693552">
                <a:moveTo>
                  <a:pt x="278347" y="0"/>
                </a:moveTo>
                <a:lnTo>
                  <a:pt x="394989" y="0"/>
                </a:lnTo>
                <a:cubicBezTo>
                  <a:pt x="434481" y="14260"/>
                  <a:pt x="433307" y="104155"/>
                  <a:pt x="494382" y="107768"/>
                </a:cubicBezTo>
                <a:lnTo>
                  <a:pt x="791101" y="107913"/>
                </a:lnTo>
                <a:lnTo>
                  <a:pt x="791102" y="107964"/>
                </a:lnTo>
                <a:lnTo>
                  <a:pt x="843364" y="107938"/>
                </a:lnTo>
                <a:lnTo>
                  <a:pt x="895626" y="107964"/>
                </a:lnTo>
                <a:lnTo>
                  <a:pt x="895626" y="107913"/>
                </a:lnTo>
                <a:lnTo>
                  <a:pt x="1192346" y="107768"/>
                </a:lnTo>
                <a:cubicBezTo>
                  <a:pt x="1253420" y="104155"/>
                  <a:pt x="1252247" y="14260"/>
                  <a:pt x="1291739" y="0"/>
                </a:cubicBezTo>
                <a:lnTo>
                  <a:pt x="1473932" y="0"/>
                </a:lnTo>
                <a:lnTo>
                  <a:pt x="1473932" y="54"/>
                </a:lnTo>
                <a:lnTo>
                  <a:pt x="1382071" y="54"/>
                </a:lnTo>
                <a:lnTo>
                  <a:pt x="1376129" y="54"/>
                </a:lnTo>
                <a:lnTo>
                  <a:pt x="1376129" y="703"/>
                </a:lnTo>
                <a:lnTo>
                  <a:pt x="1382071" y="54"/>
                </a:lnTo>
                <a:cubicBezTo>
                  <a:pt x="1514614" y="54"/>
                  <a:pt x="1625198" y="101869"/>
                  <a:pt x="1650773" y="237220"/>
                </a:cubicBezTo>
                <a:lnTo>
                  <a:pt x="1655384" y="286770"/>
                </a:lnTo>
                <a:lnTo>
                  <a:pt x="1655384" y="3395149"/>
                </a:lnTo>
                <a:lnTo>
                  <a:pt x="1654775" y="3395149"/>
                </a:lnTo>
                <a:lnTo>
                  <a:pt x="1655384" y="3401476"/>
                </a:lnTo>
                <a:cubicBezTo>
                  <a:pt x="1655384" y="3542622"/>
                  <a:pt x="1559775" y="3660383"/>
                  <a:pt x="1432674" y="3687618"/>
                </a:cubicBezTo>
                <a:lnTo>
                  <a:pt x="1377089" y="3693486"/>
                </a:lnTo>
                <a:lnTo>
                  <a:pt x="1377089" y="3693552"/>
                </a:lnTo>
                <a:lnTo>
                  <a:pt x="280215" y="3693552"/>
                </a:lnTo>
                <a:lnTo>
                  <a:pt x="280215" y="3693247"/>
                </a:lnTo>
                <a:lnTo>
                  <a:pt x="277420" y="3693552"/>
                </a:lnTo>
                <a:lnTo>
                  <a:pt x="272475" y="3693552"/>
                </a:lnTo>
                <a:lnTo>
                  <a:pt x="179969" y="3675873"/>
                </a:lnTo>
                <a:cubicBezTo>
                  <a:pt x="91752" y="3640893"/>
                  <a:pt x="24753" y="3558243"/>
                  <a:pt x="5572" y="3456730"/>
                </a:cubicBezTo>
                <a:lnTo>
                  <a:pt x="62" y="3397537"/>
                </a:lnTo>
                <a:lnTo>
                  <a:pt x="0" y="3397537"/>
                </a:lnTo>
                <a:lnTo>
                  <a:pt x="0" y="258848"/>
                </a:lnTo>
                <a:lnTo>
                  <a:pt x="1572" y="240374"/>
                </a:lnTo>
                <a:cubicBezTo>
                  <a:pt x="21818" y="122905"/>
                  <a:pt x="109822" y="29764"/>
                  <a:pt x="222186" y="5934"/>
                </a:cubicBezTo>
                <a:lnTo>
                  <a:pt x="278347" y="67"/>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9226749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Marketing_Plan_038">
    <p:spTree>
      <p:nvGrpSpPr>
        <p:cNvPr id="1" name=""/>
        <p:cNvGrpSpPr/>
        <p:nvPr/>
      </p:nvGrpSpPr>
      <p:grpSpPr>
        <a:xfrm>
          <a:off x="0" y="0"/>
          <a:ext cx="0" cy="0"/>
          <a:chOff x="0" y="0"/>
          <a:chExt cx="0" cy="0"/>
        </a:xfrm>
      </p:grpSpPr>
      <p:sp>
        <p:nvSpPr>
          <p:cNvPr id="12" name="Picture Placeholder 11"/>
          <p:cNvSpPr>
            <a:spLocks noGrp="1"/>
          </p:cNvSpPr>
          <p:nvPr>
            <p:ph type="pic" sz="quarter" idx="41" hasCustomPrompt="1"/>
          </p:nvPr>
        </p:nvSpPr>
        <p:spPr>
          <a:xfrm rot="900000">
            <a:off x="6787208" y="1127068"/>
            <a:ext cx="1293471" cy="2886041"/>
          </a:xfrm>
          <a:custGeom>
            <a:avLst/>
            <a:gdLst>
              <a:gd name="connsiteX0" fmla="*/ 173610 w 1293471"/>
              <a:gd name="connsiteY0" fmla="*/ 4637 h 2886041"/>
              <a:gd name="connsiteX1" fmla="*/ 217493 w 1293471"/>
              <a:gd name="connsiteY1" fmla="*/ 52 h 2886041"/>
              <a:gd name="connsiteX2" fmla="*/ 217493 w 1293471"/>
              <a:gd name="connsiteY2" fmla="*/ 0 h 2886041"/>
              <a:gd name="connsiteX3" fmla="*/ 308633 w 1293471"/>
              <a:gd name="connsiteY3" fmla="*/ 0 h 2886041"/>
              <a:gd name="connsiteX4" fmla="*/ 386296 w 1293471"/>
              <a:gd name="connsiteY4" fmla="*/ 84207 h 2886041"/>
              <a:gd name="connsiteX5" fmla="*/ 618144 w 1293471"/>
              <a:gd name="connsiteY5" fmla="*/ 84320 h 2886041"/>
              <a:gd name="connsiteX6" fmla="*/ 618145 w 1293471"/>
              <a:gd name="connsiteY6" fmla="*/ 84361 h 2886041"/>
              <a:gd name="connsiteX7" fmla="*/ 658981 w 1293471"/>
              <a:gd name="connsiteY7" fmla="*/ 84340 h 2886041"/>
              <a:gd name="connsiteX8" fmla="*/ 699817 w 1293471"/>
              <a:gd name="connsiteY8" fmla="*/ 84361 h 2886041"/>
              <a:gd name="connsiteX9" fmla="*/ 699817 w 1293471"/>
              <a:gd name="connsiteY9" fmla="*/ 84320 h 2886041"/>
              <a:gd name="connsiteX10" fmla="*/ 931666 w 1293471"/>
              <a:gd name="connsiteY10" fmla="*/ 84207 h 2886041"/>
              <a:gd name="connsiteX11" fmla="*/ 1009329 w 1293471"/>
              <a:gd name="connsiteY11" fmla="*/ 0 h 2886041"/>
              <a:gd name="connsiteX12" fmla="*/ 1151689 w 1293471"/>
              <a:gd name="connsiteY12" fmla="*/ 0 h 2886041"/>
              <a:gd name="connsiteX13" fmla="*/ 1151689 w 1293471"/>
              <a:gd name="connsiteY13" fmla="*/ 43 h 2886041"/>
              <a:gd name="connsiteX14" fmla="*/ 1079912 w 1293471"/>
              <a:gd name="connsiteY14" fmla="*/ 43 h 2886041"/>
              <a:gd name="connsiteX15" fmla="*/ 1075268 w 1293471"/>
              <a:gd name="connsiteY15" fmla="*/ 43 h 2886041"/>
              <a:gd name="connsiteX16" fmla="*/ 1075268 w 1293471"/>
              <a:gd name="connsiteY16" fmla="*/ 550 h 2886041"/>
              <a:gd name="connsiteX17" fmla="*/ 1079912 w 1293471"/>
              <a:gd name="connsiteY17" fmla="*/ 43 h 2886041"/>
              <a:gd name="connsiteX18" fmla="*/ 1289867 w 1293471"/>
              <a:gd name="connsiteY18" fmla="*/ 185357 h 2886041"/>
              <a:gd name="connsiteX19" fmla="*/ 1293471 w 1293471"/>
              <a:gd name="connsiteY19" fmla="*/ 224075 h 2886041"/>
              <a:gd name="connsiteX20" fmla="*/ 1293471 w 1293471"/>
              <a:gd name="connsiteY20" fmla="*/ 2652877 h 2886041"/>
              <a:gd name="connsiteX21" fmla="*/ 1292995 w 1293471"/>
              <a:gd name="connsiteY21" fmla="*/ 2652877 h 2886041"/>
              <a:gd name="connsiteX22" fmla="*/ 1293471 w 1293471"/>
              <a:gd name="connsiteY22" fmla="*/ 2657821 h 2886041"/>
              <a:gd name="connsiteX23" fmla="*/ 1119452 w 1293471"/>
              <a:gd name="connsiteY23" fmla="*/ 2881405 h 2886041"/>
              <a:gd name="connsiteX24" fmla="*/ 1076019 w 1293471"/>
              <a:gd name="connsiteY24" fmla="*/ 2885989 h 2886041"/>
              <a:gd name="connsiteX25" fmla="*/ 1076019 w 1293471"/>
              <a:gd name="connsiteY25" fmla="*/ 2886041 h 2886041"/>
              <a:gd name="connsiteX26" fmla="*/ 218952 w 1293471"/>
              <a:gd name="connsiteY26" fmla="*/ 2886041 h 2886041"/>
              <a:gd name="connsiteX27" fmla="*/ 218952 w 1293471"/>
              <a:gd name="connsiteY27" fmla="*/ 2885803 h 2886041"/>
              <a:gd name="connsiteX28" fmla="*/ 216768 w 1293471"/>
              <a:gd name="connsiteY28" fmla="*/ 2886041 h 2886041"/>
              <a:gd name="connsiteX29" fmla="*/ 212905 w 1293471"/>
              <a:gd name="connsiteY29" fmla="*/ 2886041 h 2886041"/>
              <a:gd name="connsiteX30" fmla="*/ 140622 w 1293471"/>
              <a:gd name="connsiteY30" fmla="*/ 2872227 h 2886041"/>
              <a:gd name="connsiteX31" fmla="*/ 4354 w 1293471"/>
              <a:gd name="connsiteY31" fmla="*/ 2700995 h 2886041"/>
              <a:gd name="connsiteX32" fmla="*/ 49 w 1293471"/>
              <a:gd name="connsiteY32" fmla="*/ 2654743 h 2886041"/>
              <a:gd name="connsiteX33" fmla="*/ 0 w 1293471"/>
              <a:gd name="connsiteY33" fmla="*/ 2654743 h 2886041"/>
              <a:gd name="connsiteX34" fmla="*/ 0 w 1293471"/>
              <a:gd name="connsiteY34" fmla="*/ 202257 h 2886041"/>
              <a:gd name="connsiteX35" fmla="*/ 1228 w 1293471"/>
              <a:gd name="connsiteY35" fmla="*/ 187822 h 2886041"/>
              <a:gd name="connsiteX36" fmla="*/ 173610 w 1293471"/>
              <a:gd name="connsiteY36" fmla="*/ 4637 h 288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93471" h="2886041">
                <a:moveTo>
                  <a:pt x="173610" y="4637"/>
                </a:moveTo>
                <a:lnTo>
                  <a:pt x="217493" y="52"/>
                </a:lnTo>
                <a:lnTo>
                  <a:pt x="217493" y="0"/>
                </a:lnTo>
                <a:lnTo>
                  <a:pt x="308633" y="0"/>
                </a:lnTo>
                <a:cubicBezTo>
                  <a:pt x="339491" y="11143"/>
                  <a:pt x="338574" y="81384"/>
                  <a:pt x="386296" y="84207"/>
                </a:cubicBezTo>
                <a:lnTo>
                  <a:pt x="618144" y="84320"/>
                </a:lnTo>
                <a:lnTo>
                  <a:pt x="618145" y="84361"/>
                </a:lnTo>
                <a:lnTo>
                  <a:pt x="658981" y="84340"/>
                </a:lnTo>
                <a:lnTo>
                  <a:pt x="699817" y="84361"/>
                </a:lnTo>
                <a:lnTo>
                  <a:pt x="699817" y="84320"/>
                </a:lnTo>
                <a:lnTo>
                  <a:pt x="931666" y="84207"/>
                </a:lnTo>
                <a:cubicBezTo>
                  <a:pt x="979387" y="81384"/>
                  <a:pt x="978471" y="11143"/>
                  <a:pt x="1009329" y="0"/>
                </a:cubicBezTo>
                <a:lnTo>
                  <a:pt x="1151689" y="0"/>
                </a:lnTo>
                <a:lnTo>
                  <a:pt x="1151689" y="43"/>
                </a:lnTo>
                <a:lnTo>
                  <a:pt x="1079912" y="43"/>
                </a:lnTo>
                <a:lnTo>
                  <a:pt x="1075268" y="43"/>
                </a:lnTo>
                <a:lnTo>
                  <a:pt x="1075268" y="550"/>
                </a:lnTo>
                <a:lnTo>
                  <a:pt x="1079912" y="43"/>
                </a:lnTo>
                <a:cubicBezTo>
                  <a:pt x="1183477" y="43"/>
                  <a:pt x="1269885" y="79598"/>
                  <a:pt x="1289867" y="185357"/>
                </a:cubicBezTo>
                <a:lnTo>
                  <a:pt x="1293471" y="224075"/>
                </a:lnTo>
                <a:lnTo>
                  <a:pt x="1293471" y="2652877"/>
                </a:lnTo>
                <a:lnTo>
                  <a:pt x="1292995" y="2652877"/>
                </a:lnTo>
                <a:lnTo>
                  <a:pt x="1293471" y="2657821"/>
                </a:lnTo>
                <a:cubicBezTo>
                  <a:pt x="1293471" y="2768108"/>
                  <a:pt x="1218764" y="2860124"/>
                  <a:pt x="1119452" y="2881405"/>
                </a:cubicBezTo>
                <a:lnTo>
                  <a:pt x="1076019" y="2885989"/>
                </a:lnTo>
                <a:lnTo>
                  <a:pt x="1076019" y="2886041"/>
                </a:lnTo>
                <a:lnTo>
                  <a:pt x="218952" y="2886041"/>
                </a:lnTo>
                <a:lnTo>
                  <a:pt x="218952" y="2885803"/>
                </a:lnTo>
                <a:lnTo>
                  <a:pt x="216768" y="2886041"/>
                </a:lnTo>
                <a:lnTo>
                  <a:pt x="212905" y="2886041"/>
                </a:lnTo>
                <a:lnTo>
                  <a:pt x="140622" y="2872227"/>
                </a:lnTo>
                <a:cubicBezTo>
                  <a:pt x="71693" y="2844895"/>
                  <a:pt x="19342" y="2780314"/>
                  <a:pt x="4354" y="2700995"/>
                </a:cubicBezTo>
                <a:lnTo>
                  <a:pt x="49" y="2654743"/>
                </a:lnTo>
                <a:lnTo>
                  <a:pt x="0" y="2654743"/>
                </a:lnTo>
                <a:lnTo>
                  <a:pt x="0" y="202257"/>
                </a:lnTo>
                <a:lnTo>
                  <a:pt x="1228" y="187822"/>
                </a:lnTo>
                <a:cubicBezTo>
                  <a:pt x="17048" y="96035"/>
                  <a:pt x="85812" y="23257"/>
                  <a:pt x="173610" y="4637"/>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4" name="Picture Placeholder 13"/>
          <p:cNvSpPr>
            <a:spLocks noGrp="1"/>
          </p:cNvSpPr>
          <p:nvPr>
            <p:ph type="pic" sz="quarter" idx="42" hasCustomPrompt="1"/>
          </p:nvPr>
        </p:nvSpPr>
        <p:spPr>
          <a:xfrm rot="20700000">
            <a:off x="4582486" y="1130390"/>
            <a:ext cx="1293472" cy="2886041"/>
          </a:xfrm>
          <a:custGeom>
            <a:avLst/>
            <a:gdLst>
              <a:gd name="connsiteX0" fmla="*/ 1151690 w 1293472"/>
              <a:gd name="connsiteY0" fmla="*/ 0 h 2886041"/>
              <a:gd name="connsiteX1" fmla="*/ 1151690 w 1293472"/>
              <a:gd name="connsiteY1" fmla="*/ 43 h 2886041"/>
              <a:gd name="connsiteX2" fmla="*/ 1079913 w 1293472"/>
              <a:gd name="connsiteY2" fmla="*/ 43 h 2886041"/>
              <a:gd name="connsiteX3" fmla="*/ 1075269 w 1293472"/>
              <a:gd name="connsiteY3" fmla="*/ 43 h 2886041"/>
              <a:gd name="connsiteX4" fmla="*/ 1075269 w 1293472"/>
              <a:gd name="connsiteY4" fmla="*/ 550 h 2886041"/>
              <a:gd name="connsiteX5" fmla="*/ 1079913 w 1293472"/>
              <a:gd name="connsiteY5" fmla="*/ 43 h 2886041"/>
              <a:gd name="connsiteX6" fmla="*/ 1289869 w 1293472"/>
              <a:gd name="connsiteY6" fmla="*/ 185358 h 2886041"/>
              <a:gd name="connsiteX7" fmla="*/ 1293472 w 1293472"/>
              <a:gd name="connsiteY7" fmla="*/ 224075 h 2886041"/>
              <a:gd name="connsiteX8" fmla="*/ 1293472 w 1293472"/>
              <a:gd name="connsiteY8" fmla="*/ 2652877 h 2886041"/>
              <a:gd name="connsiteX9" fmla="*/ 1292996 w 1293472"/>
              <a:gd name="connsiteY9" fmla="*/ 2652877 h 2886041"/>
              <a:gd name="connsiteX10" fmla="*/ 1293472 w 1293472"/>
              <a:gd name="connsiteY10" fmla="*/ 2657821 h 2886041"/>
              <a:gd name="connsiteX11" fmla="*/ 1119453 w 1293472"/>
              <a:gd name="connsiteY11" fmla="*/ 2881404 h 2886041"/>
              <a:gd name="connsiteX12" fmla="*/ 1076020 w 1293472"/>
              <a:gd name="connsiteY12" fmla="*/ 2885989 h 2886041"/>
              <a:gd name="connsiteX13" fmla="*/ 1076020 w 1293472"/>
              <a:gd name="connsiteY13" fmla="*/ 2886041 h 2886041"/>
              <a:gd name="connsiteX14" fmla="*/ 218954 w 1293472"/>
              <a:gd name="connsiteY14" fmla="*/ 2886041 h 2886041"/>
              <a:gd name="connsiteX15" fmla="*/ 218954 w 1293472"/>
              <a:gd name="connsiteY15" fmla="*/ 2885803 h 2886041"/>
              <a:gd name="connsiteX16" fmla="*/ 216768 w 1293472"/>
              <a:gd name="connsiteY16" fmla="*/ 2886041 h 2886041"/>
              <a:gd name="connsiteX17" fmla="*/ 212906 w 1293472"/>
              <a:gd name="connsiteY17" fmla="*/ 2886041 h 2886041"/>
              <a:gd name="connsiteX18" fmla="*/ 140624 w 1293472"/>
              <a:gd name="connsiteY18" fmla="*/ 2872227 h 2886041"/>
              <a:gd name="connsiteX19" fmla="*/ 4355 w 1293472"/>
              <a:gd name="connsiteY19" fmla="*/ 2700995 h 2886041"/>
              <a:gd name="connsiteX20" fmla="*/ 50 w 1293472"/>
              <a:gd name="connsiteY20" fmla="*/ 2654743 h 2886041"/>
              <a:gd name="connsiteX21" fmla="*/ 0 w 1293472"/>
              <a:gd name="connsiteY21" fmla="*/ 2654743 h 2886041"/>
              <a:gd name="connsiteX22" fmla="*/ 1 w 1293472"/>
              <a:gd name="connsiteY22" fmla="*/ 202257 h 2886041"/>
              <a:gd name="connsiteX23" fmla="*/ 1230 w 1293472"/>
              <a:gd name="connsiteY23" fmla="*/ 187822 h 2886041"/>
              <a:gd name="connsiteX24" fmla="*/ 173611 w 1293472"/>
              <a:gd name="connsiteY24" fmla="*/ 4636 h 2886041"/>
              <a:gd name="connsiteX25" fmla="*/ 217493 w 1293472"/>
              <a:gd name="connsiteY25" fmla="*/ 52 h 2886041"/>
              <a:gd name="connsiteX26" fmla="*/ 217494 w 1293472"/>
              <a:gd name="connsiteY26" fmla="*/ 0 h 2886041"/>
              <a:gd name="connsiteX27" fmla="*/ 308634 w 1293472"/>
              <a:gd name="connsiteY27" fmla="*/ 0 h 2886041"/>
              <a:gd name="connsiteX28" fmla="*/ 386297 w 1293472"/>
              <a:gd name="connsiteY28" fmla="*/ 84207 h 2886041"/>
              <a:gd name="connsiteX29" fmla="*/ 618145 w 1293472"/>
              <a:gd name="connsiteY29" fmla="*/ 84321 h 2886041"/>
              <a:gd name="connsiteX30" fmla="*/ 618146 w 1293472"/>
              <a:gd name="connsiteY30" fmla="*/ 84360 h 2886041"/>
              <a:gd name="connsiteX31" fmla="*/ 658982 w 1293472"/>
              <a:gd name="connsiteY31" fmla="*/ 84340 h 2886041"/>
              <a:gd name="connsiteX32" fmla="*/ 699818 w 1293472"/>
              <a:gd name="connsiteY32" fmla="*/ 84361 h 2886041"/>
              <a:gd name="connsiteX33" fmla="*/ 699818 w 1293472"/>
              <a:gd name="connsiteY33" fmla="*/ 84321 h 2886041"/>
              <a:gd name="connsiteX34" fmla="*/ 931667 w 1293472"/>
              <a:gd name="connsiteY34" fmla="*/ 84207 h 2886041"/>
              <a:gd name="connsiteX35" fmla="*/ 1009330 w 1293472"/>
              <a:gd name="connsiteY35" fmla="*/ 0 h 288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93472" h="2886041">
                <a:moveTo>
                  <a:pt x="1151690" y="0"/>
                </a:moveTo>
                <a:lnTo>
                  <a:pt x="1151690" y="43"/>
                </a:lnTo>
                <a:lnTo>
                  <a:pt x="1079913" y="43"/>
                </a:lnTo>
                <a:lnTo>
                  <a:pt x="1075269" y="43"/>
                </a:lnTo>
                <a:lnTo>
                  <a:pt x="1075269" y="550"/>
                </a:lnTo>
                <a:lnTo>
                  <a:pt x="1079913" y="43"/>
                </a:lnTo>
                <a:cubicBezTo>
                  <a:pt x="1183477" y="43"/>
                  <a:pt x="1269885" y="79598"/>
                  <a:pt x="1289869" y="185358"/>
                </a:cubicBezTo>
                <a:lnTo>
                  <a:pt x="1293472" y="224075"/>
                </a:lnTo>
                <a:lnTo>
                  <a:pt x="1293472" y="2652877"/>
                </a:lnTo>
                <a:lnTo>
                  <a:pt x="1292996" y="2652877"/>
                </a:lnTo>
                <a:lnTo>
                  <a:pt x="1293472" y="2657821"/>
                </a:lnTo>
                <a:cubicBezTo>
                  <a:pt x="1293473" y="2768109"/>
                  <a:pt x="1218765" y="2860124"/>
                  <a:pt x="1119453" y="2881404"/>
                </a:cubicBezTo>
                <a:lnTo>
                  <a:pt x="1076020" y="2885989"/>
                </a:lnTo>
                <a:lnTo>
                  <a:pt x="1076020" y="2886041"/>
                </a:lnTo>
                <a:lnTo>
                  <a:pt x="218954" y="2886041"/>
                </a:lnTo>
                <a:lnTo>
                  <a:pt x="218954" y="2885803"/>
                </a:lnTo>
                <a:lnTo>
                  <a:pt x="216768" y="2886041"/>
                </a:lnTo>
                <a:lnTo>
                  <a:pt x="212906" y="2886041"/>
                </a:lnTo>
                <a:lnTo>
                  <a:pt x="140624" y="2872227"/>
                </a:lnTo>
                <a:cubicBezTo>
                  <a:pt x="71693" y="2844895"/>
                  <a:pt x="19342" y="2780315"/>
                  <a:pt x="4355" y="2700995"/>
                </a:cubicBezTo>
                <a:lnTo>
                  <a:pt x="50" y="2654743"/>
                </a:lnTo>
                <a:lnTo>
                  <a:pt x="0" y="2654743"/>
                </a:lnTo>
                <a:lnTo>
                  <a:pt x="1" y="202257"/>
                </a:lnTo>
                <a:lnTo>
                  <a:pt x="1230" y="187822"/>
                </a:lnTo>
                <a:cubicBezTo>
                  <a:pt x="17049" y="96035"/>
                  <a:pt x="85812" y="23257"/>
                  <a:pt x="173611" y="4636"/>
                </a:cubicBezTo>
                <a:lnTo>
                  <a:pt x="217493" y="52"/>
                </a:lnTo>
                <a:lnTo>
                  <a:pt x="217494" y="0"/>
                </a:lnTo>
                <a:lnTo>
                  <a:pt x="308634" y="0"/>
                </a:lnTo>
                <a:cubicBezTo>
                  <a:pt x="339492" y="11143"/>
                  <a:pt x="338575" y="81384"/>
                  <a:pt x="386297" y="84207"/>
                </a:cubicBezTo>
                <a:lnTo>
                  <a:pt x="618145" y="84321"/>
                </a:lnTo>
                <a:lnTo>
                  <a:pt x="618146" y="84360"/>
                </a:lnTo>
                <a:lnTo>
                  <a:pt x="658982" y="84340"/>
                </a:lnTo>
                <a:lnTo>
                  <a:pt x="699818" y="84361"/>
                </a:lnTo>
                <a:lnTo>
                  <a:pt x="699818" y="84321"/>
                </a:lnTo>
                <a:lnTo>
                  <a:pt x="931667" y="84207"/>
                </a:lnTo>
                <a:cubicBezTo>
                  <a:pt x="979388" y="81384"/>
                  <a:pt x="978472" y="11142"/>
                  <a:pt x="1009330" y="0"/>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9" name="Picture Placeholder 8"/>
          <p:cNvSpPr>
            <a:spLocks noGrp="1"/>
          </p:cNvSpPr>
          <p:nvPr>
            <p:ph type="pic" sz="quarter" idx="39" hasCustomPrompt="1"/>
          </p:nvPr>
        </p:nvSpPr>
        <p:spPr>
          <a:xfrm>
            <a:off x="5523458" y="772650"/>
            <a:ext cx="1612647" cy="3598198"/>
          </a:xfrm>
          <a:custGeom>
            <a:avLst/>
            <a:gdLst>
              <a:gd name="connsiteX0" fmla="*/ 271161 w 1612647"/>
              <a:gd name="connsiteY0" fmla="*/ 0 h 3598198"/>
              <a:gd name="connsiteX1" fmla="*/ 384791 w 1612647"/>
              <a:gd name="connsiteY1" fmla="*/ 0 h 3598198"/>
              <a:gd name="connsiteX2" fmla="*/ 481618 w 1612647"/>
              <a:gd name="connsiteY2" fmla="*/ 104986 h 3598198"/>
              <a:gd name="connsiteX3" fmla="*/ 770677 w 1612647"/>
              <a:gd name="connsiteY3" fmla="*/ 105127 h 3598198"/>
              <a:gd name="connsiteX4" fmla="*/ 770678 w 1612647"/>
              <a:gd name="connsiteY4" fmla="*/ 105177 h 3598198"/>
              <a:gd name="connsiteX5" fmla="*/ 821591 w 1612647"/>
              <a:gd name="connsiteY5" fmla="*/ 105152 h 3598198"/>
              <a:gd name="connsiteX6" fmla="*/ 872503 w 1612647"/>
              <a:gd name="connsiteY6" fmla="*/ 105177 h 3598198"/>
              <a:gd name="connsiteX7" fmla="*/ 872504 w 1612647"/>
              <a:gd name="connsiteY7" fmla="*/ 105127 h 3598198"/>
              <a:gd name="connsiteX8" fmla="*/ 1161563 w 1612647"/>
              <a:gd name="connsiteY8" fmla="*/ 104986 h 3598198"/>
              <a:gd name="connsiteX9" fmla="*/ 1258390 w 1612647"/>
              <a:gd name="connsiteY9" fmla="*/ 0 h 3598198"/>
              <a:gd name="connsiteX10" fmla="*/ 1435879 w 1612647"/>
              <a:gd name="connsiteY10" fmla="*/ 0 h 3598198"/>
              <a:gd name="connsiteX11" fmla="*/ 1435879 w 1612647"/>
              <a:gd name="connsiteY11" fmla="*/ 53 h 3598198"/>
              <a:gd name="connsiteX12" fmla="*/ 1346390 w 1612647"/>
              <a:gd name="connsiteY12" fmla="*/ 53 h 3598198"/>
              <a:gd name="connsiteX13" fmla="*/ 1340601 w 1612647"/>
              <a:gd name="connsiteY13" fmla="*/ 53 h 3598198"/>
              <a:gd name="connsiteX14" fmla="*/ 1340601 w 1612647"/>
              <a:gd name="connsiteY14" fmla="*/ 685 h 3598198"/>
              <a:gd name="connsiteX15" fmla="*/ 1346390 w 1612647"/>
              <a:gd name="connsiteY15" fmla="*/ 53 h 3598198"/>
              <a:gd name="connsiteX16" fmla="*/ 1608155 w 1612647"/>
              <a:gd name="connsiteY16" fmla="*/ 231096 h 3598198"/>
              <a:gd name="connsiteX17" fmla="*/ 1612647 w 1612647"/>
              <a:gd name="connsiteY17" fmla="*/ 279367 h 3598198"/>
              <a:gd name="connsiteX18" fmla="*/ 1612647 w 1612647"/>
              <a:gd name="connsiteY18" fmla="*/ 3307498 h 3598198"/>
              <a:gd name="connsiteX19" fmla="*/ 1612054 w 1612647"/>
              <a:gd name="connsiteY19" fmla="*/ 3307498 h 3598198"/>
              <a:gd name="connsiteX20" fmla="*/ 1612647 w 1612647"/>
              <a:gd name="connsiteY20" fmla="*/ 3313663 h 3598198"/>
              <a:gd name="connsiteX21" fmla="*/ 1395687 w 1612647"/>
              <a:gd name="connsiteY21" fmla="*/ 3592418 h 3598198"/>
              <a:gd name="connsiteX22" fmla="*/ 1341537 w 1612647"/>
              <a:gd name="connsiteY22" fmla="*/ 3598133 h 3598198"/>
              <a:gd name="connsiteX23" fmla="*/ 1341537 w 1612647"/>
              <a:gd name="connsiteY23" fmla="*/ 3598198 h 3598198"/>
              <a:gd name="connsiteX24" fmla="*/ 272981 w 1612647"/>
              <a:gd name="connsiteY24" fmla="*/ 3598198 h 3598198"/>
              <a:gd name="connsiteX25" fmla="*/ 272981 w 1612647"/>
              <a:gd name="connsiteY25" fmla="*/ 3597901 h 3598198"/>
              <a:gd name="connsiteX26" fmla="*/ 270258 w 1612647"/>
              <a:gd name="connsiteY26" fmla="*/ 3598198 h 3598198"/>
              <a:gd name="connsiteX27" fmla="*/ 265441 w 1612647"/>
              <a:gd name="connsiteY27" fmla="*/ 3598198 h 3598198"/>
              <a:gd name="connsiteX28" fmla="*/ 175322 w 1612647"/>
              <a:gd name="connsiteY28" fmla="*/ 3580975 h 3598198"/>
              <a:gd name="connsiteX29" fmla="*/ 5428 w 1612647"/>
              <a:gd name="connsiteY29" fmla="*/ 3367490 h 3598198"/>
              <a:gd name="connsiteX30" fmla="*/ 61 w 1612647"/>
              <a:gd name="connsiteY30" fmla="*/ 3309825 h 3598198"/>
              <a:gd name="connsiteX31" fmla="*/ 0 w 1612647"/>
              <a:gd name="connsiteY31" fmla="*/ 3309825 h 3598198"/>
              <a:gd name="connsiteX32" fmla="*/ 0 w 1612647"/>
              <a:gd name="connsiteY32" fmla="*/ 252166 h 3598198"/>
              <a:gd name="connsiteX33" fmla="*/ 1532 w 1612647"/>
              <a:gd name="connsiteY33" fmla="*/ 234168 h 3598198"/>
              <a:gd name="connsiteX34" fmla="*/ 216450 w 1612647"/>
              <a:gd name="connsiteY34" fmla="*/ 5781 h 3598198"/>
              <a:gd name="connsiteX35" fmla="*/ 271161 w 1612647"/>
              <a:gd name="connsiteY35" fmla="*/ 65 h 359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12647" h="3598198">
                <a:moveTo>
                  <a:pt x="271161" y="0"/>
                </a:moveTo>
                <a:lnTo>
                  <a:pt x="384791" y="0"/>
                </a:lnTo>
                <a:cubicBezTo>
                  <a:pt x="423264" y="13892"/>
                  <a:pt x="422121" y="101466"/>
                  <a:pt x="481618" y="104986"/>
                </a:cubicBezTo>
                <a:lnTo>
                  <a:pt x="770677" y="105127"/>
                </a:lnTo>
                <a:lnTo>
                  <a:pt x="770678" y="105177"/>
                </a:lnTo>
                <a:lnTo>
                  <a:pt x="821591" y="105152"/>
                </a:lnTo>
                <a:lnTo>
                  <a:pt x="872503" y="105177"/>
                </a:lnTo>
                <a:lnTo>
                  <a:pt x="872504" y="105127"/>
                </a:lnTo>
                <a:lnTo>
                  <a:pt x="1161563" y="104986"/>
                </a:lnTo>
                <a:cubicBezTo>
                  <a:pt x="1221061" y="101466"/>
                  <a:pt x="1219918" y="13892"/>
                  <a:pt x="1258390" y="0"/>
                </a:cubicBezTo>
                <a:lnTo>
                  <a:pt x="1435879" y="0"/>
                </a:lnTo>
                <a:lnTo>
                  <a:pt x="1435879" y="53"/>
                </a:lnTo>
                <a:lnTo>
                  <a:pt x="1346390" y="53"/>
                </a:lnTo>
                <a:lnTo>
                  <a:pt x="1340601" y="53"/>
                </a:lnTo>
                <a:lnTo>
                  <a:pt x="1340601" y="685"/>
                </a:lnTo>
                <a:lnTo>
                  <a:pt x="1346390" y="53"/>
                </a:lnTo>
                <a:cubicBezTo>
                  <a:pt x="1475511" y="53"/>
                  <a:pt x="1583240" y="99240"/>
                  <a:pt x="1608155" y="231096"/>
                </a:cubicBezTo>
                <a:lnTo>
                  <a:pt x="1612647" y="279367"/>
                </a:lnTo>
                <a:lnTo>
                  <a:pt x="1612647" y="3307498"/>
                </a:lnTo>
                <a:lnTo>
                  <a:pt x="1612054" y="3307498"/>
                </a:lnTo>
                <a:lnTo>
                  <a:pt x="1612647" y="3313663"/>
                </a:lnTo>
                <a:cubicBezTo>
                  <a:pt x="1612647" y="3451164"/>
                  <a:pt x="1519506" y="3565886"/>
                  <a:pt x="1395687" y="3592418"/>
                </a:cubicBezTo>
                <a:lnTo>
                  <a:pt x="1341537" y="3598133"/>
                </a:lnTo>
                <a:lnTo>
                  <a:pt x="1341537" y="3598198"/>
                </a:lnTo>
                <a:lnTo>
                  <a:pt x="272981" y="3598198"/>
                </a:lnTo>
                <a:lnTo>
                  <a:pt x="272981" y="3597901"/>
                </a:lnTo>
                <a:lnTo>
                  <a:pt x="270258" y="3598198"/>
                </a:lnTo>
                <a:lnTo>
                  <a:pt x="265441" y="3598198"/>
                </a:lnTo>
                <a:lnTo>
                  <a:pt x="175322" y="3580975"/>
                </a:lnTo>
                <a:cubicBezTo>
                  <a:pt x="89383" y="3546898"/>
                  <a:pt x="24114" y="3466382"/>
                  <a:pt x="5428" y="3367490"/>
                </a:cubicBezTo>
                <a:lnTo>
                  <a:pt x="61" y="3309825"/>
                </a:lnTo>
                <a:lnTo>
                  <a:pt x="0" y="3309825"/>
                </a:lnTo>
                <a:lnTo>
                  <a:pt x="0" y="252166"/>
                </a:lnTo>
                <a:lnTo>
                  <a:pt x="1532" y="234168"/>
                </a:lnTo>
                <a:cubicBezTo>
                  <a:pt x="21255" y="119732"/>
                  <a:pt x="106986" y="28996"/>
                  <a:pt x="216450" y="5781"/>
                </a:cubicBezTo>
                <a:lnTo>
                  <a:pt x="271161" y="65"/>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5307474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arketing_Plan_039">
    <p:spTree>
      <p:nvGrpSpPr>
        <p:cNvPr id="1" name=""/>
        <p:cNvGrpSpPr/>
        <p:nvPr/>
      </p:nvGrpSpPr>
      <p:grpSpPr>
        <a:xfrm>
          <a:off x="0" y="0"/>
          <a:ext cx="0" cy="0"/>
          <a:chOff x="0" y="0"/>
          <a:chExt cx="0" cy="0"/>
        </a:xfrm>
      </p:grpSpPr>
      <p:sp>
        <p:nvSpPr>
          <p:cNvPr id="4" name="Picture Placeholder 3"/>
          <p:cNvSpPr>
            <a:spLocks noGrp="1"/>
          </p:cNvSpPr>
          <p:nvPr>
            <p:ph type="pic" sz="quarter" idx="39" hasCustomPrompt="1"/>
          </p:nvPr>
        </p:nvSpPr>
        <p:spPr>
          <a:xfrm>
            <a:off x="5319756" y="1414983"/>
            <a:ext cx="2906275" cy="2315388"/>
          </a:xfrm>
          <a:custGeom>
            <a:avLst/>
            <a:gdLst>
              <a:gd name="connsiteX0" fmla="*/ 15036 w 2906275"/>
              <a:gd name="connsiteY0" fmla="*/ 0 h 2315388"/>
              <a:gd name="connsiteX1" fmla="*/ 2895535 w 2906275"/>
              <a:gd name="connsiteY1" fmla="*/ 0 h 2315388"/>
              <a:gd name="connsiteX2" fmla="*/ 2906275 w 2906275"/>
              <a:gd name="connsiteY2" fmla="*/ 12899 h 2315388"/>
              <a:gd name="connsiteX3" fmla="*/ 2906275 w 2906275"/>
              <a:gd name="connsiteY3" fmla="*/ 2302489 h 2315388"/>
              <a:gd name="connsiteX4" fmla="*/ 2893386 w 2906275"/>
              <a:gd name="connsiteY4" fmla="*/ 2315388 h 2315388"/>
              <a:gd name="connsiteX5" fmla="*/ 12888 w 2906275"/>
              <a:gd name="connsiteY5" fmla="*/ 2313238 h 2315388"/>
              <a:gd name="connsiteX6" fmla="*/ 0 w 2906275"/>
              <a:gd name="connsiteY6" fmla="*/ 2302489 h 2315388"/>
              <a:gd name="connsiteX7" fmla="*/ 2148 w 2906275"/>
              <a:gd name="connsiteY7" fmla="*/ 10750 h 2315388"/>
              <a:gd name="connsiteX8" fmla="*/ 15036 w 2906275"/>
              <a:gd name="connsiteY8" fmla="*/ 0 h 231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6275" h="2315388">
                <a:moveTo>
                  <a:pt x="15036" y="0"/>
                </a:moveTo>
                <a:cubicBezTo>
                  <a:pt x="2895535" y="0"/>
                  <a:pt x="2895535" y="0"/>
                  <a:pt x="2895535" y="0"/>
                </a:cubicBezTo>
                <a:cubicBezTo>
                  <a:pt x="2901979" y="0"/>
                  <a:pt x="2906275" y="6450"/>
                  <a:pt x="2906275" y="12899"/>
                </a:cubicBezTo>
                <a:cubicBezTo>
                  <a:pt x="2906275" y="2302489"/>
                  <a:pt x="2906275" y="2302489"/>
                  <a:pt x="2906275" y="2302489"/>
                </a:cubicBezTo>
                <a:cubicBezTo>
                  <a:pt x="2906275" y="2308938"/>
                  <a:pt x="2899831" y="2315388"/>
                  <a:pt x="2893386" y="2315388"/>
                </a:cubicBezTo>
                <a:cubicBezTo>
                  <a:pt x="12888" y="2313238"/>
                  <a:pt x="12888" y="2313238"/>
                  <a:pt x="12888" y="2313238"/>
                </a:cubicBezTo>
                <a:cubicBezTo>
                  <a:pt x="6444" y="2313238"/>
                  <a:pt x="0" y="2308938"/>
                  <a:pt x="0" y="2302489"/>
                </a:cubicBezTo>
                <a:cubicBezTo>
                  <a:pt x="2148" y="10750"/>
                  <a:pt x="2148" y="10750"/>
                  <a:pt x="2148" y="10750"/>
                </a:cubicBezTo>
                <a:cubicBezTo>
                  <a:pt x="2148" y="4300"/>
                  <a:pt x="6444" y="0"/>
                  <a:pt x="15036" y="0"/>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19408335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rketing_Plan_040">
    <p:spTree>
      <p:nvGrpSpPr>
        <p:cNvPr id="1" name=""/>
        <p:cNvGrpSpPr/>
        <p:nvPr/>
      </p:nvGrpSpPr>
      <p:grpSpPr>
        <a:xfrm>
          <a:off x="0" y="0"/>
          <a:ext cx="0" cy="0"/>
          <a:chOff x="0" y="0"/>
          <a:chExt cx="0" cy="0"/>
        </a:xfrm>
      </p:grpSpPr>
      <p:sp>
        <p:nvSpPr>
          <p:cNvPr id="10" name="Picture Placeholder 9"/>
          <p:cNvSpPr>
            <a:spLocks noGrp="1"/>
          </p:cNvSpPr>
          <p:nvPr>
            <p:ph type="pic" sz="quarter" idx="39" hasCustomPrompt="1"/>
          </p:nvPr>
        </p:nvSpPr>
        <p:spPr>
          <a:xfrm>
            <a:off x="5465978" y="1597590"/>
            <a:ext cx="2777234" cy="1579819"/>
          </a:xfrm>
          <a:custGeom>
            <a:avLst/>
            <a:gdLst>
              <a:gd name="connsiteX0" fmla="*/ 0 w 2777234"/>
              <a:gd name="connsiteY0" fmla="*/ 0 h 1579819"/>
              <a:gd name="connsiteX1" fmla="*/ 2777234 w 2777234"/>
              <a:gd name="connsiteY1" fmla="*/ 0 h 1579819"/>
              <a:gd name="connsiteX2" fmla="*/ 2777234 w 2777234"/>
              <a:gd name="connsiteY2" fmla="*/ 1579819 h 1579819"/>
              <a:gd name="connsiteX3" fmla="*/ 0 w 2777234"/>
              <a:gd name="connsiteY3" fmla="*/ 1579819 h 1579819"/>
            </a:gdLst>
            <a:ahLst/>
            <a:cxnLst>
              <a:cxn ang="0">
                <a:pos x="connsiteX0" y="connsiteY0"/>
              </a:cxn>
              <a:cxn ang="0">
                <a:pos x="connsiteX1" y="connsiteY1"/>
              </a:cxn>
              <a:cxn ang="0">
                <a:pos x="connsiteX2" y="connsiteY2"/>
              </a:cxn>
              <a:cxn ang="0">
                <a:pos x="connsiteX3" y="connsiteY3"/>
              </a:cxn>
            </a:cxnLst>
            <a:rect l="l" t="t" r="r" b="b"/>
            <a:pathLst>
              <a:path w="2777234" h="1579819">
                <a:moveTo>
                  <a:pt x="0" y="0"/>
                </a:moveTo>
                <a:lnTo>
                  <a:pt x="2777234" y="0"/>
                </a:lnTo>
                <a:lnTo>
                  <a:pt x="2777234" y="1579819"/>
                </a:lnTo>
                <a:lnTo>
                  <a:pt x="0" y="1579819"/>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1150246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2798-682C-BE4E-9BB6-F24DF0A1B97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29A075-A7C7-3848-A312-5AEF20F583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688313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lan_01">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40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lan_0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26" hasCustomPrompt="1"/>
          </p:nvPr>
        </p:nvSpPr>
        <p:spPr>
          <a:xfrm>
            <a:off x="-1" y="0"/>
            <a:ext cx="9144000" cy="3668486"/>
          </a:xfrm>
          <a:custGeom>
            <a:avLst/>
            <a:gdLst>
              <a:gd name="connsiteX0" fmla="*/ 0 w 9144000"/>
              <a:gd name="connsiteY0" fmla="*/ 0 h 3668486"/>
              <a:gd name="connsiteX1" fmla="*/ 9144000 w 9144000"/>
              <a:gd name="connsiteY1" fmla="*/ 0 h 3668486"/>
              <a:gd name="connsiteX2" fmla="*/ 9144000 w 9144000"/>
              <a:gd name="connsiteY2" fmla="*/ 3668486 h 3668486"/>
              <a:gd name="connsiteX3" fmla="*/ 0 w 9144000"/>
              <a:gd name="connsiteY3" fmla="*/ 3668486 h 3668486"/>
            </a:gdLst>
            <a:ahLst/>
            <a:cxnLst>
              <a:cxn ang="0">
                <a:pos x="connsiteX0" y="connsiteY0"/>
              </a:cxn>
              <a:cxn ang="0">
                <a:pos x="connsiteX1" y="connsiteY1"/>
              </a:cxn>
              <a:cxn ang="0">
                <a:pos x="connsiteX2" y="connsiteY2"/>
              </a:cxn>
              <a:cxn ang="0">
                <a:pos x="connsiteX3" y="connsiteY3"/>
              </a:cxn>
            </a:cxnLst>
            <a:rect l="l" t="t" r="r" b="b"/>
            <a:pathLst>
              <a:path w="9144000" h="3668486">
                <a:moveTo>
                  <a:pt x="0" y="0"/>
                </a:moveTo>
                <a:lnTo>
                  <a:pt x="9144000" y="0"/>
                </a:lnTo>
                <a:lnTo>
                  <a:pt x="9144000" y="3668486"/>
                </a:lnTo>
                <a:lnTo>
                  <a:pt x="0" y="3668486"/>
                </a:lnTo>
                <a:close/>
              </a:path>
            </a:pathLst>
          </a:custGeom>
          <a:solidFill>
            <a:schemeClr val="bg1">
              <a:lumMod val="95000"/>
            </a:schemeClr>
          </a:solidFill>
          <a:ln>
            <a:noFill/>
          </a:ln>
          <a:effectLst/>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99809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lan_0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4572000" y="0"/>
            <a:ext cx="4572000" cy="257175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630877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lan_0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978324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lan_04">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712214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lan_011">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1F1C489-EA16-44E3-967F-1DDEC37B657D}"/>
              </a:ext>
            </a:extLst>
          </p:cNvPr>
          <p:cNvSpPr>
            <a:spLocks noGrp="1"/>
          </p:cNvSpPr>
          <p:nvPr>
            <p:ph type="pic" sz="quarter" idx="10" hasCustomPrompt="1"/>
          </p:nvPr>
        </p:nvSpPr>
        <p:spPr>
          <a:xfrm>
            <a:off x="965" y="0"/>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a:t>Image Holder</a:t>
            </a:r>
          </a:p>
        </p:txBody>
      </p:sp>
      <p:sp>
        <p:nvSpPr>
          <p:cNvPr id="10" name="Picture Placeholder 7">
            <a:extLst>
              <a:ext uri="{FF2B5EF4-FFF2-40B4-BE49-F238E27FC236}">
                <a16:creationId xmlns:a16="http://schemas.microsoft.com/office/drawing/2014/main" id="{21F1C489-EA16-44E3-967F-1DDEC37B657D}"/>
              </a:ext>
            </a:extLst>
          </p:cNvPr>
          <p:cNvSpPr>
            <a:spLocks noGrp="1"/>
          </p:cNvSpPr>
          <p:nvPr>
            <p:ph type="pic" sz="quarter" idx="12" hasCustomPrompt="1"/>
          </p:nvPr>
        </p:nvSpPr>
        <p:spPr>
          <a:xfrm>
            <a:off x="965"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a:t>Image Holder</a:t>
            </a:r>
          </a:p>
        </p:txBody>
      </p:sp>
      <p:sp>
        <p:nvSpPr>
          <p:cNvPr id="14" name="Picture Placeholder 7">
            <a:extLst>
              <a:ext uri="{FF2B5EF4-FFF2-40B4-BE49-F238E27FC236}">
                <a16:creationId xmlns:a16="http://schemas.microsoft.com/office/drawing/2014/main" id="{21F1C489-EA16-44E3-967F-1DDEC37B657D}"/>
              </a:ext>
            </a:extLst>
          </p:cNvPr>
          <p:cNvSpPr>
            <a:spLocks noGrp="1"/>
          </p:cNvSpPr>
          <p:nvPr>
            <p:ph type="pic" sz="quarter" idx="16" hasCustomPrompt="1"/>
          </p:nvPr>
        </p:nvSpPr>
        <p:spPr>
          <a:xfrm>
            <a:off x="1829765" y="3754"/>
            <a:ext cx="1828800" cy="513974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a:t>Image Holder</a:t>
            </a:r>
          </a:p>
        </p:txBody>
      </p:sp>
      <p:sp>
        <p:nvSpPr>
          <p:cNvPr id="7" name="Picture Placeholder 7">
            <a:extLst>
              <a:ext uri="{FF2B5EF4-FFF2-40B4-BE49-F238E27FC236}">
                <a16:creationId xmlns:a16="http://schemas.microsoft.com/office/drawing/2014/main" id="{21F1C489-EA16-44E3-967F-1DDEC37B657D}"/>
              </a:ext>
            </a:extLst>
          </p:cNvPr>
          <p:cNvSpPr>
            <a:spLocks noGrp="1"/>
          </p:cNvSpPr>
          <p:nvPr>
            <p:ph type="pic" sz="quarter" idx="17" hasCustomPrompt="1"/>
          </p:nvPr>
        </p:nvSpPr>
        <p:spPr>
          <a:xfrm>
            <a:off x="965"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621482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lan_08">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1F1C489-EA16-44E3-967F-1DDEC37B657D}"/>
              </a:ext>
            </a:extLst>
          </p:cNvPr>
          <p:cNvSpPr>
            <a:spLocks noGrp="1"/>
          </p:cNvSpPr>
          <p:nvPr>
            <p:ph type="pic" sz="quarter" idx="10" hasCustomPrompt="1"/>
          </p:nvPr>
        </p:nvSpPr>
        <p:spPr>
          <a:xfrm>
            <a:off x="5486400" y="0"/>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a:t>Image Holder</a:t>
            </a:r>
          </a:p>
        </p:txBody>
      </p:sp>
      <p:sp>
        <p:nvSpPr>
          <p:cNvPr id="10" name="Picture Placeholder 7">
            <a:extLst>
              <a:ext uri="{FF2B5EF4-FFF2-40B4-BE49-F238E27FC236}">
                <a16:creationId xmlns:a16="http://schemas.microsoft.com/office/drawing/2014/main" id="{21F1C489-EA16-44E3-967F-1DDEC37B657D}"/>
              </a:ext>
            </a:extLst>
          </p:cNvPr>
          <p:cNvSpPr>
            <a:spLocks noGrp="1"/>
          </p:cNvSpPr>
          <p:nvPr>
            <p:ph type="pic" sz="quarter" idx="12" hasCustomPrompt="1"/>
          </p:nvPr>
        </p:nvSpPr>
        <p:spPr>
          <a:xfrm>
            <a:off x="5486400"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a:t>Image Holder</a:t>
            </a:r>
          </a:p>
        </p:txBody>
      </p:sp>
      <p:sp>
        <p:nvSpPr>
          <p:cNvPr id="12" name="Picture Placeholder 7">
            <a:extLst>
              <a:ext uri="{FF2B5EF4-FFF2-40B4-BE49-F238E27FC236}">
                <a16:creationId xmlns:a16="http://schemas.microsoft.com/office/drawing/2014/main" id="{21F1C489-EA16-44E3-967F-1DDEC37B657D}"/>
              </a:ext>
            </a:extLst>
          </p:cNvPr>
          <p:cNvSpPr>
            <a:spLocks noGrp="1"/>
          </p:cNvSpPr>
          <p:nvPr>
            <p:ph type="pic" sz="quarter" idx="14" hasCustomPrompt="1"/>
          </p:nvPr>
        </p:nvSpPr>
        <p:spPr>
          <a:xfrm>
            <a:off x="7315200"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a:t>Image Holder</a:t>
            </a:r>
          </a:p>
        </p:txBody>
      </p:sp>
      <p:sp>
        <p:nvSpPr>
          <p:cNvPr id="13" name="Picture Placeholder 7">
            <a:extLst>
              <a:ext uri="{FF2B5EF4-FFF2-40B4-BE49-F238E27FC236}">
                <a16:creationId xmlns:a16="http://schemas.microsoft.com/office/drawing/2014/main" id="{21F1C489-EA16-44E3-967F-1DDEC37B657D}"/>
              </a:ext>
            </a:extLst>
          </p:cNvPr>
          <p:cNvSpPr>
            <a:spLocks noGrp="1"/>
          </p:cNvSpPr>
          <p:nvPr>
            <p:ph type="pic" sz="quarter" idx="15" hasCustomPrompt="1"/>
          </p:nvPr>
        </p:nvSpPr>
        <p:spPr>
          <a:xfrm>
            <a:off x="7315200"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a:t>Image Holder</a:t>
            </a:r>
          </a:p>
        </p:txBody>
      </p:sp>
      <p:sp>
        <p:nvSpPr>
          <p:cNvPr id="14" name="Picture Placeholder 7">
            <a:extLst>
              <a:ext uri="{FF2B5EF4-FFF2-40B4-BE49-F238E27FC236}">
                <a16:creationId xmlns:a16="http://schemas.microsoft.com/office/drawing/2014/main" id="{21F1C489-EA16-44E3-967F-1DDEC37B657D}"/>
              </a:ext>
            </a:extLst>
          </p:cNvPr>
          <p:cNvSpPr>
            <a:spLocks noGrp="1"/>
          </p:cNvSpPr>
          <p:nvPr>
            <p:ph type="pic" sz="quarter" idx="16" hasCustomPrompt="1"/>
          </p:nvPr>
        </p:nvSpPr>
        <p:spPr>
          <a:xfrm>
            <a:off x="7315200" y="375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a:t>Image Holder</a:t>
            </a:r>
          </a:p>
        </p:txBody>
      </p:sp>
      <p:sp>
        <p:nvSpPr>
          <p:cNvPr id="7" name="Picture Placeholder 7">
            <a:extLst>
              <a:ext uri="{FF2B5EF4-FFF2-40B4-BE49-F238E27FC236}">
                <a16:creationId xmlns:a16="http://schemas.microsoft.com/office/drawing/2014/main" id="{21F1C489-EA16-44E3-967F-1DDEC37B657D}"/>
              </a:ext>
            </a:extLst>
          </p:cNvPr>
          <p:cNvSpPr>
            <a:spLocks noGrp="1"/>
          </p:cNvSpPr>
          <p:nvPr>
            <p:ph type="pic" sz="quarter" idx="17" hasCustomPrompt="1"/>
          </p:nvPr>
        </p:nvSpPr>
        <p:spPr>
          <a:xfrm>
            <a:off x="5486400"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a:t>Image Holder</a:t>
            </a:r>
          </a:p>
        </p:txBody>
      </p:sp>
      <p:sp>
        <p:nvSpPr>
          <p:cNvPr id="8"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909680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lan_05">
    <p:spTree>
      <p:nvGrpSpPr>
        <p:cNvPr id="1" name=""/>
        <p:cNvGrpSpPr/>
        <p:nvPr/>
      </p:nvGrpSpPr>
      <p:grpSpPr>
        <a:xfrm>
          <a:off x="0" y="0"/>
          <a:ext cx="0" cy="0"/>
          <a:chOff x="0" y="0"/>
          <a:chExt cx="0" cy="0"/>
        </a:xfrm>
      </p:grpSpPr>
      <p:sp>
        <p:nvSpPr>
          <p:cNvPr id="9" name="Picture Placeholder 8"/>
          <p:cNvSpPr>
            <a:spLocks noGrp="1"/>
          </p:cNvSpPr>
          <p:nvPr>
            <p:ph type="pic" sz="quarter" idx="26" hasCustomPrompt="1"/>
          </p:nvPr>
        </p:nvSpPr>
        <p:spPr>
          <a:xfrm>
            <a:off x="3809999" y="0"/>
            <a:ext cx="5334000" cy="3333751"/>
          </a:xfrm>
          <a:custGeom>
            <a:avLst/>
            <a:gdLst>
              <a:gd name="connsiteX0" fmla="*/ 0 w 9144000"/>
              <a:gd name="connsiteY0" fmla="*/ 0 h 3447047"/>
              <a:gd name="connsiteX1" fmla="*/ 9144000 w 9144000"/>
              <a:gd name="connsiteY1" fmla="*/ 0 h 3447047"/>
              <a:gd name="connsiteX2" fmla="*/ 9144000 w 9144000"/>
              <a:gd name="connsiteY2" fmla="*/ 3447047 h 3447047"/>
              <a:gd name="connsiteX3" fmla="*/ 0 w 9144000"/>
              <a:gd name="connsiteY3" fmla="*/ 3447047 h 3447047"/>
            </a:gdLst>
            <a:ahLst/>
            <a:cxnLst>
              <a:cxn ang="0">
                <a:pos x="connsiteX0" y="connsiteY0"/>
              </a:cxn>
              <a:cxn ang="0">
                <a:pos x="connsiteX1" y="connsiteY1"/>
              </a:cxn>
              <a:cxn ang="0">
                <a:pos x="connsiteX2" y="connsiteY2"/>
              </a:cxn>
              <a:cxn ang="0">
                <a:pos x="connsiteX3" y="connsiteY3"/>
              </a:cxn>
            </a:cxnLst>
            <a:rect l="l" t="t" r="r" b="b"/>
            <a:pathLst>
              <a:path w="9144000" h="3447047">
                <a:moveTo>
                  <a:pt x="0" y="0"/>
                </a:moveTo>
                <a:lnTo>
                  <a:pt x="9144000" y="0"/>
                </a:lnTo>
                <a:lnTo>
                  <a:pt x="9144000" y="3447047"/>
                </a:lnTo>
                <a:lnTo>
                  <a:pt x="0" y="3447047"/>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603132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lan_01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1" y="1123950"/>
            <a:ext cx="9143998" cy="2360030"/>
          </a:xfrm>
          <a:custGeom>
            <a:avLst/>
            <a:gdLst>
              <a:gd name="connsiteX0" fmla="*/ 0 w 9144000"/>
              <a:gd name="connsiteY0" fmla="*/ 0 h 2501900"/>
              <a:gd name="connsiteX1" fmla="*/ 9144000 w 9144000"/>
              <a:gd name="connsiteY1" fmla="*/ 0 h 2501900"/>
              <a:gd name="connsiteX2" fmla="*/ 9144000 w 9144000"/>
              <a:gd name="connsiteY2" fmla="*/ 2501900 h 2501900"/>
              <a:gd name="connsiteX3" fmla="*/ 0 w 9144000"/>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9144000" h="2501900">
                <a:moveTo>
                  <a:pt x="0" y="0"/>
                </a:moveTo>
                <a:lnTo>
                  <a:pt x="9144000" y="0"/>
                </a:lnTo>
                <a:lnTo>
                  <a:pt x="9144000" y="2501900"/>
                </a:lnTo>
                <a:lnTo>
                  <a:pt x="0" y="25019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537111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lan_029">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1" y="1123950"/>
            <a:ext cx="9143998" cy="1752600"/>
          </a:xfrm>
          <a:custGeom>
            <a:avLst/>
            <a:gdLst>
              <a:gd name="connsiteX0" fmla="*/ 0 w 9144000"/>
              <a:gd name="connsiteY0" fmla="*/ 0 h 2501900"/>
              <a:gd name="connsiteX1" fmla="*/ 9144000 w 9144000"/>
              <a:gd name="connsiteY1" fmla="*/ 0 h 2501900"/>
              <a:gd name="connsiteX2" fmla="*/ 9144000 w 9144000"/>
              <a:gd name="connsiteY2" fmla="*/ 2501900 h 2501900"/>
              <a:gd name="connsiteX3" fmla="*/ 0 w 9144000"/>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9144000" h="2501900">
                <a:moveTo>
                  <a:pt x="0" y="0"/>
                </a:moveTo>
                <a:lnTo>
                  <a:pt x="9144000" y="0"/>
                </a:lnTo>
                <a:lnTo>
                  <a:pt x="9144000" y="2501900"/>
                </a:lnTo>
                <a:lnTo>
                  <a:pt x="0" y="25019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1434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C54B-94F2-384F-BEAD-0D52AD036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86A49-B5BD-9D45-80FB-5FE80F9653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25A78-A431-F64D-B861-F935F5D8982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67599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lan_01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21F1C489-EA16-44E3-967F-1DDEC37B657D}"/>
              </a:ext>
            </a:extLst>
          </p:cNvPr>
          <p:cNvSpPr>
            <a:spLocks noGrp="1"/>
          </p:cNvSpPr>
          <p:nvPr>
            <p:ph type="pic" sz="quarter" idx="10" hasCustomPrompt="1"/>
          </p:nvPr>
        </p:nvSpPr>
        <p:spPr>
          <a:xfrm>
            <a:off x="5151120" y="0"/>
            <a:ext cx="3992880" cy="5143501"/>
          </a:xfrm>
          <a:prstGeom prst="rect">
            <a:avLst/>
          </a:prstGeom>
          <a:solidFill>
            <a:schemeClr val="bg1">
              <a:lumMod val="95000"/>
            </a:schemeClr>
          </a:solidFill>
          <a:ln w="3175">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2736221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lan_013">
    <p:spTree>
      <p:nvGrpSpPr>
        <p:cNvPr id="1" name=""/>
        <p:cNvGrpSpPr/>
        <p:nvPr/>
      </p:nvGrpSpPr>
      <p:grpSpPr>
        <a:xfrm>
          <a:off x="0" y="0"/>
          <a:ext cx="0" cy="0"/>
          <a:chOff x="0" y="0"/>
          <a:chExt cx="0" cy="0"/>
        </a:xfrm>
      </p:grpSpPr>
      <p:sp>
        <p:nvSpPr>
          <p:cNvPr id="8" name="Picture Placeholder 7"/>
          <p:cNvSpPr>
            <a:spLocks noGrp="1"/>
          </p:cNvSpPr>
          <p:nvPr>
            <p:ph type="pic" sz="quarter" idx="26" hasCustomPrompt="1"/>
          </p:nvPr>
        </p:nvSpPr>
        <p:spPr>
          <a:xfrm>
            <a:off x="1" y="0"/>
            <a:ext cx="4287520" cy="4705350"/>
          </a:xfrm>
          <a:custGeom>
            <a:avLst/>
            <a:gdLst>
              <a:gd name="connsiteX0" fmla="*/ 0 w 5334000"/>
              <a:gd name="connsiteY0" fmla="*/ 0 h 4705350"/>
              <a:gd name="connsiteX1" fmla="*/ 5334000 w 5334000"/>
              <a:gd name="connsiteY1" fmla="*/ 0 h 4705350"/>
              <a:gd name="connsiteX2" fmla="*/ 5334000 w 5334000"/>
              <a:gd name="connsiteY2" fmla="*/ 4705350 h 4705350"/>
              <a:gd name="connsiteX3" fmla="*/ 0 w 5334000"/>
              <a:gd name="connsiteY3" fmla="*/ 4705350 h 4705350"/>
            </a:gdLst>
            <a:ahLst/>
            <a:cxnLst>
              <a:cxn ang="0">
                <a:pos x="connsiteX0" y="connsiteY0"/>
              </a:cxn>
              <a:cxn ang="0">
                <a:pos x="connsiteX1" y="connsiteY1"/>
              </a:cxn>
              <a:cxn ang="0">
                <a:pos x="connsiteX2" y="connsiteY2"/>
              </a:cxn>
              <a:cxn ang="0">
                <a:pos x="connsiteX3" y="connsiteY3"/>
              </a:cxn>
            </a:cxnLst>
            <a:rect l="l" t="t" r="r" b="b"/>
            <a:pathLst>
              <a:path w="5334000" h="4705350">
                <a:moveTo>
                  <a:pt x="0" y="0"/>
                </a:moveTo>
                <a:lnTo>
                  <a:pt x="5334000" y="0"/>
                </a:lnTo>
                <a:lnTo>
                  <a:pt x="5334000" y="4705350"/>
                </a:lnTo>
                <a:lnTo>
                  <a:pt x="0" y="4705350"/>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2514366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lan_0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4792938" y="0"/>
            <a:ext cx="4351062" cy="5143500"/>
          </a:xfrm>
          <a:custGeom>
            <a:avLst/>
            <a:gdLst>
              <a:gd name="connsiteX0" fmla="*/ 0 w 7315200"/>
              <a:gd name="connsiteY0" fmla="*/ 0 h 6858000"/>
              <a:gd name="connsiteX1" fmla="*/ 7315200 w 7315200"/>
              <a:gd name="connsiteY1" fmla="*/ 0 h 6858000"/>
              <a:gd name="connsiteX2" fmla="*/ 7315200 w 7315200"/>
              <a:gd name="connsiteY2" fmla="*/ 6858000 h 6858000"/>
              <a:gd name="connsiteX3" fmla="*/ 0 w 7315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15200" h="6858000">
                <a:moveTo>
                  <a:pt x="0" y="0"/>
                </a:moveTo>
                <a:lnTo>
                  <a:pt x="7315200" y="0"/>
                </a:lnTo>
                <a:lnTo>
                  <a:pt x="7315200" y="6858000"/>
                </a:lnTo>
                <a:lnTo>
                  <a:pt x="0" y="68580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710417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lan_03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C6B4FFF-1B56-4A8E-A3F3-24D421151638}"/>
              </a:ext>
            </a:extLst>
          </p:cNvPr>
          <p:cNvSpPr>
            <a:spLocks noGrp="1"/>
          </p:cNvSpPr>
          <p:nvPr>
            <p:ph type="pic" sz="quarter" idx="10" hasCustomPrompt="1"/>
          </p:nvPr>
        </p:nvSpPr>
        <p:spPr>
          <a:xfrm>
            <a:off x="0" y="1"/>
            <a:ext cx="4267201" cy="5143499"/>
          </a:xfrm>
          <a:prstGeom prst="rect">
            <a:avLst/>
          </a:prstGeom>
          <a:solidFill>
            <a:schemeClr val="bg1">
              <a:lumMod val="95000"/>
            </a:schemeClr>
          </a:solidFill>
          <a:ln>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728154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lan_034">
    <p:spTree>
      <p:nvGrpSpPr>
        <p:cNvPr id="1" name=""/>
        <p:cNvGrpSpPr/>
        <p:nvPr/>
      </p:nvGrpSpPr>
      <p:grpSpPr>
        <a:xfrm>
          <a:off x="0" y="0"/>
          <a:ext cx="0" cy="0"/>
          <a:chOff x="0" y="0"/>
          <a:chExt cx="0" cy="0"/>
        </a:xfrm>
      </p:grpSpPr>
      <p:sp>
        <p:nvSpPr>
          <p:cNvPr id="4" name="Picture Placeholder 3"/>
          <p:cNvSpPr>
            <a:spLocks noGrp="1"/>
          </p:cNvSpPr>
          <p:nvPr>
            <p:ph type="pic" sz="quarter" idx="38" hasCustomPrompt="1"/>
          </p:nvPr>
        </p:nvSpPr>
        <p:spPr>
          <a:xfrm>
            <a:off x="-1" y="0"/>
            <a:ext cx="9144000" cy="1936976"/>
          </a:xfrm>
          <a:custGeom>
            <a:avLst/>
            <a:gdLst>
              <a:gd name="connsiteX0" fmla="*/ 0 w 9144000"/>
              <a:gd name="connsiteY0" fmla="*/ 0 h 1936976"/>
              <a:gd name="connsiteX1" fmla="*/ 9144000 w 9144000"/>
              <a:gd name="connsiteY1" fmla="*/ 0 h 1936976"/>
              <a:gd name="connsiteX2" fmla="*/ 9144000 w 9144000"/>
              <a:gd name="connsiteY2" fmla="*/ 1936976 h 1936976"/>
              <a:gd name="connsiteX3" fmla="*/ 0 w 9144000"/>
              <a:gd name="connsiteY3" fmla="*/ 1936976 h 1936976"/>
            </a:gdLst>
            <a:ahLst/>
            <a:cxnLst>
              <a:cxn ang="0">
                <a:pos x="connsiteX0" y="connsiteY0"/>
              </a:cxn>
              <a:cxn ang="0">
                <a:pos x="connsiteX1" y="connsiteY1"/>
              </a:cxn>
              <a:cxn ang="0">
                <a:pos x="connsiteX2" y="connsiteY2"/>
              </a:cxn>
              <a:cxn ang="0">
                <a:pos x="connsiteX3" y="connsiteY3"/>
              </a:cxn>
            </a:cxnLst>
            <a:rect l="l" t="t" r="r" b="b"/>
            <a:pathLst>
              <a:path w="9144000" h="1936976">
                <a:moveTo>
                  <a:pt x="0" y="0"/>
                </a:moveTo>
                <a:lnTo>
                  <a:pt x="9144000" y="0"/>
                </a:lnTo>
                <a:lnTo>
                  <a:pt x="9144000" y="1936976"/>
                </a:lnTo>
                <a:lnTo>
                  <a:pt x="0" y="1936976"/>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577466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lan_0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4648200" y="-1"/>
            <a:ext cx="4495800" cy="5143501"/>
          </a:xfrm>
          <a:custGeom>
            <a:avLst/>
            <a:gdLst>
              <a:gd name="connsiteX0" fmla="*/ 0 w 4495800"/>
              <a:gd name="connsiteY0" fmla="*/ 0 h 5143501"/>
              <a:gd name="connsiteX1" fmla="*/ 4495800 w 4495800"/>
              <a:gd name="connsiteY1" fmla="*/ 0 h 5143501"/>
              <a:gd name="connsiteX2" fmla="*/ 4495800 w 4495800"/>
              <a:gd name="connsiteY2" fmla="*/ 5143501 h 5143501"/>
              <a:gd name="connsiteX3" fmla="*/ 0 w 449580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495800" h="5143501">
                <a:moveTo>
                  <a:pt x="0" y="0"/>
                </a:moveTo>
                <a:lnTo>
                  <a:pt x="4495800" y="0"/>
                </a:lnTo>
                <a:lnTo>
                  <a:pt x="4495800" y="5143501"/>
                </a:lnTo>
                <a:lnTo>
                  <a:pt x="0" y="5143501"/>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423007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lan_03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4572000" y="0"/>
            <a:ext cx="4572000" cy="5143500"/>
          </a:xfrm>
          <a:custGeom>
            <a:avLst/>
            <a:gdLst>
              <a:gd name="connsiteX0" fmla="*/ 0 w 4572000"/>
              <a:gd name="connsiteY0" fmla="*/ 0 h 5143500"/>
              <a:gd name="connsiteX1" fmla="*/ 685800 w 4572000"/>
              <a:gd name="connsiteY1" fmla="*/ 0 h 5143500"/>
              <a:gd name="connsiteX2" fmla="*/ 40386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0" y="0"/>
                </a:moveTo>
                <a:lnTo>
                  <a:pt x="685800" y="0"/>
                </a:lnTo>
                <a:lnTo>
                  <a:pt x="4038600" y="0"/>
                </a:lnTo>
                <a:lnTo>
                  <a:pt x="4572000" y="0"/>
                </a:lnTo>
                <a:lnTo>
                  <a:pt x="4572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21479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lan_03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3200399" y="-1"/>
            <a:ext cx="5943600" cy="3562350"/>
          </a:xfrm>
          <a:custGeom>
            <a:avLst/>
            <a:gdLst>
              <a:gd name="connsiteX0" fmla="*/ 0 w 5943600"/>
              <a:gd name="connsiteY0" fmla="*/ 0 h 3562350"/>
              <a:gd name="connsiteX1" fmla="*/ 5943600 w 5943600"/>
              <a:gd name="connsiteY1" fmla="*/ 0 h 3562350"/>
              <a:gd name="connsiteX2" fmla="*/ 5943600 w 5943600"/>
              <a:gd name="connsiteY2" fmla="*/ 3562350 h 3562350"/>
              <a:gd name="connsiteX3" fmla="*/ 0 w 594360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5943600" h="3562350">
                <a:moveTo>
                  <a:pt x="0" y="0"/>
                </a:moveTo>
                <a:lnTo>
                  <a:pt x="5943600" y="0"/>
                </a:lnTo>
                <a:lnTo>
                  <a:pt x="5943600" y="3562350"/>
                </a:lnTo>
                <a:lnTo>
                  <a:pt x="0" y="356235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506838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lan_038">
    <p:spTree>
      <p:nvGrpSpPr>
        <p:cNvPr id="1" name=""/>
        <p:cNvGrpSpPr/>
        <p:nvPr/>
      </p:nvGrpSpPr>
      <p:grpSpPr>
        <a:xfrm>
          <a:off x="0" y="0"/>
          <a:ext cx="0" cy="0"/>
          <a:chOff x="0" y="0"/>
          <a:chExt cx="0" cy="0"/>
        </a:xfrm>
      </p:grpSpPr>
      <p:sp>
        <p:nvSpPr>
          <p:cNvPr id="4" name="Picture Placeholder 3"/>
          <p:cNvSpPr>
            <a:spLocks noGrp="1"/>
          </p:cNvSpPr>
          <p:nvPr>
            <p:ph type="pic" sz="quarter" idx="38" hasCustomPrompt="1"/>
          </p:nvPr>
        </p:nvSpPr>
        <p:spPr>
          <a:xfrm>
            <a:off x="-1" y="1391920"/>
            <a:ext cx="9144001" cy="1950790"/>
          </a:xfrm>
          <a:custGeom>
            <a:avLst/>
            <a:gdLst>
              <a:gd name="connsiteX0" fmla="*/ 1 w 9144001"/>
              <a:gd name="connsiteY0" fmla="*/ 0 h 1950790"/>
              <a:gd name="connsiteX1" fmla="*/ 9144001 w 9144001"/>
              <a:gd name="connsiteY1" fmla="*/ 0 h 1950790"/>
              <a:gd name="connsiteX2" fmla="*/ 9144001 w 9144001"/>
              <a:gd name="connsiteY2" fmla="*/ 1950790 h 1950790"/>
              <a:gd name="connsiteX3" fmla="*/ 1 w 9144001"/>
              <a:gd name="connsiteY3" fmla="*/ 1950790 h 1950790"/>
              <a:gd name="connsiteX4" fmla="*/ 1 w 9144001"/>
              <a:gd name="connsiteY4" fmla="*/ 1584995 h 1950790"/>
              <a:gd name="connsiteX5" fmla="*/ 0 w 9144001"/>
              <a:gd name="connsiteY5" fmla="*/ 1584995 h 1950790"/>
              <a:gd name="connsiteX6" fmla="*/ 0 w 9144001"/>
              <a:gd name="connsiteY6" fmla="*/ 365795 h 1950790"/>
              <a:gd name="connsiteX7" fmla="*/ 1 w 9144001"/>
              <a:gd name="connsiteY7" fmla="*/ 365795 h 195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1950790">
                <a:moveTo>
                  <a:pt x="1" y="0"/>
                </a:moveTo>
                <a:lnTo>
                  <a:pt x="9144001" y="0"/>
                </a:lnTo>
                <a:lnTo>
                  <a:pt x="9144001" y="1950790"/>
                </a:lnTo>
                <a:lnTo>
                  <a:pt x="1" y="1950790"/>
                </a:lnTo>
                <a:lnTo>
                  <a:pt x="1" y="1584995"/>
                </a:lnTo>
                <a:lnTo>
                  <a:pt x="0" y="1584995"/>
                </a:lnTo>
                <a:lnTo>
                  <a:pt x="0" y="365795"/>
                </a:lnTo>
                <a:lnTo>
                  <a:pt x="1" y="365795"/>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a:t>Image Holder</a:t>
            </a:r>
          </a:p>
        </p:txBody>
      </p:sp>
      <p:sp>
        <p:nvSpPr>
          <p:cNvPr id="7"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711588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lan_039">
    <p:spTree>
      <p:nvGrpSpPr>
        <p:cNvPr id="1" name=""/>
        <p:cNvGrpSpPr/>
        <p:nvPr/>
      </p:nvGrpSpPr>
      <p:grpSpPr>
        <a:xfrm>
          <a:off x="0" y="0"/>
          <a:ext cx="0" cy="0"/>
          <a:chOff x="0" y="0"/>
          <a:chExt cx="0" cy="0"/>
        </a:xfrm>
      </p:grpSpPr>
      <p:sp>
        <p:nvSpPr>
          <p:cNvPr id="4" name="Picture Placeholder 3"/>
          <p:cNvSpPr>
            <a:spLocks noGrp="1"/>
          </p:cNvSpPr>
          <p:nvPr>
            <p:ph type="pic" sz="quarter" idx="38" hasCustomPrompt="1"/>
          </p:nvPr>
        </p:nvSpPr>
        <p:spPr>
          <a:xfrm>
            <a:off x="-1" y="0"/>
            <a:ext cx="9144001" cy="1950790"/>
          </a:xfrm>
          <a:custGeom>
            <a:avLst/>
            <a:gdLst>
              <a:gd name="connsiteX0" fmla="*/ 1 w 9144001"/>
              <a:gd name="connsiteY0" fmla="*/ 0 h 1950790"/>
              <a:gd name="connsiteX1" fmla="*/ 9144001 w 9144001"/>
              <a:gd name="connsiteY1" fmla="*/ 0 h 1950790"/>
              <a:gd name="connsiteX2" fmla="*/ 9144001 w 9144001"/>
              <a:gd name="connsiteY2" fmla="*/ 1950790 h 1950790"/>
              <a:gd name="connsiteX3" fmla="*/ 1 w 9144001"/>
              <a:gd name="connsiteY3" fmla="*/ 1950790 h 1950790"/>
              <a:gd name="connsiteX4" fmla="*/ 1 w 9144001"/>
              <a:gd name="connsiteY4" fmla="*/ 1584995 h 1950790"/>
              <a:gd name="connsiteX5" fmla="*/ 0 w 9144001"/>
              <a:gd name="connsiteY5" fmla="*/ 1584995 h 1950790"/>
              <a:gd name="connsiteX6" fmla="*/ 0 w 9144001"/>
              <a:gd name="connsiteY6" fmla="*/ 365795 h 1950790"/>
              <a:gd name="connsiteX7" fmla="*/ 1 w 9144001"/>
              <a:gd name="connsiteY7" fmla="*/ 365795 h 195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1950790">
                <a:moveTo>
                  <a:pt x="1" y="0"/>
                </a:moveTo>
                <a:lnTo>
                  <a:pt x="9144001" y="0"/>
                </a:lnTo>
                <a:lnTo>
                  <a:pt x="9144001" y="1950790"/>
                </a:lnTo>
                <a:lnTo>
                  <a:pt x="1" y="1950790"/>
                </a:lnTo>
                <a:lnTo>
                  <a:pt x="1" y="1584995"/>
                </a:lnTo>
                <a:lnTo>
                  <a:pt x="0" y="1584995"/>
                </a:lnTo>
                <a:lnTo>
                  <a:pt x="0" y="365795"/>
                </a:lnTo>
                <a:lnTo>
                  <a:pt x="1" y="365795"/>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09637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655A-AE8D-504C-A36F-8401B5B39C8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6379F-F9FD-AD41-9AAD-602B248E51F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83E79-C7B7-CD46-A29E-47FAD5D4FB3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91B0C-45A0-E04B-94F7-D95DBD75ABE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1173101-BA7F-3149-9705-58D40E2F3F7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683693"/>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lan_017">
    <p:spTree>
      <p:nvGrpSpPr>
        <p:cNvPr id="1" name=""/>
        <p:cNvGrpSpPr/>
        <p:nvPr/>
      </p:nvGrpSpPr>
      <p:grpSpPr>
        <a:xfrm>
          <a:off x="0" y="0"/>
          <a:ext cx="0" cy="0"/>
          <a:chOff x="0" y="0"/>
          <a:chExt cx="0" cy="0"/>
        </a:xfrm>
      </p:grpSpPr>
      <p:sp>
        <p:nvSpPr>
          <p:cNvPr id="71" name="Picture Placeholder 70">
            <a:extLst>
              <a:ext uri="{FF2B5EF4-FFF2-40B4-BE49-F238E27FC236}">
                <a16:creationId xmlns:a16="http://schemas.microsoft.com/office/drawing/2014/main" id="{A2B5CF1E-87E8-4564-901B-D67353814D8E}"/>
              </a:ext>
            </a:extLst>
          </p:cNvPr>
          <p:cNvSpPr>
            <a:spLocks noGrp="1"/>
          </p:cNvSpPr>
          <p:nvPr>
            <p:ph type="pic" sz="quarter" idx="13" hasCustomPrompt="1"/>
          </p:nvPr>
        </p:nvSpPr>
        <p:spPr>
          <a:xfrm>
            <a:off x="1391072" y="1519766"/>
            <a:ext cx="1311488" cy="1311488"/>
          </a:xfrm>
          <a:prstGeom prst="roundRect">
            <a:avLst/>
          </a:pr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72" name="Picture Placeholder 71">
            <a:extLst>
              <a:ext uri="{FF2B5EF4-FFF2-40B4-BE49-F238E27FC236}">
                <a16:creationId xmlns:a16="http://schemas.microsoft.com/office/drawing/2014/main" id="{A2B5CF1E-87E8-4564-901B-D67353814D8E}"/>
              </a:ext>
            </a:extLst>
          </p:cNvPr>
          <p:cNvSpPr>
            <a:spLocks noGrp="1"/>
          </p:cNvSpPr>
          <p:nvPr>
            <p:ph type="pic" sz="quarter" idx="14" hasCustomPrompt="1"/>
          </p:nvPr>
        </p:nvSpPr>
        <p:spPr>
          <a:xfrm>
            <a:off x="6441440" y="1519766"/>
            <a:ext cx="1311488" cy="1311488"/>
          </a:xfrm>
          <a:prstGeom prst="roundRect">
            <a:avLst/>
          </a:pr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73" name="Picture Placeholder 72">
            <a:extLst>
              <a:ext uri="{FF2B5EF4-FFF2-40B4-BE49-F238E27FC236}">
                <a16:creationId xmlns:a16="http://schemas.microsoft.com/office/drawing/2014/main" id="{A2B5CF1E-87E8-4564-901B-D67353814D8E}"/>
              </a:ext>
            </a:extLst>
          </p:cNvPr>
          <p:cNvSpPr>
            <a:spLocks noGrp="1"/>
          </p:cNvSpPr>
          <p:nvPr>
            <p:ph type="pic" sz="quarter" idx="15" hasCustomPrompt="1"/>
          </p:nvPr>
        </p:nvSpPr>
        <p:spPr>
          <a:xfrm>
            <a:off x="3916256" y="1519766"/>
            <a:ext cx="1311488" cy="1311488"/>
          </a:xfrm>
          <a:prstGeom prst="roundRect">
            <a:avLst/>
          </a:pr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7"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30715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lan_019">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15" name="Picture Placeholder 22">
            <a:extLst>
              <a:ext uri="{FF2B5EF4-FFF2-40B4-BE49-F238E27FC236}">
                <a16:creationId xmlns:a16="http://schemas.microsoft.com/office/drawing/2014/main" id="{A2B5CF1E-87E8-4564-901B-D67353814D8E}"/>
              </a:ext>
            </a:extLst>
          </p:cNvPr>
          <p:cNvSpPr>
            <a:spLocks noGrp="1"/>
          </p:cNvSpPr>
          <p:nvPr>
            <p:ph type="pic" sz="quarter" idx="13" hasCustomPrompt="1"/>
          </p:nvPr>
        </p:nvSpPr>
        <p:spPr>
          <a:xfrm>
            <a:off x="976311"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6" name="Picture Placeholder 22">
            <a:extLst>
              <a:ext uri="{FF2B5EF4-FFF2-40B4-BE49-F238E27FC236}">
                <a16:creationId xmlns:a16="http://schemas.microsoft.com/office/drawing/2014/main" id="{A2B5CF1E-87E8-4564-901B-D67353814D8E}"/>
              </a:ext>
            </a:extLst>
          </p:cNvPr>
          <p:cNvSpPr>
            <a:spLocks noGrp="1"/>
          </p:cNvSpPr>
          <p:nvPr>
            <p:ph type="pic" sz="quarter" idx="14" hasCustomPrompt="1"/>
          </p:nvPr>
        </p:nvSpPr>
        <p:spPr>
          <a:xfrm>
            <a:off x="3777411"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7" name="Picture Placeholder 22">
            <a:extLst>
              <a:ext uri="{FF2B5EF4-FFF2-40B4-BE49-F238E27FC236}">
                <a16:creationId xmlns:a16="http://schemas.microsoft.com/office/drawing/2014/main" id="{A2B5CF1E-87E8-4564-901B-D67353814D8E}"/>
              </a:ext>
            </a:extLst>
          </p:cNvPr>
          <p:cNvSpPr>
            <a:spLocks noGrp="1"/>
          </p:cNvSpPr>
          <p:nvPr>
            <p:ph type="pic" sz="quarter" idx="15" hasCustomPrompt="1"/>
          </p:nvPr>
        </p:nvSpPr>
        <p:spPr>
          <a:xfrm>
            <a:off x="6576454"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669809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lan_020">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A2B5CF1E-87E8-4564-901B-D67353814D8E}"/>
              </a:ext>
            </a:extLst>
          </p:cNvPr>
          <p:cNvSpPr>
            <a:spLocks noGrp="1"/>
          </p:cNvSpPr>
          <p:nvPr>
            <p:ph type="pic" sz="quarter" idx="21" hasCustomPrompt="1"/>
          </p:nvPr>
        </p:nvSpPr>
        <p:spPr>
          <a:xfrm>
            <a:off x="848791" y="1504950"/>
            <a:ext cx="1631222" cy="1638504"/>
          </a:xfrm>
          <a:prstGeom prst="rect">
            <a:avLst/>
          </a:pr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20" name="Picture Placeholder 19">
            <a:extLst>
              <a:ext uri="{FF2B5EF4-FFF2-40B4-BE49-F238E27FC236}">
                <a16:creationId xmlns:a16="http://schemas.microsoft.com/office/drawing/2014/main" id="{A2B5CF1E-87E8-4564-901B-D67353814D8E}"/>
              </a:ext>
            </a:extLst>
          </p:cNvPr>
          <p:cNvSpPr>
            <a:spLocks noGrp="1"/>
          </p:cNvSpPr>
          <p:nvPr>
            <p:ph type="pic" sz="quarter" idx="22" hasCustomPrompt="1"/>
          </p:nvPr>
        </p:nvSpPr>
        <p:spPr>
          <a:xfrm>
            <a:off x="3773898" y="1504951"/>
            <a:ext cx="1631222" cy="1638504"/>
          </a:xfrm>
          <a:prstGeom prst="rect">
            <a:avLst/>
          </a:pr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9" name="Picture Placeholder 18">
            <a:extLst>
              <a:ext uri="{FF2B5EF4-FFF2-40B4-BE49-F238E27FC236}">
                <a16:creationId xmlns:a16="http://schemas.microsoft.com/office/drawing/2014/main" id="{A2B5CF1E-87E8-4564-901B-D67353814D8E}"/>
              </a:ext>
            </a:extLst>
          </p:cNvPr>
          <p:cNvSpPr>
            <a:spLocks noGrp="1"/>
          </p:cNvSpPr>
          <p:nvPr>
            <p:ph type="pic" sz="quarter" idx="23" hasCustomPrompt="1"/>
          </p:nvPr>
        </p:nvSpPr>
        <p:spPr>
          <a:xfrm>
            <a:off x="6698033" y="1504950"/>
            <a:ext cx="1631222" cy="1638504"/>
          </a:xfrm>
          <a:prstGeom prst="rect">
            <a:avLst/>
          </a:pr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1468024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lan_021">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387584" y="1164591"/>
            <a:ext cx="1870483" cy="2626359"/>
          </a:xfrm>
          <a:custGeom>
            <a:avLst/>
            <a:gdLst>
              <a:gd name="connsiteX0" fmla="*/ 0 w 1870483"/>
              <a:gd name="connsiteY0" fmla="*/ 0 h 2895600"/>
              <a:gd name="connsiteX1" fmla="*/ 1870483 w 1870483"/>
              <a:gd name="connsiteY1" fmla="*/ 0 h 2895600"/>
              <a:gd name="connsiteX2" fmla="*/ 1870483 w 1870483"/>
              <a:gd name="connsiteY2" fmla="*/ 2895600 h 2895600"/>
              <a:gd name="connsiteX3" fmla="*/ 0 w 1870483"/>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870483" h="2895600">
                <a:moveTo>
                  <a:pt x="0" y="0"/>
                </a:moveTo>
                <a:lnTo>
                  <a:pt x="1870483" y="0"/>
                </a:lnTo>
                <a:lnTo>
                  <a:pt x="1870483" y="2895600"/>
                </a:lnTo>
                <a:lnTo>
                  <a:pt x="0" y="28956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21" name="Picture Placeholder 20">
            <a:extLst>
              <a:ext uri="{FF2B5EF4-FFF2-40B4-BE49-F238E27FC236}">
                <a16:creationId xmlns:a16="http://schemas.microsoft.com/office/drawing/2014/main" id="{A2B5CF1E-87E8-4564-901B-D67353814D8E}"/>
              </a:ext>
            </a:extLst>
          </p:cNvPr>
          <p:cNvSpPr>
            <a:spLocks noGrp="1"/>
          </p:cNvSpPr>
          <p:nvPr>
            <p:ph type="pic" sz="quarter" idx="16" hasCustomPrompt="1"/>
          </p:nvPr>
        </p:nvSpPr>
        <p:spPr>
          <a:xfrm>
            <a:off x="2553701" y="1164591"/>
            <a:ext cx="1870483" cy="2626359"/>
          </a:xfrm>
          <a:custGeom>
            <a:avLst/>
            <a:gdLst>
              <a:gd name="connsiteX0" fmla="*/ 0 w 1870483"/>
              <a:gd name="connsiteY0" fmla="*/ 0 h 2895600"/>
              <a:gd name="connsiteX1" fmla="*/ 1870483 w 1870483"/>
              <a:gd name="connsiteY1" fmla="*/ 0 h 2895600"/>
              <a:gd name="connsiteX2" fmla="*/ 1870483 w 1870483"/>
              <a:gd name="connsiteY2" fmla="*/ 2895600 h 2895600"/>
              <a:gd name="connsiteX3" fmla="*/ 0 w 1870483"/>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870483" h="2895600">
                <a:moveTo>
                  <a:pt x="0" y="0"/>
                </a:moveTo>
                <a:lnTo>
                  <a:pt x="1870483" y="0"/>
                </a:lnTo>
                <a:lnTo>
                  <a:pt x="1870483" y="2895600"/>
                </a:lnTo>
                <a:lnTo>
                  <a:pt x="0" y="28956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22" name="Picture Placeholder 21">
            <a:extLst>
              <a:ext uri="{FF2B5EF4-FFF2-40B4-BE49-F238E27FC236}">
                <a16:creationId xmlns:a16="http://schemas.microsoft.com/office/drawing/2014/main" id="{A2B5CF1E-87E8-4564-901B-D67353814D8E}"/>
              </a:ext>
            </a:extLst>
          </p:cNvPr>
          <p:cNvSpPr>
            <a:spLocks noGrp="1"/>
          </p:cNvSpPr>
          <p:nvPr>
            <p:ph type="pic" sz="quarter" idx="17" hasCustomPrompt="1"/>
          </p:nvPr>
        </p:nvSpPr>
        <p:spPr>
          <a:xfrm>
            <a:off x="4719818" y="1164591"/>
            <a:ext cx="1870483" cy="2626359"/>
          </a:xfrm>
          <a:custGeom>
            <a:avLst/>
            <a:gdLst>
              <a:gd name="connsiteX0" fmla="*/ 0 w 1870483"/>
              <a:gd name="connsiteY0" fmla="*/ 0 h 2895600"/>
              <a:gd name="connsiteX1" fmla="*/ 1870483 w 1870483"/>
              <a:gd name="connsiteY1" fmla="*/ 0 h 2895600"/>
              <a:gd name="connsiteX2" fmla="*/ 1870483 w 1870483"/>
              <a:gd name="connsiteY2" fmla="*/ 2895600 h 2895600"/>
              <a:gd name="connsiteX3" fmla="*/ 0 w 1870483"/>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870483" h="2895600">
                <a:moveTo>
                  <a:pt x="0" y="0"/>
                </a:moveTo>
                <a:lnTo>
                  <a:pt x="1870483" y="0"/>
                </a:lnTo>
                <a:lnTo>
                  <a:pt x="1870483" y="2895600"/>
                </a:lnTo>
                <a:lnTo>
                  <a:pt x="0" y="28956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23" name="Picture Placeholder 22">
            <a:extLst>
              <a:ext uri="{FF2B5EF4-FFF2-40B4-BE49-F238E27FC236}">
                <a16:creationId xmlns:a16="http://schemas.microsoft.com/office/drawing/2014/main" id="{A2B5CF1E-87E8-4564-901B-D67353814D8E}"/>
              </a:ext>
            </a:extLst>
          </p:cNvPr>
          <p:cNvSpPr>
            <a:spLocks noGrp="1"/>
          </p:cNvSpPr>
          <p:nvPr>
            <p:ph type="pic" sz="quarter" idx="18" hasCustomPrompt="1"/>
          </p:nvPr>
        </p:nvSpPr>
        <p:spPr>
          <a:xfrm>
            <a:off x="6885934" y="1164591"/>
            <a:ext cx="1870483" cy="2626359"/>
          </a:xfrm>
          <a:custGeom>
            <a:avLst/>
            <a:gdLst>
              <a:gd name="connsiteX0" fmla="*/ 0 w 1870483"/>
              <a:gd name="connsiteY0" fmla="*/ 0 h 2895600"/>
              <a:gd name="connsiteX1" fmla="*/ 1870483 w 1870483"/>
              <a:gd name="connsiteY1" fmla="*/ 0 h 2895600"/>
              <a:gd name="connsiteX2" fmla="*/ 1870483 w 1870483"/>
              <a:gd name="connsiteY2" fmla="*/ 2895600 h 2895600"/>
              <a:gd name="connsiteX3" fmla="*/ 0 w 1870483"/>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870483" h="2895600">
                <a:moveTo>
                  <a:pt x="0" y="0"/>
                </a:moveTo>
                <a:lnTo>
                  <a:pt x="1870483" y="0"/>
                </a:lnTo>
                <a:lnTo>
                  <a:pt x="1870483" y="2895600"/>
                </a:lnTo>
                <a:lnTo>
                  <a:pt x="0" y="2895600"/>
                </a:lnTo>
                <a:close/>
              </a:path>
            </a:pathLst>
          </a:custGeom>
          <a:solidFill>
            <a:schemeClr val="bg1">
              <a:lumMod val="95000"/>
            </a:schemeClr>
          </a:solidFill>
          <a:ln>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8"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784540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lan_023">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16" name="Picture Placeholder 36">
            <a:extLst>
              <a:ext uri="{FF2B5EF4-FFF2-40B4-BE49-F238E27FC236}">
                <a16:creationId xmlns:a16="http://schemas.microsoft.com/office/drawing/2014/main" id="{A2B5CF1E-87E8-4564-901B-D67353814D8E}"/>
              </a:ext>
            </a:extLst>
          </p:cNvPr>
          <p:cNvSpPr>
            <a:spLocks noGrp="1"/>
          </p:cNvSpPr>
          <p:nvPr>
            <p:ph type="pic" sz="quarter" idx="15" hasCustomPrompt="1"/>
          </p:nvPr>
        </p:nvSpPr>
        <p:spPr>
          <a:xfrm>
            <a:off x="242045"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7" name="Picture Placeholder 37">
            <a:extLst>
              <a:ext uri="{FF2B5EF4-FFF2-40B4-BE49-F238E27FC236}">
                <a16:creationId xmlns:a16="http://schemas.microsoft.com/office/drawing/2014/main" id="{A2B5CF1E-87E8-4564-901B-D67353814D8E}"/>
              </a:ext>
            </a:extLst>
          </p:cNvPr>
          <p:cNvSpPr>
            <a:spLocks noGrp="1"/>
          </p:cNvSpPr>
          <p:nvPr>
            <p:ph type="pic" sz="quarter" idx="16" hasCustomPrompt="1"/>
          </p:nvPr>
        </p:nvSpPr>
        <p:spPr>
          <a:xfrm>
            <a:off x="1981198"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8" name="Picture Placeholder 38">
            <a:extLst>
              <a:ext uri="{FF2B5EF4-FFF2-40B4-BE49-F238E27FC236}">
                <a16:creationId xmlns:a16="http://schemas.microsoft.com/office/drawing/2014/main" id="{A2B5CF1E-87E8-4564-901B-D67353814D8E}"/>
              </a:ext>
            </a:extLst>
          </p:cNvPr>
          <p:cNvSpPr>
            <a:spLocks noGrp="1"/>
          </p:cNvSpPr>
          <p:nvPr>
            <p:ph type="pic" sz="quarter" idx="17" hasCustomPrompt="1"/>
          </p:nvPr>
        </p:nvSpPr>
        <p:spPr>
          <a:xfrm>
            <a:off x="3720351"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9" name="Picture Placeholder 39">
            <a:extLst>
              <a:ext uri="{FF2B5EF4-FFF2-40B4-BE49-F238E27FC236}">
                <a16:creationId xmlns:a16="http://schemas.microsoft.com/office/drawing/2014/main" id="{A2B5CF1E-87E8-4564-901B-D67353814D8E}"/>
              </a:ext>
            </a:extLst>
          </p:cNvPr>
          <p:cNvSpPr>
            <a:spLocks noGrp="1"/>
          </p:cNvSpPr>
          <p:nvPr>
            <p:ph type="pic" sz="quarter" idx="18" hasCustomPrompt="1"/>
          </p:nvPr>
        </p:nvSpPr>
        <p:spPr>
          <a:xfrm>
            <a:off x="5459504"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20" name="Picture Placeholder 34">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7198657"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266724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lan_02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1" y="-2"/>
            <a:ext cx="9144000" cy="3759202"/>
          </a:xfrm>
          <a:custGeom>
            <a:avLst/>
            <a:gdLst>
              <a:gd name="connsiteX0" fmla="*/ 0 w 9144000"/>
              <a:gd name="connsiteY0" fmla="*/ 0 h 2501900"/>
              <a:gd name="connsiteX1" fmla="*/ 9144000 w 9144000"/>
              <a:gd name="connsiteY1" fmla="*/ 0 h 2501900"/>
              <a:gd name="connsiteX2" fmla="*/ 9144000 w 9144000"/>
              <a:gd name="connsiteY2" fmla="*/ 2501900 h 2501900"/>
              <a:gd name="connsiteX3" fmla="*/ 0 w 9144000"/>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9144000" h="2501900">
                <a:moveTo>
                  <a:pt x="0" y="0"/>
                </a:moveTo>
                <a:lnTo>
                  <a:pt x="9144000" y="0"/>
                </a:lnTo>
                <a:lnTo>
                  <a:pt x="9144000" y="2501900"/>
                </a:lnTo>
                <a:lnTo>
                  <a:pt x="0" y="25019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23368933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lan_025">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29" name="Picture Placeholder 28">
            <a:extLst>
              <a:ext uri="{FF2B5EF4-FFF2-40B4-BE49-F238E27FC236}">
                <a16:creationId xmlns:a16="http://schemas.microsoft.com/office/drawing/2014/main" id="{A2B5CF1E-87E8-4564-901B-D67353814D8E}"/>
              </a:ext>
            </a:extLst>
          </p:cNvPr>
          <p:cNvSpPr>
            <a:spLocks noGrp="1"/>
          </p:cNvSpPr>
          <p:nvPr>
            <p:ph type="pic" sz="quarter" idx="16" hasCustomPrompt="1"/>
          </p:nvPr>
        </p:nvSpPr>
        <p:spPr>
          <a:xfrm>
            <a:off x="4038600" y="1026648"/>
            <a:ext cx="1066800" cy="1066800"/>
          </a:xfrm>
          <a:custGeom>
            <a:avLst/>
            <a:gdLst>
              <a:gd name="connsiteX0" fmla="*/ 533400 w 1066800"/>
              <a:gd name="connsiteY0" fmla="*/ 0 h 1066800"/>
              <a:gd name="connsiteX1" fmla="*/ 1066800 w 1066800"/>
              <a:gd name="connsiteY1" fmla="*/ 533400 h 1066800"/>
              <a:gd name="connsiteX2" fmla="*/ 533400 w 1066800"/>
              <a:gd name="connsiteY2" fmla="*/ 1066800 h 1066800"/>
              <a:gd name="connsiteX3" fmla="*/ 0 w 1066800"/>
              <a:gd name="connsiteY3" fmla="*/ 533400 h 1066800"/>
              <a:gd name="connsiteX4" fmla="*/ 533400 w 1066800"/>
              <a:gd name="connsiteY4" fmla="*/ 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066800">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36" name="Picture Placeholder 35">
            <a:extLst>
              <a:ext uri="{FF2B5EF4-FFF2-40B4-BE49-F238E27FC236}">
                <a16:creationId xmlns:a16="http://schemas.microsoft.com/office/drawing/2014/main" id="{A2B5CF1E-87E8-4564-901B-D67353814D8E}"/>
              </a:ext>
            </a:extLst>
          </p:cNvPr>
          <p:cNvSpPr>
            <a:spLocks noGrp="1"/>
          </p:cNvSpPr>
          <p:nvPr>
            <p:ph type="pic" sz="quarter" idx="17" hasCustomPrompt="1"/>
          </p:nvPr>
        </p:nvSpPr>
        <p:spPr>
          <a:xfrm>
            <a:off x="4038600" y="3012070"/>
            <a:ext cx="1066800" cy="1066800"/>
          </a:xfrm>
          <a:custGeom>
            <a:avLst/>
            <a:gdLst>
              <a:gd name="connsiteX0" fmla="*/ 533400 w 1066800"/>
              <a:gd name="connsiteY0" fmla="*/ 0 h 1066800"/>
              <a:gd name="connsiteX1" fmla="*/ 1066800 w 1066800"/>
              <a:gd name="connsiteY1" fmla="*/ 533400 h 1066800"/>
              <a:gd name="connsiteX2" fmla="*/ 533400 w 1066800"/>
              <a:gd name="connsiteY2" fmla="*/ 1066800 h 1066800"/>
              <a:gd name="connsiteX3" fmla="*/ 0 w 1066800"/>
              <a:gd name="connsiteY3" fmla="*/ 533400 h 1066800"/>
              <a:gd name="connsiteX4" fmla="*/ 533400 w 1066800"/>
              <a:gd name="connsiteY4" fmla="*/ 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066800">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30" name="Picture Placeholder 29">
            <a:extLst>
              <a:ext uri="{FF2B5EF4-FFF2-40B4-BE49-F238E27FC236}">
                <a16:creationId xmlns:a16="http://schemas.microsoft.com/office/drawing/2014/main" id="{A2B5CF1E-87E8-4564-901B-D67353814D8E}"/>
              </a:ext>
            </a:extLst>
          </p:cNvPr>
          <p:cNvSpPr>
            <a:spLocks noGrp="1"/>
          </p:cNvSpPr>
          <p:nvPr>
            <p:ph type="pic" sz="quarter" idx="18" hasCustomPrompt="1"/>
          </p:nvPr>
        </p:nvSpPr>
        <p:spPr>
          <a:xfrm>
            <a:off x="2325804" y="3012070"/>
            <a:ext cx="1066800" cy="1066800"/>
          </a:xfrm>
          <a:custGeom>
            <a:avLst/>
            <a:gdLst>
              <a:gd name="connsiteX0" fmla="*/ 533400 w 1066800"/>
              <a:gd name="connsiteY0" fmla="*/ 0 h 1066800"/>
              <a:gd name="connsiteX1" fmla="*/ 1066800 w 1066800"/>
              <a:gd name="connsiteY1" fmla="*/ 533400 h 1066800"/>
              <a:gd name="connsiteX2" fmla="*/ 533400 w 1066800"/>
              <a:gd name="connsiteY2" fmla="*/ 1066800 h 1066800"/>
              <a:gd name="connsiteX3" fmla="*/ 0 w 1066800"/>
              <a:gd name="connsiteY3" fmla="*/ 533400 h 1066800"/>
              <a:gd name="connsiteX4" fmla="*/ 533400 w 1066800"/>
              <a:gd name="connsiteY4" fmla="*/ 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066800">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25" name="Picture Placeholder 24">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613008" y="3012070"/>
            <a:ext cx="1066800" cy="1066800"/>
          </a:xfrm>
          <a:custGeom>
            <a:avLst/>
            <a:gdLst>
              <a:gd name="connsiteX0" fmla="*/ 533400 w 1066800"/>
              <a:gd name="connsiteY0" fmla="*/ 0 h 1066800"/>
              <a:gd name="connsiteX1" fmla="*/ 1066800 w 1066800"/>
              <a:gd name="connsiteY1" fmla="*/ 533400 h 1066800"/>
              <a:gd name="connsiteX2" fmla="*/ 533400 w 1066800"/>
              <a:gd name="connsiteY2" fmla="*/ 1066800 h 1066800"/>
              <a:gd name="connsiteX3" fmla="*/ 0 w 1066800"/>
              <a:gd name="connsiteY3" fmla="*/ 533400 h 1066800"/>
              <a:gd name="connsiteX4" fmla="*/ 533400 w 1066800"/>
              <a:gd name="connsiteY4" fmla="*/ 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066800">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35" name="Picture Placeholder 34">
            <a:extLst>
              <a:ext uri="{FF2B5EF4-FFF2-40B4-BE49-F238E27FC236}">
                <a16:creationId xmlns:a16="http://schemas.microsoft.com/office/drawing/2014/main" id="{A2B5CF1E-87E8-4564-901B-D67353814D8E}"/>
              </a:ext>
            </a:extLst>
          </p:cNvPr>
          <p:cNvSpPr>
            <a:spLocks noGrp="1"/>
          </p:cNvSpPr>
          <p:nvPr>
            <p:ph type="pic" sz="quarter" idx="21" hasCustomPrompt="1"/>
          </p:nvPr>
        </p:nvSpPr>
        <p:spPr>
          <a:xfrm>
            <a:off x="5751396" y="3012070"/>
            <a:ext cx="1066800" cy="1066800"/>
          </a:xfrm>
          <a:custGeom>
            <a:avLst/>
            <a:gdLst>
              <a:gd name="connsiteX0" fmla="*/ 533400 w 1066800"/>
              <a:gd name="connsiteY0" fmla="*/ 0 h 1066800"/>
              <a:gd name="connsiteX1" fmla="*/ 1066800 w 1066800"/>
              <a:gd name="connsiteY1" fmla="*/ 533400 h 1066800"/>
              <a:gd name="connsiteX2" fmla="*/ 533400 w 1066800"/>
              <a:gd name="connsiteY2" fmla="*/ 1066800 h 1066800"/>
              <a:gd name="connsiteX3" fmla="*/ 0 w 1066800"/>
              <a:gd name="connsiteY3" fmla="*/ 533400 h 1066800"/>
              <a:gd name="connsiteX4" fmla="*/ 533400 w 1066800"/>
              <a:gd name="connsiteY4" fmla="*/ 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066800">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34" name="Picture Placeholder 33">
            <a:extLst>
              <a:ext uri="{FF2B5EF4-FFF2-40B4-BE49-F238E27FC236}">
                <a16:creationId xmlns:a16="http://schemas.microsoft.com/office/drawing/2014/main" id="{A2B5CF1E-87E8-4564-901B-D67353814D8E}"/>
              </a:ext>
            </a:extLst>
          </p:cNvPr>
          <p:cNvSpPr>
            <a:spLocks noGrp="1"/>
          </p:cNvSpPr>
          <p:nvPr>
            <p:ph type="pic" sz="quarter" idx="22" hasCustomPrompt="1"/>
          </p:nvPr>
        </p:nvSpPr>
        <p:spPr>
          <a:xfrm>
            <a:off x="7464190" y="3012070"/>
            <a:ext cx="1066800" cy="1066800"/>
          </a:xfrm>
          <a:custGeom>
            <a:avLst/>
            <a:gdLst>
              <a:gd name="connsiteX0" fmla="*/ 533400 w 1066800"/>
              <a:gd name="connsiteY0" fmla="*/ 0 h 1066800"/>
              <a:gd name="connsiteX1" fmla="*/ 1066800 w 1066800"/>
              <a:gd name="connsiteY1" fmla="*/ 533400 h 1066800"/>
              <a:gd name="connsiteX2" fmla="*/ 533400 w 1066800"/>
              <a:gd name="connsiteY2" fmla="*/ 1066800 h 1066800"/>
              <a:gd name="connsiteX3" fmla="*/ 0 w 1066800"/>
              <a:gd name="connsiteY3" fmla="*/ 533400 h 1066800"/>
              <a:gd name="connsiteX4" fmla="*/ 533400 w 1066800"/>
              <a:gd name="connsiteY4" fmla="*/ 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066800">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Tree>
    <p:extLst>
      <p:ext uri="{BB962C8B-B14F-4D97-AF65-F5344CB8AC3E}">
        <p14:creationId xmlns:p14="http://schemas.microsoft.com/office/powerpoint/2010/main" val="15481969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lan_027">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30" name="Picture Placeholder 29">
            <a:extLst>
              <a:ext uri="{FF2B5EF4-FFF2-40B4-BE49-F238E27FC236}">
                <a16:creationId xmlns:a16="http://schemas.microsoft.com/office/drawing/2014/main" id="{A2B5CF1E-87E8-4564-901B-D67353814D8E}"/>
              </a:ext>
            </a:extLst>
          </p:cNvPr>
          <p:cNvSpPr>
            <a:spLocks noGrp="1"/>
          </p:cNvSpPr>
          <p:nvPr>
            <p:ph type="pic" sz="quarter" idx="29" hasCustomPrompt="1"/>
          </p:nvPr>
        </p:nvSpPr>
        <p:spPr>
          <a:xfrm>
            <a:off x="7628422" y="1448881"/>
            <a:ext cx="1066800" cy="10668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lnTo>
                  <a:pt x="0" y="1066800"/>
                </a:ln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41" name="Picture Placeholder 40">
            <a:extLst>
              <a:ext uri="{FF2B5EF4-FFF2-40B4-BE49-F238E27FC236}">
                <a16:creationId xmlns:a16="http://schemas.microsoft.com/office/drawing/2014/main" id="{A2B5CF1E-87E8-4564-901B-D67353814D8E}"/>
              </a:ext>
            </a:extLst>
          </p:cNvPr>
          <p:cNvSpPr>
            <a:spLocks noGrp="1"/>
          </p:cNvSpPr>
          <p:nvPr>
            <p:ph type="pic" sz="quarter" idx="30" hasCustomPrompt="1"/>
          </p:nvPr>
        </p:nvSpPr>
        <p:spPr>
          <a:xfrm>
            <a:off x="7628422" y="3096020"/>
            <a:ext cx="1066800" cy="10668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lnTo>
                  <a:pt x="0" y="1066800"/>
                </a:ln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29" name="Picture Placeholder 28">
            <a:extLst>
              <a:ext uri="{FF2B5EF4-FFF2-40B4-BE49-F238E27FC236}">
                <a16:creationId xmlns:a16="http://schemas.microsoft.com/office/drawing/2014/main" id="{A2B5CF1E-87E8-4564-901B-D67353814D8E}"/>
              </a:ext>
            </a:extLst>
          </p:cNvPr>
          <p:cNvSpPr>
            <a:spLocks noGrp="1"/>
          </p:cNvSpPr>
          <p:nvPr>
            <p:ph type="pic" sz="quarter" idx="31" hasCustomPrompt="1"/>
          </p:nvPr>
        </p:nvSpPr>
        <p:spPr>
          <a:xfrm>
            <a:off x="5571022" y="3096020"/>
            <a:ext cx="1066800" cy="10668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lnTo>
                  <a:pt x="0" y="1066800"/>
                </a:ln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27" name="Picture Placeholder 26">
            <a:extLst>
              <a:ext uri="{FF2B5EF4-FFF2-40B4-BE49-F238E27FC236}">
                <a16:creationId xmlns:a16="http://schemas.microsoft.com/office/drawing/2014/main" id="{A2B5CF1E-87E8-4564-901B-D67353814D8E}"/>
              </a:ext>
            </a:extLst>
          </p:cNvPr>
          <p:cNvSpPr>
            <a:spLocks noGrp="1"/>
          </p:cNvSpPr>
          <p:nvPr>
            <p:ph type="pic" sz="quarter" idx="32" hasCustomPrompt="1"/>
          </p:nvPr>
        </p:nvSpPr>
        <p:spPr>
          <a:xfrm>
            <a:off x="3513622" y="3096020"/>
            <a:ext cx="1066800" cy="10668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lnTo>
                  <a:pt x="0" y="1066800"/>
                </a:ln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26" name="Picture Placeholder 25">
            <a:extLst>
              <a:ext uri="{FF2B5EF4-FFF2-40B4-BE49-F238E27FC236}">
                <a16:creationId xmlns:a16="http://schemas.microsoft.com/office/drawing/2014/main" id="{A2B5CF1E-87E8-4564-901B-D67353814D8E}"/>
              </a:ext>
            </a:extLst>
          </p:cNvPr>
          <p:cNvSpPr>
            <a:spLocks noGrp="1"/>
          </p:cNvSpPr>
          <p:nvPr>
            <p:ph type="pic" sz="quarter" idx="33" hasCustomPrompt="1"/>
          </p:nvPr>
        </p:nvSpPr>
        <p:spPr>
          <a:xfrm>
            <a:off x="448779" y="2271712"/>
            <a:ext cx="1066800" cy="10668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lnTo>
                  <a:pt x="0" y="1066800"/>
                </a:ln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40" name="Picture Placeholder 39">
            <a:extLst>
              <a:ext uri="{FF2B5EF4-FFF2-40B4-BE49-F238E27FC236}">
                <a16:creationId xmlns:a16="http://schemas.microsoft.com/office/drawing/2014/main" id="{A2B5CF1E-87E8-4564-901B-D67353814D8E}"/>
              </a:ext>
            </a:extLst>
          </p:cNvPr>
          <p:cNvSpPr>
            <a:spLocks noGrp="1"/>
          </p:cNvSpPr>
          <p:nvPr>
            <p:ph type="pic" sz="quarter" idx="34" hasCustomPrompt="1"/>
          </p:nvPr>
        </p:nvSpPr>
        <p:spPr>
          <a:xfrm>
            <a:off x="3513622" y="1448881"/>
            <a:ext cx="1066800" cy="10668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lnTo>
                  <a:pt x="0" y="1066800"/>
                </a:ln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36" name="Picture Placeholder 35">
            <a:extLst>
              <a:ext uri="{FF2B5EF4-FFF2-40B4-BE49-F238E27FC236}">
                <a16:creationId xmlns:a16="http://schemas.microsoft.com/office/drawing/2014/main" id="{A2B5CF1E-87E8-4564-901B-D67353814D8E}"/>
              </a:ext>
            </a:extLst>
          </p:cNvPr>
          <p:cNvSpPr>
            <a:spLocks noGrp="1"/>
          </p:cNvSpPr>
          <p:nvPr>
            <p:ph type="pic" sz="quarter" idx="35" hasCustomPrompt="1"/>
          </p:nvPr>
        </p:nvSpPr>
        <p:spPr>
          <a:xfrm>
            <a:off x="5571022" y="1448881"/>
            <a:ext cx="1066800" cy="1066800"/>
          </a:xfrm>
          <a:custGeom>
            <a:avLst/>
            <a:gdLst>
              <a:gd name="connsiteX0" fmla="*/ 0 w 1066800"/>
              <a:gd name="connsiteY0" fmla="*/ 0 h 1066800"/>
              <a:gd name="connsiteX1" fmla="*/ 1066800 w 1066800"/>
              <a:gd name="connsiteY1" fmla="*/ 0 h 1066800"/>
              <a:gd name="connsiteX2" fmla="*/ 1066800 w 1066800"/>
              <a:gd name="connsiteY2" fmla="*/ 1066800 h 1066800"/>
              <a:gd name="connsiteX3" fmla="*/ 0 w 10668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0" y="0"/>
                </a:moveTo>
                <a:lnTo>
                  <a:pt x="1066800" y="0"/>
                </a:lnTo>
                <a:lnTo>
                  <a:pt x="1066800" y="1066800"/>
                </a:lnTo>
                <a:lnTo>
                  <a:pt x="0" y="1066800"/>
                </a:ln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Tree>
    <p:extLst>
      <p:ext uri="{BB962C8B-B14F-4D97-AF65-F5344CB8AC3E}">
        <p14:creationId xmlns:p14="http://schemas.microsoft.com/office/powerpoint/2010/main" val="574845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lan_028">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51" name="Picture Placeholder 50">
            <a:extLst>
              <a:ext uri="{FF2B5EF4-FFF2-40B4-BE49-F238E27FC236}">
                <a16:creationId xmlns:a16="http://schemas.microsoft.com/office/drawing/2014/main" id="{A2B5CF1E-87E8-4564-901B-D67353814D8E}"/>
              </a:ext>
            </a:extLst>
          </p:cNvPr>
          <p:cNvSpPr>
            <a:spLocks noGrp="1"/>
          </p:cNvSpPr>
          <p:nvPr>
            <p:ph type="pic" sz="quarter" idx="17" hasCustomPrompt="1"/>
          </p:nvPr>
        </p:nvSpPr>
        <p:spPr>
          <a:xfrm>
            <a:off x="566164" y="2184805"/>
            <a:ext cx="1066800" cy="1066800"/>
          </a:xfrm>
          <a:custGeom>
            <a:avLst/>
            <a:gdLst>
              <a:gd name="connsiteX0" fmla="*/ 533400 w 1066800"/>
              <a:gd name="connsiteY0" fmla="*/ 0 h 1066800"/>
              <a:gd name="connsiteX1" fmla="*/ 1066800 w 1066800"/>
              <a:gd name="connsiteY1" fmla="*/ 533400 h 1066800"/>
              <a:gd name="connsiteX2" fmla="*/ 533400 w 1066800"/>
              <a:gd name="connsiteY2" fmla="*/ 1066800 h 1066800"/>
              <a:gd name="connsiteX3" fmla="*/ 0 w 1066800"/>
              <a:gd name="connsiteY3" fmla="*/ 533400 h 1066800"/>
              <a:gd name="connsiteX4" fmla="*/ 533400 w 1066800"/>
              <a:gd name="connsiteY4" fmla="*/ 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066800">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56" name="Picture Placeholder 55">
            <a:extLst>
              <a:ext uri="{FF2B5EF4-FFF2-40B4-BE49-F238E27FC236}">
                <a16:creationId xmlns:a16="http://schemas.microsoft.com/office/drawing/2014/main" id="{A2B5CF1E-87E8-4564-901B-D67353814D8E}"/>
              </a:ext>
            </a:extLst>
          </p:cNvPr>
          <p:cNvSpPr>
            <a:spLocks noGrp="1"/>
          </p:cNvSpPr>
          <p:nvPr>
            <p:ph type="pic" sz="quarter" idx="18" hasCustomPrompt="1"/>
          </p:nvPr>
        </p:nvSpPr>
        <p:spPr>
          <a:xfrm>
            <a:off x="4515737" y="1016195"/>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55" name="Picture Placeholder 54">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4515737" y="2327548"/>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54" name="Picture Placeholder 53">
            <a:extLst>
              <a:ext uri="{FF2B5EF4-FFF2-40B4-BE49-F238E27FC236}">
                <a16:creationId xmlns:a16="http://schemas.microsoft.com/office/drawing/2014/main" id="{A2B5CF1E-87E8-4564-901B-D67353814D8E}"/>
              </a:ext>
            </a:extLst>
          </p:cNvPr>
          <p:cNvSpPr>
            <a:spLocks noGrp="1"/>
          </p:cNvSpPr>
          <p:nvPr>
            <p:ph type="pic" sz="quarter" idx="20" hasCustomPrompt="1"/>
          </p:nvPr>
        </p:nvSpPr>
        <p:spPr>
          <a:xfrm>
            <a:off x="4515737" y="3638902"/>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70" name="Picture Placeholder 69">
            <a:extLst>
              <a:ext uri="{FF2B5EF4-FFF2-40B4-BE49-F238E27FC236}">
                <a16:creationId xmlns:a16="http://schemas.microsoft.com/office/drawing/2014/main" id="{A2B5CF1E-87E8-4564-901B-D67353814D8E}"/>
              </a:ext>
            </a:extLst>
          </p:cNvPr>
          <p:cNvSpPr>
            <a:spLocks noGrp="1"/>
          </p:cNvSpPr>
          <p:nvPr>
            <p:ph type="pic" sz="quarter" idx="21" hasCustomPrompt="1"/>
          </p:nvPr>
        </p:nvSpPr>
        <p:spPr>
          <a:xfrm>
            <a:off x="6140791" y="1016195"/>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71" name="Picture Placeholder 70">
            <a:extLst>
              <a:ext uri="{FF2B5EF4-FFF2-40B4-BE49-F238E27FC236}">
                <a16:creationId xmlns:a16="http://schemas.microsoft.com/office/drawing/2014/main" id="{A2B5CF1E-87E8-4564-901B-D67353814D8E}"/>
              </a:ext>
            </a:extLst>
          </p:cNvPr>
          <p:cNvSpPr>
            <a:spLocks noGrp="1"/>
          </p:cNvSpPr>
          <p:nvPr>
            <p:ph type="pic" sz="quarter" idx="22" hasCustomPrompt="1"/>
          </p:nvPr>
        </p:nvSpPr>
        <p:spPr>
          <a:xfrm>
            <a:off x="6140791" y="2327548"/>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72" name="Picture Placeholder 71">
            <a:extLst>
              <a:ext uri="{FF2B5EF4-FFF2-40B4-BE49-F238E27FC236}">
                <a16:creationId xmlns:a16="http://schemas.microsoft.com/office/drawing/2014/main" id="{A2B5CF1E-87E8-4564-901B-D67353814D8E}"/>
              </a:ext>
            </a:extLst>
          </p:cNvPr>
          <p:cNvSpPr>
            <a:spLocks noGrp="1"/>
          </p:cNvSpPr>
          <p:nvPr>
            <p:ph type="pic" sz="quarter" idx="23" hasCustomPrompt="1"/>
          </p:nvPr>
        </p:nvSpPr>
        <p:spPr>
          <a:xfrm>
            <a:off x="6140791" y="3638902"/>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73" name="Picture Placeholder 72">
            <a:extLst>
              <a:ext uri="{FF2B5EF4-FFF2-40B4-BE49-F238E27FC236}">
                <a16:creationId xmlns:a16="http://schemas.microsoft.com/office/drawing/2014/main" id="{A2B5CF1E-87E8-4564-901B-D67353814D8E}"/>
              </a:ext>
            </a:extLst>
          </p:cNvPr>
          <p:cNvSpPr>
            <a:spLocks noGrp="1"/>
          </p:cNvSpPr>
          <p:nvPr>
            <p:ph type="pic" sz="quarter" idx="24" hasCustomPrompt="1"/>
          </p:nvPr>
        </p:nvSpPr>
        <p:spPr>
          <a:xfrm>
            <a:off x="7765846" y="1016195"/>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74" name="Picture Placeholder 73">
            <a:extLst>
              <a:ext uri="{FF2B5EF4-FFF2-40B4-BE49-F238E27FC236}">
                <a16:creationId xmlns:a16="http://schemas.microsoft.com/office/drawing/2014/main" id="{A2B5CF1E-87E8-4564-901B-D67353814D8E}"/>
              </a:ext>
            </a:extLst>
          </p:cNvPr>
          <p:cNvSpPr>
            <a:spLocks noGrp="1"/>
          </p:cNvSpPr>
          <p:nvPr>
            <p:ph type="pic" sz="quarter" idx="25" hasCustomPrompt="1"/>
          </p:nvPr>
        </p:nvSpPr>
        <p:spPr>
          <a:xfrm>
            <a:off x="7765846" y="2327548"/>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
        <p:nvSpPr>
          <p:cNvPr id="75" name="Picture Placeholder 74">
            <a:extLst>
              <a:ext uri="{FF2B5EF4-FFF2-40B4-BE49-F238E27FC236}">
                <a16:creationId xmlns:a16="http://schemas.microsoft.com/office/drawing/2014/main" id="{A2B5CF1E-87E8-4564-901B-D67353814D8E}"/>
              </a:ext>
            </a:extLst>
          </p:cNvPr>
          <p:cNvSpPr>
            <a:spLocks noGrp="1"/>
          </p:cNvSpPr>
          <p:nvPr>
            <p:ph type="pic" sz="quarter" idx="26" hasCustomPrompt="1"/>
          </p:nvPr>
        </p:nvSpPr>
        <p:spPr>
          <a:xfrm>
            <a:off x="7765846" y="3638902"/>
            <a:ext cx="781314" cy="781314"/>
          </a:xfrm>
          <a:custGeom>
            <a:avLst/>
            <a:gdLst>
              <a:gd name="connsiteX0" fmla="*/ 390657 w 781314"/>
              <a:gd name="connsiteY0" fmla="*/ 0 h 781314"/>
              <a:gd name="connsiteX1" fmla="*/ 781314 w 781314"/>
              <a:gd name="connsiteY1" fmla="*/ 390657 h 781314"/>
              <a:gd name="connsiteX2" fmla="*/ 390657 w 781314"/>
              <a:gd name="connsiteY2" fmla="*/ 781314 h 781314"/>
              <a:gd name="connsiteX3" fmla="*/ 0 w 781314"/>
              <a:gd name="connsiteY3" fmla="*/ 390657 h 781314"/>
              <a:gd name="connsiteX4" fmla="*/ 390657 w 781314"/>
              <a:gd name="connsiteY4" fmla="*/ 0 h 78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14" h="781314">
                <a:moveTo>
                  <a:pt x="390657" y="0"/>
                </a:moveTo>
                <a:cubicBezTo>
                  <a:pt x="606411" y="0"/>
                  <a:pt x="781314" y="174903"/>
                  <a:pt x="781314" y="390657"/>
                </a:cubicBezTo>
                <a:cubicBezTo>
                  <a:pt x="781314" y="606411"/>
                  <a:pt x="606411" y="781314"/>
                  <a:pt x="390657" y="781314"/>
                </a:cubicBezTo>
                <a:cubicBezTo>
                  <a:pt x="174903" y="781314"/>
                  <a:pt x="0" y="606411"/>
                  <a:pt x="0" y="390657"/>
                </a:cubicBezTo>
                <a:cubicBezTo>
                  <a:pt x="0" y="174903"/>
                  <a:pt x="174903" y="0"/>
                  <a:pt x="390657" y="0"/>
                </a:cubicBezTo>
                <a:close/>
              </a:path>
            </a:pathLst>
          </a:custGeom>
          <a:solidFill>
            <a:schemeClr val="bg1">
              <a:lumMod val="95000"/>
            </a:schemeClr>
          </a:solidFill>
          <a:ln>
            <a:noFill/>
          </a:ln>
        </p:spPr>
        <p:txBody>
          <a:bodyPr wrap="square" lIns="0" tIns="0" rIns="0" bIns="0" anchor="ctr">
            <a:noAutofit/>
          </a:bodyPr>
          <a:lstStyle>
            <a:lvl1pPr algn="ctr" rtl="0">
              <a:buNone/>
              <a:defRPr sz="800">
                <a:solidFill>
                  <a:schemeClr val="tx2"/>
                </a:solidFill>
              </a:defRPr>
            </a:lvl1pPr>
          </a:lstStyle>
          <a:p>
            <a:r>
              <a:rPr lang="en-US"/>
              <a:t>Image</a:t>
            </a:r>
          </a:p>
        </p:txBody>
      </p:sp>
    </p:spTree>
    <p:extLst>
      <p:ext uri="{BB962C8B-B14F-4D97-AF65-F5344CB8AC3E}">
        <p14:creationId xmlns:p14="http://schemas.microsoft.com/office/powerpoint/2010/main" val="1455398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lan_03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0" y="-1"/>
            <a:ext cx="4495800" cy="5143501"/>
          </a:xfrm>
          <a:custGeom>
            <a:avLst/>
            <a:gdLst>
              <a:gd name="connsiteX0" fmla="*/ 0 w 4495800"/>
              <a:gd name="connsiteY0" fmla="*/ 0 h 5143501"/>
              <a:gd name="connsiteX1" fmla="*/ 4495800 w 4495800"/>
              <a:gd name="connsiteY1" fmla="*/ 0 h 5143501"/>
              <a:gd name="connsiteX2" fmla="*/ 4495800 w 4495800"/>
              <a:gd name="connsiteY2" fmla="*/ 5143501 h 5143501"/>
              <a:gd name="connsiteX3" fmla="*/ 0 w 449580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495800" h="5143501">
                <a:moveTo>
                  <a:pt x="0" y="0"/>
                </a:moveTo>
                <a:lnTo>
                  <a:pt x="4495800" y="0"/>
                </a:lnTo>
                <a:lnTo>
                  <a:pt x="4495800" y="5143501"/>
                </a:lnTo>
                <a:lnTo>
                  <a:pt x="0" y="5143501"/>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403323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E6BB-1649-BA45-845C-99D97971AB7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391890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Plan_03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0" y="0"/>
            <a:ext cx="4572000" cy="5143500"/>
          </a:xfrm>
          <a:custGeom>
            <a:avLst/>
            <a:gdLst>
              <a:gd name="connsiteX0" fmla="*/ 0 w 4572000"/>
              <a:gd name="connsiteY0" fmla="*/ 0 h 5143500"/>
              <a:gd name="connsiteX1" fmla="*/ 685800 w 4572000"/>
              <a:gd name="connsiteY1" fmla="*/ 0 h 5143500"/>
              <a:gd name="connsiteX2" fmla="*/ 40386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0" y="0"/>
                </a:moveTo>
                <a:lnTo>
                  <a:pt x="685800" y="0"/>
                </a:lnTo>
                <a:lnTo>
                  <a:pt x="4038600" y="0"/>
                </a:lnTo>
                <a:lnTo>
                  <a:pt x="4572000" y="0"/>
                </a:lnTo>
                <a:lnTo>
                  <a:pt x="4572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3535812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Plan_040">
    <p:spTree>
      <p:nvGrpSpPr>
        <p:cNvPr id="1" name=""/>
        <p:cNvGrpSpPr/>
        <p:nvPr/>
      </p:nvGrpSpPr>
      <p:grpSpPr>
        <a:xfrm>
          <a:off x="0" y="0"/>
          <a:ext cx="0" cy="0"/>
          <a:chOff x="0" y="0"/>
          <a:chExt cx="0" cy="0"/>
        </a:xfrm>
      </p:grpSpPr>
      <p:sp>
        <p:nvSpPr>
          <p:cNvPr id="4" name="Picture Placeholder 3"/>
          <p:cNvSpPr>
            <a:spLocks noGrp="1"/>
          </p:cNvSpPr>
          <p:nvPr>
            <p:ph type="pic" sz="quarter" idx="39" hasCustomPrompt="1"/>
          </p:nvPr>
        </p:nvSpPr>
        <p:spPr>
          <a:xfrm>
            <a:off x="2836388" y="1363998"/>
            <a:ext cx="3429101" cy="2055224"/>
          </a:xfrm>
          <a:custGeom>
            <a:avLst/>
            <a:gdLst>
              <a:gd name="connsiteX0" fmla="*/ 0 w 3429101"/>
              <a:gd name="connsiteY0" fmla="*/ 0 h 2055224"/>
              <a:gd name="connsiteX1" fmla="*/ 3429101 w 3429101"/>
              <a:gd name="connsiteY1" fmla="*/ 0 h 2055224"/>
              <a:gd name="connsiteX2" fmla="*/ 3429101 w 3429101"/>
              <a:gd name="connsiteY2" fmla="*/ 2055224 h 2055224"/>
              <a:gd name="connsiteX3" fmla="*/ 0 w 3429101"/>
              <a:gd name="connsiteY3" fmla="*/ 2055224 h 2055224"/>
            </a:gdLst>
            <a:ahLst/>
            <a:cxnLst>
              <a:cxn ang="0">
                <a:pos x="connsiteX0" y="connsiteY0"/>
              </a:cxn>
              <a:cxn ang="0">
                <a:pos x="connsiteX1" y="connsiteY1"/>
              </a:cxn>
              <a:cxn ang="0">
                <a:pos x="connsiteX2" y="connsiteY2"/>
              </a:cxn>
              <a:cxn ang="0">
                <a:pos x="connsiteX3" y="connsiteY3"/>
              </a:cxn>
            </a:cxnLst>
            <a:rect l="l" t="t" r="r" b="b"/>
            <a:pathLst>
              <a:path w="3429101" h="2055224">
                <a:moveTo>
                  <a:pt x="0" y="0"/>
                </a:moveTo>
                <a:lnTo>
                  <a:pt x="3429101" y="0"/>
                </a:lnTo>
                <a:lnTo>
                  <a:pt x="3429101" y="2055224"/>
                </a:lnTo>
                <a:lnTo>
                  <a:pt x="0" y="2055224"/>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559649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lan_04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B5CF1E-87E8-4564-901B-D67353814D8E}"/>
              </a:ext>
            </a:extLst>
          </p:cNvPr>
          <p:cNvSpPr>
            <a:spLocks noGrp="1"/>
          </p:cNvSpPr>
          <p:nvPr>
            <p:ph type="pic" sz="quarter" idx="39" hasCustomPrompt="1"/>
          </p:nvPr>
        </p:nvSpPr>
        <p:spPr>
          <a:xfrm>
            <a:off x="481964" y="528772"/>
            <a:ext cx="1831250" cy="4085953"/>
          </a:xfrm>
          <a:custGeom>
            <a:avLst/>
            <a:gdLst>
              <a:gd name="connsiteX0" fmla="*/ 307918 w 1831250"/>
              <a:gd name="connsiteY0" fmla="*/ 0 h 4085953"/>
              <a:gd name="connsiteX1" fmla="*/ 436952 w 1831250"/>
              <a:gd name="connsiteY1" fmla="*/ 0 h 4085953"/>
              <a:gd name="connsiteX2" fmla="*/ 546904 w 1831250"/>
              <a:gd name="connsiteY2" fmla="*/ 119217 h 4085953"/>
              <a:gd name="connsiteX3" fmla="*/ 875147 w 1831250"/>
              <a:gd name="connsiteY3" fmla="*/ 119378 h 4085953"/>
              <a:gd name="connsiteX4" fmla="*/ 875148 w 1831250"/>
              <a:gd name="connsiteY4" fmla="*/ 119435 h 4085953"/>
              <a:gd name="connsiteX5" fmla="*/ 932962 w 1831250"/>
              <a:gd name="connsiteY5" fmla="*/ 119406 h 4085953"/>
              <a:gd name="connsiteX6" fmla="*/ 990776 w 1831250"/>
              <a:gd name="connsiteY6" fmla="*/ 119435 h 4085953"/>
              <a:gd name="connsiteX7" fmla="*/ 990777 w 1831250"/>
              <a:gd name="connsiteY7" fmla="*/ 119378 h 4085953"/>
              <a:gd name="connsiteX8" fmla="*/ 1319019 w 1831250"/>
              <a:gd name="connsiteY8" fmla="*/ 119217 h 4085953"/>
              <a:gd name="connsiteX9" fmla="*/ 1428972 w 1831250"/>
              <a:gd name="connsiteY9" fmla="*/ 0 h 4085953"/>
              <a:gd name="connsiteX10" fmla="*/ 1630521 w 1831250"/>
              <a:gd name="connsiteY10" fmla="*/ 0 h 4085953"/>
              <a:gd name="connsiteX11" fmla="*/ 1630521 w 1831250"/>
              <a:gd name="connsiteY11" fmla="*/ 60 h 4085953"/>
              <a:gd name="connsiteX12" fmla="*/ 1528901 w 1831250"/>
              <a:gd name="connsiteY12" fmla="*/ 60 h 4085953"/>
              <a:gd name="connsiteX13" fmla="*/ 1522327 w 1831250"/>
              <a:gd name="connsiteY13" fmla="*/ 60 h 4085953"/>
              <a:gd name="connsiteX14" fmla="*/ 1522327 w 1831250"/>
              <a:gd name="connsiteY14" fmla="*/ 778 h 4085953"/>
              <a:gd name="connsiteX15" fmla="*/ 1528901 w 1831250"/>
              <a:gd name="connsiteY15" fmla="*/ 60 h 4085953"/>
              <a:gd name="connsiteX16" fmla="*/ 1826149 w 1831250"/>
              <a:gd name="connsiteY16" fmla="*/ 262422 h 4085953"/>
              <a:gd name="connsiteX17" fmla="*/ 1831250 w 1831250"/>
              <a:gd name="connsiteY17" fmla="*/ 317237 h 4085953"/>
              <a:gd name="connsiteX18" fmla="*/ 1831250 w 1831250"/>
              <a:gd name="connsiteY18" fmla="*/ 3755847 h 4085953"/>
              <a:gd name="connsiteX19" fmla="*/ 1830576 w 1831250"/>
              <a:gd name="connsiteY19" fmla="*/ 3755847 h 4085953"/>
              <a:gd name="connsiteX20" fmla="*/ 1831250 w 1831250"/>
              <a:gd name="connsiteY20" fmla="*/ 3762847 h 4085953"/>
              <a:gd name="connsiteX21" fmla="*/ 1584880 w 1831250"/>
              <a:gd name="connsiteY21" fmla="*/ 4079389 h 4085953"/>
              <a:gd name="connsiteX22" fmla="*/ 1523389 w 1831250"/>
              <a:gd name="connsiteY22" fmla="*/ 4085879 h 4085953"/>
              <a:gd name="connsiteX23" fmla="*/ 1523389 w 1831250"/>
              <a:gd name="connsiteY23" fmla="*/ 4085953 h 4085953"/>
              <a:gd name="connsiteX24" fmla="*/ 309985 w 1831250"/>
              <a:gd name="connsiteY24" fmla="*/ 4085953 h 4085953"/>
              <a:gd name="connsiteX25" fmla="*/ 309985 w 1831250"/>
              <a:gd name="connsiteY25" fmla="*/ 4085616 h 4085953"/>
              <a:gd name="connsiteX26" fmla="*/ 306893 w 1831250"/>
              <a:gd name="connsiteY26" fmla="*/ 4085953 h 4085953"/>
              <a:gd name="connsiteX27" fmla="*/ 301423 w 1831250"/>
              <a:gd name="connsiteY27" fmla="*/ 4085953 h 4085953"/>
              <a:gd name="connsiteX28" fmla="*/ 199089 w 1831250"/>
              <a:gd name="connsiteY28" fmla="*/ 4066395 h 4085953"/>
              <a:gd name="connsiteX29" fmla="*/ 6164 w 1831250"/>
              <a:gd name="connsiteY29" fmla="*/ 3823971 h 4085953"/>
              <a:gd name="connsiteX30" fmla="*/ 69 w 1831250"/>
              <a:gd name="connsiteY30" fmla="*/ 3758489 h 4085953"/>
              <a:gd name="connsiteX31" fmla="*/ 0 w 1831250"/>
              <a:gd name="connsiteY31" fmla="*/ 3758489 h 4085953"/>
              <a:gd name="connsiteX32" fmla="*/ 0 w 1831250"/>
              <a:gd name="connsiteY32" fmla="*/ 286348 h 4085953"/>
              <a:gd name="connsiteX33" fmla="*/ 1739 w 1831250"/>
              <a:gd name="connsiteY33" fmla="*/ 265911 h 4085953"/>
              <a:gd name="connsiteX34" fmla="*/ 245791 w 1831250"/>
              <a:gd name="connsiteY34" fmla="*/ 6564 h 4085953"/>
              <a:gd name="connsiteX35" fmla="*/ 307918 w 1831250"/>
              <a:gd name="connsiteY35" fmla="*/ 74 h 408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1250" h="4085953">
                <a:moveTo>
                  <a:pt x="307918" y="0"/>
                </a:moveTo>
                <a:lnTo>
                  <a:pt x="436952" y="0"/>
                </a:lnTo>
                <a:cubicBezTo>
                  <a:pt x="480639" y="15775"/>
                  <a:pt x="479341" y="115221"/>
                  <a:pt x="546904" y="119217"/>
                </a:cubicBezTo>
                <a:lnTo>
                  <a:pt x="875147" y="119378"/>
                </a:lnTo>
                <a:lnTo>
                  <a:pt x="875148" y="119435"/>
                </a:lnTo>
                <a:lnTo>
                  <a:pt x="932962" y="119406"/>
                </a:lnTo>
                <a:lnTo>
                  <a:pt x="990776" y="119435"/>
                </a:lnTo>
                <a:lnTo>
                  <a:pt x="990777" y="119378"/>
                </a:lnTo>
                <a:lnTo>
                  <a:pt x="1319019" y="119217"/>
                </a:lnTo>
                <a:cubicBezTo>
                  <a:pt x="1386582" y="115221"/>
                  <a:pt x="1385284" y="15775"/>
                  <a:pt x="1428972" y="0"/>
                </a:cubicBezTo>
                <a:lnTo>
                  <a:pt x="1630521" y="0"/>
                </a:lnTo>
                <a:lnTo>
                  <a:pt x="1630521" y="60"/>
                </a:lnTo>
                <a:lnTo>
                  <a:pt x="1528901" y="60"/>
                </a:lnTo>
                <a:lnTo>
                  <a:pt x="1522327" y="60"/>
                </a:lnTo>
                <a:lnTo>
                  <a:pt x="1522327" y="778"/>
                </a:lnTo>
                <a:lnTo>
                  <a:pt x="1528901" y="60"/>
                </a:lnTo>
                <a:cubicBezTo>
                  <a:pt x="1675524" y="60"/>
                  <a:pt x="1797857" y="112692"/>
                  <a:pt x="1826149" y="262422"/>
                </a:cubicBezTo>
                <a:lnTo>
                  <a:pt x="1831250" y="317237"/>
                </a:lnTo>
                <a:lnTo>
                  <a:pt x="1831250" y="3755847"/>
                </a:lnTo>
                <a:lnTo>
                  <a:pt x="1830576" y="3755847"/>
                </a:lnTo>
                <a:lnTo>
                  <a:pt x="1831250" y="3762847"/>
                </a:lnTo>
                <a:cubicBezTo>
                  <a:pt x="1831250" y="3918988"/>
                  <a:pt x="1725483" y="4049261"/>
                  <a:pt x="1584880" y="4079389"/>
                </a:cubicBezTo>
                <a:lnTo>
                  <a:pt x="1523389" y="4085879"/>
                </a:lnTo>
                <a:lnTo>
                  <a:pt x="1523389" y="4085953"/>
                </a:lnTo>
                <a:lnTo>
                  <a:pt x="309985" y="4085953"/>
                </a:lnTo>
                <a:lnTo>
                  <a:pt x="309985" y="4085616"/>
                </a:lnTo>
                <a:lnTo>
                  <a:pt x="306893" y="4085953"/>
                </a:lnTo>
                <a:lnTo>
                  <a:pt x="301423" y="4085953"/>
                </a:lnTo>
                <a:lnTo>
                  <a:pt x="199089" y="4066395"/>
                </a:lnTo>
                <a:cubicBezTo>
                  <a:pt x="101500" y="4027699"/>
                  <a:pt x="27383" y="3936269"/>
                  <a:pt x="6164" y="3823971"/>
                </a:cubicBezTo>
                <a:lnTo>
                  <a:pt x="69" y="3758489"/>
                </a:lnTo>
                <a:lnTo>
                  <a:pt x="0" y="3758489"/>
                </a:lnTo>
                <a:lnTo>
                  <a:pt x="0" y="286348"/>
                </a:lnTo>
                <a:lnTo>
                  <a:pt x="1739" y="265911"/>
                </a:lnTo>
                <a:cubicBezTo>
                  <a:pt x="24136" y="135963"/>
                  <a:pt x="121489" y="32927"/>
                  <a:pt x="245791" y="6564"/>
                </a:cubicBezTo>
                <a:lnTo>
                  <a:pt x="307918" y="74"/>
                </a:lnTo>
                <a:close/>
              </a:path>
            </a:pathLst>
          </a:custGeom>
          <a:solidFill>
            <a:schemeClr val="bg1">
              <a:lumMod val="95000"/>
            </a:schemeClr>
          </a:solidFill>
          <a:ln>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8" name="Picture Placeholder 7">
            <a:extLst>
              <a:ext uri="{FF2B5EF4-FFF2-40B4-BE49-F238E27FC236}">
                <a16:creationId xmlns:a16="http://schemas.microsoft.com/office/drawing/2014/main" id="{A2B5CF1E-87E8-4564-901B-D67353814D8E}"/>
              </a:ext>
            </a:extLst>
          </p:cNvPr>
          <p:cNvSpPr>
            <a:spLocks noGrp="1"/>
          </p:cNvSpPr>
          <p:nvPr>
            <p:ph type="pic" sz="quarter" idx="40" hasCustomPrompt="1"/>
          </p:nvPr>
        </p:nvSpPr>
        <p:spPr>
          <a:xfrm>
            <a:off x="2717164" y="528772"/>
            <a:ext cx="1831250" cy="4085953"/>
          </a:xfrm>
          <a:custGeom>
            <a:avLst/>
            <a:gdLst>
              <a:gd name="connsiteX0" fmla="*/ 307918 w 1831250"/>
              <a:gd name="connsiteY0" fmla="*/ 0 h 4085953"/>
              <a:gd name="connsiteX1" fmla="*/ 436952 w 1831250"/>
              <a:gd name="connsiteY1" fmla="*/ 0 h 4085953"/>
              <a:gd name="connsiteX2" fmla="*/ 546904 w 1831250"/>
              <a:gd name="connsiteY2" fmla="*/ 119217 h 4085953"/>
              <a:gd name="connsiteX3" fmla="*/ 875147 w 1831250"/>
              <a:gd name="connsiteY3" fmla="*/ 119378 h 4085953"/>
              <a:gd name="connsiteX4" fmla="*/ 875148 w 1831250"/>
              <a:gd name="connsiteY4" fmla="*/ 119435 h 4085953"/>
              <a:gd name="connsiteX5" fmla="*/ 932962 w 1831250"/>
              <a:gd name="connsiteY5" fmla="*/ 119406 h 4085953"/>
              <a:gd name="connsiteX6" fmla="*/ 990776 w 1831250"/>
              <a:gd name="connsiteY6" fmla="*/ 119435 h 4085953"/>
              <a:gd name="connsiteX7" fmla="*/ 990777 w 1831250"/>
              <a:gd name="connsiteY7" fmla="*/ 119378 h 4085953"/>
              <a:gd name="connsiteX8" fmla="*/ 1319019 w 1831250"/>
              <a:gd name="connsiteY8" fmla="*/ 119217 h 4085953"/>
              <a:gd name="connsiteX9" fmla="*/ 1428972 w 1831250"/>
              <a:gd name="connsiteY9" fmla="*/ 0 h 4085953"/>
              <a:gd name="connsiteX10" fmla="*/ 1630521 w 1831250"/>
              <a:gd name="connsiteY10" fmla="*/ 0 h 4085953"/>
              <a:gd name="connsiteX11" fmla="*/ 1630521 w 1831250"/>
              <a:gd name="connsiteY11" fmla="*/ 60 h 4085953"/>
              <a:gd name="connsiteX12" fmla="*/ 1528901 w 1831250"/>
              <a:gd name="connsiteY12" fmla="*/ 60 h 4085953"/>
              <a:gd name="connsiteX13" fmla="*/ 1522327 w 1831250"/>
              <a:gd name="connsiteY13" fmla="*/ 60 h 4085953"/>
              <a:gd name="connsiteX14" fmla="*/ 1522327 w 1831250"/>
              <a:gd name="connsiteY14" fmla="*/ 778 h 4085953"/>
              <a:gd name="connsiteX15" fmla="*/ 1528901 w 1831250"/>
              <a:gd name="connsiteY15" fmla="*/ 60 h 4085953"/>
              <a:gd name="connsiteX16" fmla="*/ 1826149 w 1831250"/>
              <a:gd name="connsiteY16" fmla="*/ 262422 h 4085953"/>
              <a:gd name="connsiteX17" fmla="*/ 1831250 w 1831250"/>
              <a:gd name="connsiteY17" fmla="*/ 317237 h 4085953"/>
              <a:gd name="connsiteX18" fmla="*/ 1831250 w 1831250"/>
              <a:gd name="connsiteY18" fmla="*/ 3755847 h 4085953"/>
              <a:gd name="connsiteX19" fmla="*/ 1830576 w 1831250"/>
              <a:gd name="connsiteY19" fmla="*/ 3755847 h 4085953"/>
              <a:gd name="connsiteX20" fmla="*/ 1831250 w 1831250"/>
              <a:gd name="connsiteY20" fmla="*/ 3762847 h 4085953"/>
              <a:gd name="connsiteX21" fmla="*/ 1584880 w 1831250"/>
              <a:gd name="connsiteY21" fmla="*/ 4079389 h 4085953"/>
              <a:gd name="connsiteX22" fmla="*/ 1523389 w 1831250"/>
              <a:gd name="connsiteY22" fmla="*/ 4085879 h 4085953"/>
              <a:gd name="connsiteX23" fmla="*/ 1523389 w 1831250"/>
              <a:gd name="connsiteY23" fmla="*/ 4085953 h 4085953"/>
              <a:gd name="connsiteX24" fmla="*/ 309985 w 1831250"/>
              <a:gd name="connsiteY24" fmla="*/ 4085953 h 4085953"/>
              <a:gd name="connsiteX25" fmla="*/ 309985 w 1831250"/>
              <a:gd name="connsiteY25" fmla="*/ 4085616 h 4085953"/>
              <a:gd name="connsiteX26" fmla="*/ 306893 w 1831250"/>
              <a:gd name="connsiteY26" fmla="*/ 4085953 h 4085953"/>
              <a:gd name="connsiteX27" fmla="*/ 301423 w 1831250"/>
              <a:gd name="connsiteY27" fmla="*/ 4085953 h 4085953"/>
              <a:gd name="connsiteX28" fmla="*/ 199088 w 1831250"/>
              <a:gd name="connsiteY28" fmla="*/ 4066395 h 4085953"/>
              <a:gd name="connsiteX29" fmla="*/ 6164 w 1831250"/>
              <a:gd name="connsiteY29" fmla="*/ 3823971 h 4085953"/>
              <a:gd name="connsiteX30" fmla="*/ 69 w 1831250"/>
              <a:gd name="connsiteY30" fmla="*/ 3758489 h 4085953"/>
              <a:gd name="connsiteX31" fmla="*/ 0 w 1831250"/>
              <a:gd name="connsiteY31" fmla="*/ 3758489 h 4085953"/>
              <a:gd name="connsiteX32" fmla="*/ 0 w 1831250"/>
              <a:gd name="connsiteY32" fmla="*/ 286348 h 4085953"/>
              <a:gd name="connsiteX33" fmla="*/ 1739 w 1831250"/>
              <a:gd name="connsiteY33" fmla="*/ 265911 h 4085953"/>
              <a:gd name="connsiteX34" fmla="*/ 245791 w 1831250"/>
              <a:gd name="connsiteY34" fmla="*/ 6564 h 4085953"/>
              <a:gd name="connsiteX35" fmla="*/ 307918 w 1831250"/>
              <a:gd name="connsiteY35" fmla="*/ 74 h 408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1250" h="4085953">
                <a:moveTo>
                  <a:pt x="307918" y="0"/>
                </a:moveTo>
                <a:lnTo>
                  <a:pt x="436952" y="0"/>
                </a:lnTo>
                <a:cubicBezTo>
                  <a:pt x="480640" y="15775"/>
                  <a:pt x="479341" y="115221"/>
                  <a:pt x="546904" y="119217"/>
                </a:cubicBezTo>
                <a:lnTo>
                  <a:pt x="875147" y="119378"/>
                </a:lnTo>
                <a:lnTo>
                  <a:pt x="875148" y="119435"/>
                </a:lnTo>
                <a:lnTo>
                  <a:pt x="932962" y="119406"/>
                </a:lnTo>
                <a:lnTo>
                  <a:pt x="990776" y="119435"/>
                </a:lnTo>
                <a:lnTo>
                  <a:pt x="990777" y="119378"/>
                </a:lnTo>
                <a:lnTo>
                  <a:pt x="1319019" y="119217"/>
                </a:lnTo>
                <a:cubicBezTo>
                  <a:pt x="1386582" y="115221"/>
                  <a:pt x="1385284" y="15775"/>
                  <a:pt x="1428972" y="0"/>
                </a:cubicBezTo>
                <a:lnTo>
                  <a:pt x="1630521" y="0"/>
                </a:lnTo>
                <a:lnTo>
                  <a:pt x="1630521" y="60"/>
                </a:lnTo>
                <a:lnTo>
                  <a:pt x="1528901" y="60"/>
                </a:lnTo>
                <a:lnTo>
                  <a:pt x="1522327" y="60"/>
                </a:lnTo>
                <a:lnTo>
                  <a:pt x="1522327" y="778"/>
                </a:lnTo>
                <a:lnTo>
                  <a:pt x="1528901" y="60"/>
                </a:lnTo>
                <a:cubicBezTo>
                  <a:pt x="1675524" y="60"/>
                  <a:pt x="1797857" y="112692"/>
                  <a:pt x="1826149" y="262422"/>
                </a:cubicBezTo>
                <a:lnTo>
                  <a:pt x="1831250" y="317237"/>
                </a:lnTo>
                <a:lnTo>
                  <a:pt x="1831250" y="3755847"/>
                </a:lnTo>
                <a:lnTo>
                  <a:pt x="1830576" y="3755847"/>
                </a:lnTo>
                <a:lnTo>
                  <a:pt x="1831250" y="3762847"/>
                </a:lnTo>
                <a:cubicBezTo>
                  <a:pt x="1831250" y="3918988"/>
                  <a:pt x="1725483" y="4049261"/>
                  <a:pt x="1584880" y="4079389"/>
                </a:cubicBezTo>
                <a:lnTo>
                  <a:pt x="1523389" y="4085879"/>
                </a:lnTo>
                <a:lnTo>
                  <a:pt x="1523389" y="4085953"/>
                </a:lnTo>
                <a:lnTo>
                  <a:pt x="309985" y="4085953"/>
                </a:lnTo>
                <a:lnTo>
                  <a:pt x="309985" y="4085616"/>
                </a:lnTo>
                <a:lnTo>
                  <a:pt x="306893" y="4085953"/>
                </a:lnTo>
                <a:lnTo>
                  <a:pt x="301423" y="4085953"/>
                </a:lnTo>
                <a:lnTo>
                  <a:pt x="199088" y="4066395"/>
                </a:lnTo>
                <a:cubicBezTo>
                  <a:pt x="101500" y="4027699"/>
                  <a:pt x="27383" y="3936269"/>
                  <a:pt x="6164" y="3823971"/>
                </a:cubicBezTo>
                <a:lnTo>
                  <a:pt x="69" y="3758489"/>
                </a:lnTo>
                <a:lnTo>
                  <a:pt x="0" y="3758489"/>
                </a:lnTo>
                <a:lnTo>
                  <a:pt x="0" y="286348"/>
                </a:lnTo>
                <a:lnTo>
                  <a:pt x="1739" y="265911"/>
                </a:lnTo>
                <a:cubicBezTo>
                  <a:pt x="24136" y="135963"/>
                  <a:pt x="121489" y="32927"/>
                  <a:pt x="245791" y="6564"/>
                </a:cubicBezTo>
                <a:lnTo>
                  <a:pt x="307918" y="74"/>
                </a:lnTo>
                <a:close/>
              </a:path>
            </a:pathLst>
          </a:custGeom>
          <a:solidFill>
            <a:schemeClr val="bg1">
              <a:lumMod val="95000"/>
            </a:schemeClr>
          </a:solidFill>
          <a:ln>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2782328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Plan_04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2B5CF1E-87E8-4564-901B-D67353814D8E}"/>
              </a:ext>
            </a:extLst>
          </p:cNvPr>
          <p:cNvSpPr>
            <a:spLocks noGrp="1"/>
          </p:cNvSpPr>
          <p:nvPr>
            <p:ph type="pic" sz="quarter" idx="39" hasCustomPrompt="1"/>
          </p:nvPr>
        </p:nvSpPr>
        <p:spPr>
          <a:xfrm>
            <a:off x="1070947" y="692634"/>
            <a:ext cx="3414196" cy="2720042"/>
          </a:xfrm>
          <a:custGeom>
            <a:avLst/>
            <a:gdLst>
              <a:gd name="connsiteX0" fmla="*/ 17664 w 3414196"/>
              <a:gd name="connsiteY0" fmla="*/ 0 h 2720042"/>
              <a:gd name="connsiteX1" fmla="*/ 3401579 w 3414196"/>
              <a:gd name="connsiteY1" fmla="*/ 0 h 2720042"/>
              <a:gd name="connsiteX2" fmla="*/ 3414196 w 3414196"/>
              <a:gd name="connsiteY2" fmla="*/ 15153 h 2720042"/>
              <a:gd name="connsiteX3" fmla="*/ 3414196 w 3414196"/>
              <a:gd name="connsiteY3" fmla="*/ 2704889 h 2720042"/>
              <a:gd name="connsiteX4" fmla="*/ 3399056 w 3414196"/>
              <a:gd name="connsiteY4" fmla="*/ 2720042 h 2720042"/>
              <a:gd name="connsiteX5" fmla="*/ 15140 w 3414196"/>
              <a:gd name="connsiteY5" fmla="*/ 2717517 h 2720042"/>
              <a:gd name="connsiteX6" fmla="*/ 0 w 3414196"/>
              <a:gd name="connsiteY6" fmla="*/ 2704889 h 2720042"/>
              <a:gd name="connsiteX7" fmla="*/ 2523 w 3414196"/>
              <a:gd name="connsiteY7" fmla="*/ 12628 h 2720042"/>
              <a:gd name="connsiteX8" fmla="*/ 17664 w 3414196"/>
              <a:gd name="connsiteY8" fmla="*/ 0 h 272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4196" h="2720042">
                <a:moveTo>
                  <a:pt x="17664" y="0"/>
                </a:moveTo>
                <a:cubicBezTo>
                  <a:pt x="3401579" y="0"/>
                  <a:pt x="3401579" y="0"/>
                  <a:pt x="3401579" y="0"/>
                </a:cubicBezTo>
                <a:cubicBezTo>
                  <a:pt x="3409149" y="0"/>
                  <a:pt x="3414196" y="7577"/>
                  <a:pt x="3414196" y="15153"/>
                </a:cubicBezTo>
                <a:cubicBezTo>
                  <a:pt x="3414196" y="2704889"/>
                  <a:pt x="3414196" y="2704889"/>
                  <a:pt x="3414196" y="2704889"/>
                </a:cubicBezTo>
                <a:cubicBezTo>
                  <a:pt x="3414196" y="2712465"/>
                  <a:pt x="3406626" y="2720042"/>
                  <a:pt x="3399056" y="2720042"/>
                </a:cubicBezTo>
                <a:cubicBezTo>
                  <a:pt x="15140" y="2717517"/>
                  <a:pt x="15140" y="2717517"/>
                  <a:pt x="15140" y="2717517"/>
                </a:cubicBezTo>
                <a:cubicBezTo>
                  <a:pt x="7570" y="2717517"/>
                  <a:pt x="0" y="2712465"/>
                  <a:pt x="0" y="2704889"/>
                </a:cubicBezTo>
                <a:cubicBezTo>
                  <a:pt x="2523" y="12628"/>
                  <a:pt x="2523" y="12628"/>
                  <a:pt x="2523" y="12628"/>
                </a:cubicBezTo>
                <a:cubicBezTo>
                  <a:pt x="2523" y="5051"/>
                  <a:pt x="7570" y="0"/>
                  <a:pt x="17664" y="0"/>
                </a:cubicBezTo>
                <a:close/>
              </a:path>
            </a:pathLst>
          </a:custGeom>
          <a:solidFill>
            <a:schemeClr val="bg1">
              <a:lumMod val="95000"/>
            </a:schemeClr>
          </a:solidFill>
          <a:ln>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629182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Plan_04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39" hasCustomPrompt="1"/>
          </p:nvPr>
        </p:nvSpPr>
        <p:spPr>
          <a:xfrm>
            <a:off x="668126" y="1210009"/>
            <a:ext cx="3697324" cy="2114276"/>
          </a:xfrm>
          <a:custGeom>
            <a:avLst/>
            <a:gdLst>
              <a:gd name="connsiteX0" fmla="*/ 0 w 3697324"/>
              <a:gd name="connsiteY0" fmla="*/ 0 h 2114276"/>
              <a:gd name="connsiteX1" fmla="*/ 3697324 w 3697324"/>
              <a:gd name="connsiteY1" fmla="*/ 0 h 2114276"/>
              <a:gd name="connsiteX2" fmla="*/ 3697324 w 3697324"/>
              <a:gd name="connsiteY2" fmla="*/ 2114276 h 2114276"/>
              <a:gd name="connsiteX3" fmla="*/ 0 w 3697324"/>
              <a:gd name="connsiteY3" fmla="*/ 2114276 h 2114276"/>
            </a:gdLst>
            <a:ahLst/>
            <a:cxnLst>
              <a:cxn ang="0">
                <a:pos x="connsiteX0" y="connsiteY0"/>
              </a:cxn>
              <a:cxn ang="0">
                <a:pos x="connsiteX1" y="connsiteY1"/>
              </a:cxn>
              <a:cxn ang="0">
                <a:pos x="connsiteX2" y="connsiteY2"/>
              </a:cxn>
              <a:cxn ang="0">
                <a:pos x="connsiteX3" y="connsiteY3"/>
              </a:cxn>
            </a:cxnLst>
            <a:rect l="l" t="t" r="r" b="b"/>
            <a:pathLst>
              <a:path w="3697324" h="2114276">
                <a:moveTo>
                  <a:pt x="0" y="0"/>
                </a:moveTo>
                <a:lnTo>
                  <a:pt x="3697324" y="0"/>
                </a:lnTo>
                <a:lnTo>
                  <a:pt x="3697324" y="2114276"/>
                </a:lnTo>
                <a:lnTo>
                  <a:pt x="0" y="2114276"/>
                </a:lnTo>
                <a:close/>
              </a:path>
            </a:pathLst>
          </a:custGeom>
          <a:solidFill>
            <a:schemeClr val="bg1">
              <a:lumMod val="95000"/>
            </a:schemeClr>
          </a:solidFill>
          <a:ln>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53533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4006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8E0E-52AE-AC46-BE46-8B0A238CAB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E77E05-F330-C444-8018-04788E11B41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0253A2-3F5A-8D44-A9BA-B7E3122ED27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4994128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4E69-9BE5-7E4F-877F-AE05D7B52C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7140E6-3D03-B542-93D4-A95CEF2DC65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9D5C4C3-4DCA-8A42-9085-2A8BD19595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095545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6D74D-4A05-3F4A-B649-937A1F5DE2F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173659-241A-BD4D-BB36-FB090EAF6B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C27C1D6-6DAB-F842-9321-9C7CBC9C1616}"/>
              </a:ext>
            </a:extLst>
          </p:cNvPr>
          <p:cNvPicPr>
            <a:picLocks noChangeAspect="1"/>
          </p:cNvPicPr>
          <p:nvPr/>
        </p:nvPicPr>
        <p:blipFill>
          <a:blip r:embed="rId66"/>
          <a:stretch>
            <a:fillRect/>
          </a:stretch>
        </p:blipFill>
        <p:spPr>
          <a:xfrm>
            <a:off x="6859590" y="4864911"/>
            <a:ext cx="2057400" cy="111985"/>
          </a:xfrm>
          <a:prstGeom prst="rect">
            <a:avLst/>
          </a:prstGeom>
        </p:spPr>
      </p:pic>
      <p:sp>
        <p:nvSpPr>
          <p:cNvPr id="8" name="Slide Number Placeholder 5">
            <a:extLst>
              <a:ext uri="{FF2B5EF4-FFF2-40B4-BE49-F238E27FC236}">
                <a16:creationId xmlns:a16="http://schemas.microsoft.com/office/drawing/2014/main" id="{EEFF0F71-1EB8-1B47-9A03-498F6FDCE7A1}"/>
              </a:ext>
            </a:extLst>
          </p:cNvPr>
          <p:cNvSpPr txBox="1">
            <a:spLocks/>
          </p:cNvSpPr>
          <p:nvPr/>
        </p:nvSpPr>
        <p:spPr>
          <a:xfrm>
            <a:off x="76200" y="4759744"/>
            <a:ext cx="38894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1031626" rtl="0" eaLnBrk="1" fontAlgn="auto" latinLnBrk="0" hangingPunct="1">
              <a:lnSpc>
                <a:spcPct val="100000"/>
              </a:lnSpc>
              <a:spcBef>
                <a:spcPts val="0"/>
              </a:spcBef>
              <a:spcAft>
                <a:spcPts val="0"/>
              </a:spcAft>
              <a:buClrTx/>
              <a:buSzTx/>
              <a:buFontTx/>
              <a:buNone/>
              <a:tabLst/>
              <a:defRPr/>
            </a:pPr>
            <a:fld id="{FF14B9FE-21E6-4B09-A80A-6ECAFC8A0C01}" type="slidenum">
              <a:rPr kumimoji="0" lang="en-US" sz="900" b="0" i="0" u="none" strike="noStrike" kern="1200" cap="none" spc="0" normalizeH="0" baseline="0" noProof="0" smtClean="0">
                <a:ln>
                  <a:noFill/>
                </a:ln>
                <a:solidFill>
                  <a:schemeClr val="bg1">
                    <a:lumMod val="75000"/>
                  </a:schemeClr>
                </a:solidFill>
                <a:effectLst/>
                <a:uLnTx/>
                <a:uFillTx/>
                <a:latin typeface="+mn-lt"/>
                <a:ea typeface="+mn-ea"/>
                <a:cs typeface="+mn-cs"/>
              </a:rPr>
              <a:pPr marL="0" marR="0" lvl="0" indent="0" algn="ctr" defTabSz="103162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9" name="Title 2">
            <a:extLst>
              <a:ext uri="{FF2B5EF4-FFF2-40B4-BE49-F238E27FC236}">
                <a16:creationId xmlns:a16="http://schemas.microsoft.com/office/drawing/2014/main" id="{28B0986E-8C57-1E4C-864E-3878894BC415}"/>
              </a:ext>
            </a:extLst>
          </p:cNvPr>
          <p:cNvSpPr txBox="1">
            <a:spLocks/>
          </p:cNvSpPr>
          <p:nvPr userDrawn="1"/>
        </p:nvSpPr>
        <p:spPr>
          <a:xfrm>
            <a:off x="411165" y="4827814"/>
            <a:ext cx="1827210" cy="138499"/>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900" b="0" kern="1500" baseline="0" dirty="0">
                <a:solidFill>
                  <a:schemeClr val="bg1">
                    <a:lumMod val="75000"/>
                  </a:schemeClr>
                </a:solidFill>
              </a:rPr>
              <a:t>| </a:t>
            </a:r>
            <a:r>
              <a:rPr lang="en-US" sz="900" b="0" kern="1500" dirty="0">
                <a:solidFill>
                  <a:schemeClr val="bg1">
                    <a:lumMod val="75000"/>
                  </a:schemeClr>
                </a:solidFill>
              </a:rPr>
              <a:t>Presentation Title</a:t>
            </a:r>
            <a:r>
              <a:rPr lang="en-US" sz="900" b="0" kern="1500" baseline="0" dirty="0">
                <a:solidFill>
                  <a:schemeClr val="bg1">
                    <a:lumMod val="75000"/>
                  </a:schemeClr>
                </a:solidFill>
              </a:rPr>
              <a:t> | </a:t>
            </a:r>
            <a:r>
              <a:rPr lang="en-US" sz="900" b="0" kern="1500" dirty="0">
                <a:solidFill>
                  <a:schemeClr val="bg1">
                    <a:lumMod val="75000"/>
                  </a:schemeClr>
                </a:solidFill>
              </a:rPr>
              <a:t>Date 2022</a:t>
            </a:r>
          </a:p>
        </p:txBody>
      </p:sp>
      <p:pic>
        <p:nvPicPr>
          <p:cNvPr id="12" name="Picture 11">
            <a:extLst>
              <a:ext uri="{FF2B5EF4-FFF2-40B4-BE49-F238E27FC236}">
                <a16:creationId xmlns:a16="http://schemas.microsoft.com/office/drawing/2014/main" id="{A01FFFA5-B5E4-4661-8783-303ABFEE85C6}"/>
              </a:ext>
            </a:extLst>
          </p:cNvPr>
          <p:cNvPicPr>
            <a:picLocks noChangeAspect="1"/>
          </p:cNvPicPr>
          <p:nvPr userDrawn="1"/>
        </p:nvPicPr>
        <p:blipFill>
          <a:blip r:embed="rId66"/>
          <a:stretch>
            <a:fillRect/>
          </a:stretch>
        </p:blipFill>
        <p:spPr>
          <a:xfrm>
            <a:off x="6859590" y="4864911"/>
            <a:ext cx="2057400" cy="111985"/>
          </a:xfrm>
          <a:prstGeom prst="rect">
            <a:avLst/>
          </a:prstGeom>
        </p:spPr>
      </p:pic>
    </p:spTree>
    <p:extLst>
      <p:ext uri="{BB962C8B-B14F-4D97-AF65-F5344CB8AC3E}">
        <p14:creationId xmlns:p14="http://schemas.microsoft.com/office/powerpoint/2010/main" val="1873338756"/>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 id="2147484555" r:id="rId14"/>
    <p:sldLayoutId id="2147484556" r:id="rId15"/>
    <p:sldLayoutId id="2147484557" r:id="rId16"/>
    <p:sldLayoutId id="2147484558" r:id="rId17"/>
    <p:sldLayoutId id="2147484559" r:id="rId18"/>
    <p:sldLayoutId id="2147484560" r:id="rId19"/>
    <p:sldLayoutId id="2147484561" r:id="rId20"/>
    <p:sldLayoutId id="2147484562" r:id="rId21"/>
    <p:sldLayoutId id="2147484563" r:id="rId22"/>
    <p:sldLayoutId id="2147484564" r:id="rId23"/>
    <p:sldLayoutId id="2147484565" r:id="rId24"/>
    <p:sldLayoutId id="2147484566" r:id="rId25"/>
    <p:sldLayoutId id="2147484567" r:id="rId26"/>
    <p:sldLayoutId id="2147484568" r:id="rId27"/>
    <p:sldLayoutId id="2147484569" r:id="rId28"/>
    <p:sldLayoutId id="2147484570" r:id="rId29"/>
    <p:sldLayoutId id="2147484571" r:id="rId30"/>
    <p:sldLayoutId id="2147484572" r:id="rId31"/>
    <p:sldLayoutId id="2147484573" r:id="rId32"/>
    <p:sldLayoutId id="2147484574" r:id="rId33"/>
    <p:sldLayoutId id="2147484575" r:id="rId34"/>
    <p:sldLayoutId id="2147484576" r:id="rId35"/>
    <p:sldLayoutId id="2147484577" r:id="rId36"/>
    <p:sldLayoutId id="2147484578" r:id="rId37"/>
    <p:sldLayoutId id="2147484579" r:id="rId38"/>
    <p:sldLayoutId id="2147484580" r:id="rId39"/>
    <p:sldLayoutId id="2147484581" r:id="rId40"/>
    <p:sldLayoutId id="2147484582" r:id="rId41"/>
    <p:sldLayoutId id="2147484583" r:id="rId42"/>
    <p:sldLayoutId id="2147484584" r:id="rId43"/>
    <p:sldLayoutId id="2147484585" r:id="rId44"/>
    <p:sldLayoutId id="2147484586" r:id="rId45"/>
    <p:sldLayoutId id="2147484587" r:id="rId46"/>
    <p:sldLayoutId id="2147484588" r:id="rId47"/>
    <p:sldLayoutId id="2147484589" r:id="rId48"/>
    <p:sldLayoutId id="2147484590" r:id="rId49"/>
    <p:sldLayoutId id="2147484591" r:id="rId50"/>
    <p:sldLayoutId id="2147484592" r:id="rId51"/>
    <p:sldLayoutId id="2147484593" r:id="rId52"/>
    <p:sldLayoutId id="2147484594" r:id="rId53"/>
    <p:sldLayoutId id="2147484595" r:id="rId54"/>
    <p:sldLayoutId id="2147484596" r:id="rId55"/>
    <p:sldLayoutId id="2147484597" r:id="rId56"/>
    <p:sldLayoutId id="2147484598" r:id="rId57"/>
    <p:sldLayoutId id="2147484599" r:id="rId58"/>
    <p:sldLayoutId id="2147484600" r:id="rId59"/>
    <p:sldLayoutId id="2147484601" r:id="rId60"/>
    <p:sldLayoutId id="2147484602" r:id="rId61"/>
    <p:sldLayoutId id="2147484603" r:id="rId62"/>
    <p:sldLayoutId id="2147484604" r:id="rId63"/>
    <p:sldLayoutId id="2147484605" r:id="rId6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hyperlink" Target="mailto:name@cokergroup.com" TargetMode="Externa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93CB87-555D-FD40-A1ED-0BEB0718E29F}"/>
              </a:ext>
            </a:extLst>
          </p:cNvPr>
          <p:cNvSpPr/>
          <p:nvPr/>
        </p:nvSpPr>
        <p:spPr bwMode="auto">
          <a:xfrm>
            <a:off x="0" y="4781550"/>
            <a:ext cx="899160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Rounded Rectangle 5">
            <a:extLst>
              <a:ext uri="{FF2B5EF4-FFF2-40B4-BE49-F238E27FC236}">
                <a16:creationId xmlns:a16="http://schemas.microsoft.com/office/drawing/2014/main" id="{601D12BB-AA07-C341-B60E-80FCE216700E}"/>
              </a:ext>
            </a:extLst>
          </p:cNvPr>
          <p:cNvSpPr/>
          <p:nvPr/>
        </p:nvSpPr>
        <p:spPr bwMode="auto">
          <a:xfrm>
            <a:off x="2072640" y="1047750"/>
            <a:ext cx="4998720" cy="1211812"/>
          </a:xfrm>
          <a:prstGeom prst="roundRect">
            <a:avLst>
              <a:gd name="adj" fmla="val 50000"/>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6600" dirty="0">
                <a:solidFill>
                  <a:schemeClr val="bg1"/>
                </a:solidFill>
              </a:rPr>
              <a:t>ReadMe</a:t>
            </a:r>
          </a:p>
        </p:txBody>
      </p:sp>
      <p:sp>
        <p:nvSpPr>
          <p:cNvPr id="7" name="Rectangle 6">
            <a:extLst>
              <a:ext uri="{FF2B5EF4-FFF2-40B4-BE49-F238E27FC236}">
                <a16:creationId xmlns:a16="http://schemas.microsoft.com/office/drawing/2014/main" id="{EC775F55-303C-7648-8323-AC3B0846C9B1}"/>
              </a:ext>
            </a:extLst>
          </p:cNvPr>
          <p:cNvSpPr/>
          <p:nvPr/>
        </p:nvSpPr>
        <p:spPr>
          <a:xfrm>
            <a:off x="800100" y="2495550"/>
            <a:ext cx="7543800" cy="1969770"/>
          </a:xfrm>
          <a:prstGeom prst="rect">
            <a:avLst/>
          </a:prstGeom>
        </p:spPr>
        <p:txBody>
          <a:bodyPr wrap="square" lIns="0" tIns="0" rIns="0" bIns="0" anchor="t">
            <a:spAutoFit/>
          </a:bodyPr>
          <a:lstStyle/>
          <a:p>
            <a:pPr marL="342900" indent="-342900">
              <a:buFontTx/>
              <a:buAutoNum type="arabicPeriod"/>
            </a:pPr>
            <a:r>
              <a:rPr lang="en-US" sz="1600" dirty="0">
                <a:solidFill>
                  <a:schemeClr val="tx1">
                    <a:lumMod val="75000"/>
                    <a:lumOff val="25000"/>
                  </a:schemeClr>
                </a:solidFill>
                <a:ea typeface="Open Sans Light" panose="020B0306030504020204" pitchFamily="34" charset="0"/>
                <a:cs typeface="Open Sans Light" panose="020B0306030504020204" pitchFamily="34" charset="0"/>
              </a:rPr>
              <a:t>This section includes 126 slides that are  to be used as building blocks for your own presentation. </a:t>
            </a:r>
            <a:r>
              <a:rPr lang="en-US" sz="1600" b="1" dirty="0">
                <a:solidFill>
                  <a:schemeClr val="tx1">
                    <a:lumMod val="75000"/>
                    <a:lumOff val="25000"/>
                  </a:schemeClr>
                </a:solidFill>
                <a:ea typeface="Open Sans Light" panose="020B0306030504020204" pitchFamily="34" charset="0"/>
                <a:cs typeface="Open Sans Light" panose="020B0306030504020204" pitchFamily="34" charset="0"/>
              </a:rPr>
              <a:t>Select a slide you would like to use, copy and paste it in the “My Presentation” section </a:t>
            </a:r>
            <a:r>
              <a:rPr lang="en-US" sz="1600" dirty="0">
                <a:solidFill>
                  <a:schemeClr val="tx1">
                    <a:lumMod val="75000"/>
                    <a:lumOff val="25000"/>
                  </a:schemeClr>
                </a:solidFill>
                <a:ea typeface="Open Sans Light" panose="020B0306030504020204" pitchFamily="34" charset="0"/>
                <a:cs typeface="Open Sans Light" panose="020B0306030504020204" pitchFamily="34" charset="0"/>
              </a:rPr>
              <a:t>and so on. After your finished building your presentation, delete the “Templates” section.</a:t>
            </a:r>
          </a:p>
          <a:p>
            <a:pPr marL="342900" indent="-342900">
              <a:buFontTx/>
              <a:buAutoNum type="arabicPeriod"/>
            </a:pPr>
            <a:endParaRPr lang="en-US" sz="1600" dirty="0">
              <a:solidFill>
                <a:schemeClr val="tx1">
                  <a:lumMod val="75000"/>
                  <a:lumOff val="25000"/>
                </a:schemeClr>
              </a:solidFill>
              <a:ea typeface="Open Sans Light" panose="020B0306030504020204" pitchFamily="34" charset="0"/>
              <a:cs typeface="Open Sans Light" panose="020B0306030504020204" pitchFamily="34" charset="0"/>
            </a:endParaRPr>
          </a:p>
          <a:p>
            <a:pPr marL="342900" indent="-342900">
              <a:buAutoNum type="arabicPeriod"/>
            </a:pPr>
            <a:r>
              <a:rPr lang="en-US" sz="1600" dirty="0">
                <a:solidFill>
                  <a:schemeClr val="tx1">
                    <a:lumMod val="75000"/>
                    <a:lumOff val="25000"/>
                  </a:schemeClr>
                </a:solidFill>
                <a:ea typeface="Open Sans Light" panose="020B0306030504020204" pitchFamily="34" charset="0"/>
                <a:cs typeface="Open Sans Light" panose="020B0306030504020204" pitchFamily="34" charset="0"/>
              </a:rPr>
              <a:t>To Edit The Footer Text From All Slides, Please Go To </a:t>
            </a:r>
            <a:r>
              <a:rPr lang="en-US" sz="1600" b="1" dirty="0">
                <a:solidFill>
                  <a:schemeClr val="tx1">
                    <a:lumMod val="75000"/>
                    <a:lumOff val="25000"/>
                  </a:schemeClr>
                </a:solidFill>
                <a:ea typeface="Open Sans Light" panose="020B0306030504020204" pitchFamily="34" charset="0"/>
                <a:cs typeface="Open Sans Light" panose="020B0306030504020204" pitchFamily="34" charset="0"/>
              </a:rPr>
              <a:t>View</a:t>
            </a:r>
            <a:r>
              <a:rPr lang="en-US" sz="1600" dirty="0">
                <a:solidFill>
                  <a:schemeClr val="tx1">
                    <a:lumMod val="75000"/>
                    <a:lumOff val="25000"/>
                  </a:schemeClr>
                </a:solidFill>
                <a:ea typeface="Open Sans Light" panose="020B0306030504020204" pitchFamily="34" charset="0"/>
                <a:cs typeface="Open Sans Light" panose="020B0306030504020204" pitchFamily="34" charset="0"/>
              </a:rPr>
              <a:t> Tab ---&gt; </a:t>
            </a:r>
            <a:r>
              <a:rPr lang="en-US" sz="1600" b="1" dirty="0">
                <a:solidFill>
                  <a:schemeClr val="tx1">
                    <a:lumMod val="75000"/>
                    <a:lumOff val="25000"/>
                  </a:schemeClr>
                </a:solidFill>
                <a:ea typeface="Open Sans Light" panose="020B0306030504020204" pitchFamily="34" charset="0"/>
                <a:cs typeface="Open Sans Light" panose="020B0306030504020204" pitchFamily="34" charset="0"/>
              </a:rPr>
              <a:t>Slide Master </a:t>
            </a:r>
            <a:r>
              <a:rPr lang="en-US" sz="1600" dirty="0">
                <a:solidFill>
                  <a:schemeClr val="tx1">
                    <a:lumMod val="75000"/>
                    <a:lumOff val="25000"/>
                  </a:schemeClr>
                </a:solidFill>
                <a:ea typeface="Open Sans Light" panose="020B0306030504020204" pitchFamily="34" charset="0"/>
                <a:cs typeface="Open Sans Light" panose="020B0306030504020204" pitchFamily="34" charset="0"/>
              </a:rPr>
              <a:t>---&gt; The </a:t>
            </a:r>
            <a:r>
              <a:rPr lang="en-US" sz="1600" b="1" dirty="0">
                <a:solidFill>
                  <a:schemeClr val="tx1">
                    <a:lumMod val="75000"/>
                    <a:lumOff val="25000"/>
                  </a:schemeClr>
                </a:solidFill>
                <a:ea typeface="Open Sans Light" panose="020B0306030504020204" pitchFamily="34" charset="0"/>
                <a:cs typeface="Open Sans Light" panose="020B0306030504020204" pitchFamily="34" charset="0"/>
              </a:rPr>
              <a:t>First Layout-</a:t>
            </a:r>
            <a:r>
              <a:rPr lang="en-US" sz="1600" dirty="0">
                <a:solidFill>
                  <a:schemeClr val="tx1">
                    <a:lumMod val="75000"/>
                    <a:lumOff val="25000"/>
                  </a:schemeClr>
                </a:solidFill>
                <a:ea typeface="Open Sans Light" panose="020B0306030504020204" pitchFamily="34" charset="0"/>
                <a:cs typeface="Open Sans Light" panose="020B0306030504020204" pitchFamily="34" charset="0"/>
              </a:rPr>
              <a:t>-- You Will Find The Text Holder There Plus The Slide Number.</a:t>
            </a:r>
          </a:p>
          <a:p>
            <a:pPr marL="342900" indent="-342900">
              <a:buAutoNum type="arabicPeriod"/>
            </a:pPr>
            <a:endParaRPr lang="en-US" sz="1600" dirty="0">
              <a:solidFill>
                <a:schemeClr val="tx1">
                  <a:lumMod val="75000"/>
                  <a:lumOff val="25000"/>
                </a:schemeClr>
              </a:solidFill>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D7DAFDDF-93B5-D74E-AE2E-FF585F4F1866}"/>
              </a:ext>
            </a:extLst>
          </p:cNvPr>
          <p:cNvSpPr/>
          <p:nvPr/>
        </p:nvSpPr>
        <p:spPr>
          <a:xfrm>
            <a:off x="800100" y="4507506"/>
            <a:ext cx="7543800" cy="296235"/>
          </a:xfrm>
          <a:prstGeom prst="rect">
            <a:avLst/>
          </a:prstGeom>
        </p:spPr>
        <p:txBody>
          <a:bodyPr wrap="square" lIns="0" tIns="0" rIns="0" bIns="0" anchor="t">
            <a:spAutoFit/>
          </a:bodyPr>
          <a:lstStyle/>
          <a:p>
            <a:pPr algn="ctr">
              <a:lnSpc>
                <a:spcPct val="150000"/>
              </a:lnSpc>
            </a:pP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Regards / AHLA</a:t>
            </a:r>
          </a:p>
        </p:txBody>
      </p:sp>
    </p:spTree>
    <p:extLst>
      <p:ext uri="{BB962C8B-B14F-4D97-AF65-F5344CB8AC3E}">
        <p14:creationId xmlns:p14="http://schemas.microsoft.com/office/powerpoint/2010/main" val="26380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99" name="Freeform 98"/>
          <p:cNvSpPr/>
          <p:nvPr/>
        </p:nvSpPr>
        <p:spPr bwMode="auto">
          <a:xfrm>
            <a:off x="194310" y="2651761"/>
            <a:ext cx="4419600" cy="2276475"/>
          </a:xfrm>
          <a:custGeom>
            <a:avLst/>
            <a:gdLst>
              <a:gd name="connsiteX0" fmla="*/ 0 w 9144000"/>
              <a:gd name="connsiteY0" fmla="*/ 0 h 3257550"/>
              <a:gd name="connsiteX1" fmla="*/ 9144000 w 9144000"/>
              <a:gd name="connsiteY1" fmla="*/ 0 h 3257550"/>
              <a:gd name="connsiteX2" fmla="*/ 9144000 w 9144000"/>
              <a:gd name="connsiteY2" fmla="*/ 3257550 h 3257550"/>
              <a:gd name="connsiteX3" fmla="*/ 0 w 9144000"/>
              <a:gd name="connsiteY3" fmla="*/ 3257550 h 3257550"/>
            </a:gdLst>
            <a:ahLst/>
            <a:cxnLst>
              <a:cxn ang="0">
                <a:pos x="connsiteX0" y="connsiteY0"/>
              </a:cxn>
              <a:cxn ang="0">
                <a:pos x="connsiteX1" y="connsiteY1"/>
              </a:cxn>
              <a:cxn ang="0">
                <a:pos x="connsiteX2" y="connsiteY2"/>
              </a:cxn>
              <a:cxn ang="0">
                <a:pos x="connsiteX3" y="connsiteY3"/>
              </a:cxn>
            </a:cxnLst>
            <a:rect l="l" t="t" r="r" b="b"/>
            <a:pathLst>
              <a:path w="9144000" h="3257550">
                <a:moveTo>
                  <a:pt x="0" y="0"/>
                </a:moveTo>
                <a:lnTo>
                  <a:pt x="9144000" y="0"/>
                </a:lnTo>
                <a:lnTo>
                  <a:pt x="9144000" y="3257550"/>
                </a:lnTo>
                <a:lnTo>
                  <a:pt x="0" y="3257550"/>
                </a:lnTo>
                <a:close/>
              </a:path>
            </a:pathLst>
          </a:custGeom>
          <a:solidFill>
            <a:schemeClr val="bg1">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5" name="Freeform 24"/>
          <p:cNvSpPr/>
          <p:nvPr/>
        </p:nvSpPr>
        <p:spPr bwMode="auto">
          <a:xfrm>
            <a:off x="194310" y="2906472"/>
            <a:ext cx="76200" cy="990600"/>
          </a:xfrm>
          <a:custGeom>
            <a:avLst/>
            <a:gdLst>
              <a:gd name="connsiteX0" fmla="*/ 0 w 9144000"/>
              <a:gd name="connsiteY0" fmla="*/ 0 h 3257550"/>
              <a:gd name="connsiteX1" fmla="*/ 9144000 w 9144000"/>
              <a:gd name="connsiteY1" fmla="*/ 0 h 3257550"/>
              <a:gd name="connsiteX2" fmla="*/ 9144000 w 9144000"/>
              <a:gd name="connsiteY2" fmla="*/ 3257550 h 3257550"/>
              <a:gd name="connsiteX3" fmla="*/ 0 w 9144000"/>
              <a:gd name="connsiteY3" fmla="*/ 3257550 h 3257550"/>
            </a:gdLst>
            <a:ahLst/>
            <a:cxnLst>
              <a:cxn ang="0">
                <a:pos x="connsiteX0" y="connsiteY0"/>
              </a:cxn>
              <a:cxn ang="0">
                <a:pos x="connsiteX1" y="connsiteY1"/>
              </a:cxn>
              <a:cxn ang="0">
                <a:pos x="connsiteX2" y="connsiteY2"/>
              </a:cxn>
              <a:cxn ang="0">
                <a:pos x="connsiteX3" y="connsiteY3"/>
              </a:cxn>
            </a:cxnLst>
            <a:rect l="l" t="t" r="r" b="b"/>
            <a:pathLst>
              <a:path w="9144000" h="3257550">
                <a:moveTo>
                  <a:pt x="0" y="0"/>
                </a:moveTo>
                <a:lnTo>
                  <a:pt x="9144000" y="0"/>
                </a:lnTo>
                <a:lnTo>
                  <a:pt x="9144000" y="3257550"/>
                </a:lnTo>
                <a:lnTo>
                  <a:pt x="0" y="3257550"/>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7" name="Rectangle 26"/>
          <p:cNvSpPr/>
          <p:nvPr/>
        </p:nvSpPr>
        <p:spPr>
          <a:xfrm>
            <a:off x="422911" y="3221613"/>
            <a:ext cx="3962399" cy="584775"/>
          </a:xfrm>
          <a:prstGeom prst="rect">
            <a:avLst/>
          </a:prstGeom>
        </p:spPr>
        <p:txBody>
          <a:bodyPr wrap="square" lIns="0" tIns="0" rIns="0" bIns="0" anchor="ctr">
            <a:spAutoFit/>
          </a:bodyPr>
          <a:lstStyle/>
          <a:p>
            <a:r>
              <a:rPr lang="en-US" sz="3800" b="1" dirty="0">
                <a:solidFill>
                  <a:schemeClr val="accent1"/>
                </a:solidFill>
                <a:ea typeface="Roboto Bk" pitchFamily="2" charset="0"/>
              </a:rPr>
              <a:t>INTRO HEADER</a:t>
            </a:r>
          </a:p>
        </p:txBody>
      </p:sp>
      <p:sp>
        <p:nvSpPr>
          <p:cNvPr id="28" name="ZoneTexte 13"/>
          <p:cNvSpPr txBox="1"/>
          <p:nvPr/>
        </p:nvSpPr>
        <p:spPr>
          <a:xfrm>
            <a:off x="422911" y="3986010"/>
            <a:ext cx="3962399" cy="669350"/>
          </a:xfrm>
          <a:prstGeom prst="rect">
            <a:avLst/>
          </a:prstGeom>
          <a:noFill/>
        </p:spPr>
        <p:txBody>
          <a:bodyPr wrap="square" lIns="0" tIns="0" rIns="0" bIns="0" rtlCol="0">
            <a:spAutoFit/>
          </a:bodyPr>
          <a:lstStyle/>
          <a:p>
            <a:pPr>
              <a:lnSpc>
                <a:spcPct val="150000"/>
              </a:lnSpc>
            </a:pPr>
            <a:r>
              <a:rPr lang="en-US" sz="1000" dirty="0">
                <a:solidFill>
                  <a:schemeClr val="tx1">
                    <a:lumMod val="75000"/>
                    <a:lumOff val="25000"/>
                  </a:schemeClr>
                </a:solidFill>
                <a:latin typeface="+mj-lt"/>
              </a:rPr>
              <a:t>An </a:t>
            </a:r>
            <a:r>
              <a:rPr lang="en-US" sz="1000" dirty="0" err="1">
                <a:solidFill>
                  <a:schemeClr val="tx1">
                    <a:lumMod val="75000"/>
                    <a:lumOff val="25000"/>
                  </a:schemeClr>
                </a:solidFill>
                <a:latin typeface="+mj-lt"/>
              </a:rPr>
              <a:t>aceatem</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idicilisqui</a:t>
            </a:r>
            <a:r>
              <a:rPr lang="en-US" sz="1000" dirty="0">
                <a:solidFill>
                  <a:schemeClr val="tx1">
                    <a:lumMod val="75000"/>
                    <a:lumOff val="25000"/>
                  </a:schemeClr>
                </a:solidFill>
                <a:latin typeface="+mj-lt"/>
              </a:rPr>
              <a:t> omni re </a:t>
            </a:r>
            <a:r>
              <a:rPr lang="en-US" sz="1000" dirty="0" err="1">
                <a:solidFill>
                  <a:schemeClr val="tx1">
                    <a:lumMod val="75000"/>
                    <a:lumOff val="25000"/>
                  </a:schemeClr>
                </a:solidFill>
                <a:latin typeface="+mj-lt"/>
              </a:rPr>
              <a:t>excest</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expliqui</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berios</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apedic</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tores</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modipsant</a:t>
            </a:r>
            <a:r>
              <a:rPr lang="en-US" sz="1000" dirty="0">
                <a:solidFill>
                  <a:schemeClr val="tx1">
                    <a:lumMod val="75000"/>
                    <a:lumOff val="25000"/>
                  </a:schemeClr>
                </a:solidFill>
                <a:latin typeface="+mj-lt"/>
              </a:rPr>
              <a:t> omni re </a:t>
            </a:r>
            <a:r>
              <a:rPr lang="en-US" sz="1000" dirty="0" err="1">
                <a:solidFill>
                  <a:schemeClr val="tx1">
                    <a:lumMod val="75000"/>
                    <a:lumOff val="25000"/>
                  </a:schemeClr>
                </a:solidFill>
                <a:latin typeface="+mj-lt"/>
              </a:rPr>
              <a:t>excest</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expliqui</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berios</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apedic</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tores</a:t>
            </a:r>
            <a:r>
              <a:rPr lang="en-US" sz="1000" dirty="0">
                <a:solidFill>
                  <a:schemeClr val="tx1">
                    <a:lumMod val="75000"/>
                    <a:lumOff val="25000"/>
                  </a:schemeClr>
                </a:solidFill>
                <a:latin typeface="+mj-lt"/>
              </a:rPr>
              <a:t>. An </a:t>
            </a:r>
            <a:r>
              <a:rPr lang="en-US" sz="1000" dirty="0" err="1">
                <a:solidFill>
                  <a:schemeClr val="tx1">
                    <a:lumMod val="75000"/>
                    <a:lumOff val="25000"/>
                  </a:schemeClr>
                </a:solidFill>
                <a:latin typeface="+mj-lt"/>
              </a:rPr>
              <a:t>aceatem</a:t>
            </a:r>
            <a:r>
              <a:rPr lang="en-US" sz="1000" dirty="0">
                <a:solidFill>
                  <a:schemeClr val="tx1">
                    <a:lumMod val="75000"/>
                    <a:lumOff val="25000"/>
                  </a:schemeClr>
                </a:solidFill>
                <a:latin typeface="+mj-lt"/>
              </a:rPr>
              <a:t> </a:t>
            </a:r>
            <a:r>
              <a:rPr lang="en-US" sz="1000" dirty="0" err="1">
                <a:solidFill>
                  <a:schemeClr val="tx1">
                    <a:lumMod val="75000"/>
                    <a:lumOff val="25000"/>
                  </a:schemeClr>
                </a:solidFill>
                <a:latin typeface="+mj-lt"/>
              </a:rPr>
              <a:t>idicilisqui</a:t>
            </a:r>
            <a:r>
              <a:rPr lang="en-US" sz="1000" dirty="0">
                <a:solidFill>
                  <a:schemeClr val="tx1">
                    <a:lumMod val="75000"/>
                    <a:lumOff val="25000"/>
                  </a:schemeClr>
                </a:solidFill>
                <a:latin typeface="+mj-lt"/>
              </a:rPr>
              <a:t> omni re </a:t>
            </a:r>
            <a:r>
              <a:rPr lang="en-US" sz="1000" dirty="0" err="1">
                <a:solidFill>
                  <a:schemeClr val="tx1">
                    <a:lumMod val="75000"/>
                    <a:lumOff val="25000"/>
                  </a:schemeClr>
                </a:solidFill>
                <a:latin typeface="+mj-lt"/>
              </a:rPr>
              <a:t>excest</a:t>
            </a:r>
            <a:r>
              <a:rPr lang="en-US" sz="1000" dirty="0">
                <a:solidFill>
                  <a:schemeClr val="tx1">
                    <a:lumMod val="75000"/>
                    <a:lumOff val="25000"/>
                  </a:schemeClr>
                </a:solidFill>
                <a:latin typeface="+mj-lt"/>
              </a:rPr>
              <a:t>.</a:t>
            </a:r>
          </a:p>
        </p:txBody>
      </p:sp>
      <p:sp>
        <p:nvSpPr>
          <p:cNvPr id="8" name="3">
            <a:extLst>
              <a:ext uri="{FF2B5EF4-FFF2-40B4-BE49-F238E27FC236}">
                <a16:creationId xmlns:a16="http://schemas.microsoft.com/office/drawing/2014/main" id="{D7AC1464-9E86-44A2-ABB9-20E60AEF7C6C}"/>
              </a:ext>
            </a:extLst>
          </p:cNvPr>
          <p:cNvSpPr txBox="1"/>
          <p:nvPr/>
        </p:nvSpPr>
        <p:spPr>
          <a:xfrm>
            <a:off x="464820" y="2901490"/>
            <a:ext cx="3920490" cy="215444"/>
          </a:xfrm>
          <a:prstGeom prst="rect">
            <a:avLst/>
          </a:prstGeom>
          <a:noFill/>
        </p:spPr>
        <p:txBody>
          <a:bodyPr wrap="square" lIns="0" tIns="0" rIns="0" bIns="0" rtlCol="0" anchor="ctr">
            <a:spAutoFit/>
          </a:bodyPr>
          <a:lstStyle/>
          <a:p>
            <a:r>
              <a:rPr lang="en-US" sz="1400" b="1" dirty="0" err="1">
                <a:solidFill>
                  <a:schemeClr val="tx1">
                    <a:lumMod val="75000"/>
                    <a:lumOff val="25000"/>
                  </a:schemeClr>
                </a:solidFill>
              </a:rPr>
              <a:t>Subheader</a:t>
            </a:r>
            <a:r>
              <a:rPr lang="en-US" sz="1400" b="1" dirty="0">
                <a:solidFill>
                  <a:schemeClr val="tx1">
                    <a:lumMod val="75000"/>
                    <a:lumOff val="25000"/>
                  </a:schemeClr>
                </a:solidFill>
              </a:rPr>
              <a:t> For This Page</a:t>
            </a:r>
          </a:p>
        </p:txBody>
      </p:sp>
      <p:grpSp>
        <p:nvGrpSpPr>
          <p:cNvPr id="9" name="Group 8"/>
          <p:cNvGrpSpPr/>
          <p:nvPr/>
        </p:nvGrpSpPr>
        <p:grpSpPr>
          <a:xfrm>
            <a:off x="464820" y="3836174"/>
            <a:ext cx="611474" cy="60898"/>
            <a:chOff x="411511" y="4318417"/>
            <a:chExt cx="611474" cy="60898"/>
          </a:xfrm>
        </p:grpSpPr>
        <p:sp>
          <p:nvSpPr>
            <p:cNvPr id="10" name="Oval 13"/>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14"/>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2" name="Oval 15"/>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3" name="Oval 16"/>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4" name="Oval 17"/>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5" name="Oval 24"/>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Tree>
    <p:extLst>
      <p:ext uri="{BB962C8B-B14F-4D97-AF65-F5344CB8AC3E}">
        <p14:creationId xmlns:p14="http://schemas.microsoft.com/office/powerpoint/2010/main" val="25353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Parallel Timeline Infographic</a:t>
            </a:r>
          </a:p>
        </p:txBody>
      </p:sp>
      <p:sp>
        <p:nvSpPr>
          <p:cNvPr id="18" name="Rectangle 17"/>
          <p:cNvSpPr/>
          <p:nvPr/>
        </p:nvSpPr>
        <p:spPr>
          <a:xfrm>
            <a:off x="313602" y="3898677"/>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20" name="Straight Connector 19"/>
          <p:cNvCxnSpPr/>
          <p:nvPr/>
        </p:nvCxnSpPr>
        <p:spPr>
          <a:xfrm>
            <a:off x="728488" y="310860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012422" y="1158240"/>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27" name="Straight Connector 26"/>
          <p:cNvCxnSpPr/>
          <p:nvPr/>
        </p:nvCxnSpPr>
        <p:spPr>
          <a:xfrm rot="10800000">
            <a:off x="1427307" y="191517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404234" y="2519549"/>
            <a:ext cx="648508" cy="372372"/>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Jan</a:t>
            </a:r>
          </a:p>
        </p:txBody>
      </p:sp>
      <p:sp>
        <p:nvSpPr>
          <p:cNvPr id="32" name="Rectangle 31"/>
          <p:cNvSpPr/>
          <p:nvPr/>
        </p:nvSpPr>
        <p:spPr bwMode="auto">
          <a:xfrm>
            <a:off x="1103121" y="2519549"/>
            <a:ext cx="648508" cy="372372"/>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Feb</a:t>
            </a:r>
          </a:p>
        </p:txBody>
      </p:sp>
      <p:sp>
        <p:nvSpPr>
          <p:cNvPr id="33" name="Rectangle 32"/>
          <p:cNvSpPr/>
          <p:nvPr/>
        </p:nvSpPr>
        <p:spPr bwMode="auto">
          <a:xfrm>
            <a:off x="1802010" y="2519549"/>
            <a:ext cx="648508" cy="372372"/>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Mar</a:t>
            </a:r>
          </a:p>
        </p:txBody>
      </p:sp>
      <p:sp>
        <p:nvSpPr>
          <p:cNvPr id="34" name="Rectangle 33"/>
          <p:cNvSpPr/>
          <p:nvPr/>
        </p:nvSpPr>
        <p:spPr bwMode="auto">
          <a:xfrm>
            <a:off x="2500898" y="2519549"/>
            <a:ext cx="648508" cy="372372"/>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Apr</a:t>
            </a:r>
          </a:p>
        </p:txBody>
      </p:sp>
      <p:sp>
        <p:nvSpPr>
          <p:cNvPr id="35" name="Rectangle 34"/>
          <p:cNvSpPr/>
          <p:nvPr/>
        </p:nvSpPr>
        <p:spPr bwMode="auto">
          <a:xfrm>
            <a:off x="3199787" y="2519549"/>
            <a:ext cx="648508" cy="372372"/>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May</a:t>
            </a:r>
          </a:p>
        </p:txBody>
      </p:sp>
      <p:sp>
        <p:nvSpPr>
          <p:cNvPr id="36" name="Rectangle 35"/>
          <p:cNvSpPr/>
          <p:nvPr/>
        </p:nvSpPr>
        <p:spPr bwMode="auto">
          <a:xfrm>
            <a:off x="3898675" y="2519549"/>
            <a:ext cx="648508" cy="372372"/>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Jun</a:t>
            </a:r>
          </a:p>
        </p:txBody>
      </p:sp>
      <p:sp>
        <p:nvSpPr>
          <p:cNvPr id="37" name="Rectangle 36"/>
          <p:cNvSpPr/>
          <p:nvPr/>
        </p:nvSpPr>
        <p:spPr bwMode="auto">
          <a:xfrm>
            <a:off x="4597562" y="2519549"/>
            <a:ext cx="648508" cy="372372"/>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Jul</a:t>
            </a:r>
          </a:p>
        </p:txBody>
      </p:sp>
      <p:sp>
        <p:nvSpPr>
          <p:cNvPr id="38" name="Rectangle 37"/>
          <p:cNvSpPr/>
          <p:nvPr/>
        </p:nvSpPr>
        <p:spPr bwMode="auto">
          <a:xfrm>
            <a:off x="5296451" y="2519549"/>
            <a:ext cx="648508" cy="372372"/>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Aug</a:t>
            </a:r>
          </a:p>
        </p:txBody>
      </p:sp>
      <p:sp>
        <p:nvSpPr>
          <p:cNvPr id="39" name="Rectangle 38"/>
          <p:cNvSpPr/>
          <p:nvPr/>
        </p:nvSpPr>
        <p:spPr bwMode="auto">
          <a:xfrm>
            <a:off x="5995339" y="2519549"/>
            <a:ext cx="648508" cy="372372"/>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Sep</a:t>
            </a:r>
          </a:p>
        </p:txBody>
      </p:sp>
      <p:sp>
        <p:nvSpPr>
          <p:cNvPr id="40" name="Rectangle 39"/>
          <p:cNvSpPr/>
          <p:nvPr/>
        </p:nvSpPr>
        <p:spPr bwMode="auto">
          <a:xfrm>
            <a:off x="6694226" y="2519549"/>
            <a:ext cx="648508" cy="372372"/>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Oct</a:t>
            </a:r>
          </a:p>
        </p:txBody>
      </p:sp>
      <p:sp>
        <p:nvSpPr>
          <p:cNvPr id="41" name="Rectangle 40"/>
          <p:cNvSpPr/>
          <p:nvPr/>
        </p:nvSpPr>
        <p:spPr bwMode="auto">
          <a:xfrm>
            <a:off x="7393114" y="2519549"/>
            <a:ext cx="648508" cy="372372"/>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Nov</a:t>
            </a:r>
          </a:p>
        </p:txBody>
      </p:sp>
      <p:sp>
        <p:nvSpPr>
          <p:cNvPr id="42" name="Rectangle 41"/>
          <p:cNvSpPr/>
          <p:nvPr/>
        </p:nvSpPr>
        <p:spPr bwMode="auto">
          <a:xfrm>
            <a:off x="8092006" y="2519549"/>
            <a:ext cx="648508" cy="372372"/>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rPr>
              <a:t>Dec</a:t>
            </a:r>
          </a:p>
        </p:txBody>
      </p:sp>
      <p:sp>
        <p:nvSpPr>
          <p:cNvPr id="43" name="Rectangle 42"/>
          <p:cNvSpPr/>
          <p:nvPr/>
        </p:nvSpPr>
        <p:spPr bwMode="auto">
          <a:xfrm>
            <a:off x="404234" y="2891921"/>
            <a:ext cx="8336280" cy="209459"/>
          </a:xfrm>
          <a:prstGeom prst="rect">
            <a:avLst/>
          </a:prstGeom>
          <a:solidFill>
            <a:schemeClr val="bg1">
              <a:lumMod val="5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b="1">
                <a:solidFill>
                  <a:schemeClr val="bg1"/>
                </a:solidFill>
              </a:rPr>
              <a:t>2019</a:t>
            </a:r>
          </a:p>
        </p:txBody>
      </p:sp>
      <p:sp>
        <p:nvSpPr>
          <p:cNvPr id="49" name="Rectangle 48"/>
          <p:cNvSpPr/>
          <p:nvPr/>
        </p:nvSpPr>
        <p:spPr>
          <a:xfrm>
            <a:off x="1711242" y="3898677"/>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50" name="Straight Connector 49"/>
          <p:cNvCxnSpPr/>
          <p:nvPr/>
        </p:nvCxnSpPr>
        <p:spPr>
          <a:xfrm>
            <a:off x="2126128" y="310860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410062" y="1158240"/>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67" name="Straight Connector 66"/>
          <p:cNvCxnSpPr/>
          <p:nvPr/>
        </p:nvCxnSpPr>
        <p:spPr>
          <a:xfrm rot="10800000">
            <a:off x="2824947" y="191517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3108882" y="3898677"/>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70" name="Straight Connector 69"/>
          <p:cNvCxnSpPr/>
          <p:nvPr/>
        </p:nvCxnSpPr>
        <p:spPr>
          <a:xfrm>
            <a:off x="3523768" y="310860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807702" y="1158240"/>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73" name="Straight Connector 72"/>
          <p:cNvCxnSpPr/>
          <p:nvPr/>
        </p:nvCxnSpPr>
        <p:spPr>
          <a:xfrm rot="10800000">
            <a:off x="4222587" y="191517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4506522" y="3898677"/>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76" name="Straight Connector 75"/>
          <p:cNvCxnSpPr/>
          <p:nvPr/>
        </p:nvCxnSpPr>
        <p:spPr>
          <a:xfrm>
            <a:off x="4921408" y="310860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205342" y="1158240"/>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79" name="Straight Connector 78"/>
          <p:cNvCxnSpPr/>
          <p:nvPr/>
        </p:nvCxnSpPr>
        <p:spPr>
          <a:xfrm rot="10800000">
            <a:off x="5620227" y="191517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904162" y="3898677"/>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82" name="Straight Connector 81"/>
          <p:cNvCxnSpPr/>
          <p:nvPr/>
        </p:nvCxnSpPr>
        <p:spPr>
          <a:xfrm>
            <a:off x="6319048" y="310860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602982" y="1158240"/>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85" name="Straight Connector 84"/>
          <p:cNvCxnSpPr/>
          <p:nvPr/>
        </p:nvCxnSpPr>
        <p:spPr>
          <a:xfrm rot="10800000">
            <a:off x="7017867" y="191517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01802" y="3898677"/>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88" name="Straight Connector 87"/>
          <p:cNvCxnSpPr/>
          <p:nvPr/>
        </p:nvCxnSpPr>
        <p:spPr>
          <a:xfrm>
            <a:off x="7716688" y="310860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8000626" y="1158240"/>
            <a:ext cx="829772" cy="564013"/>
          </a:xfrm>
          <a:prstGeom prst="rect">
            <a:avLst/>
          </a:prstGeom>
        </p:spPr>
        <p:txBody>
          <a:bodyPr wrap="square" anchor="ctr">
            <a:spAutoFit/>
          </a:bodyPr>
          <a:lstStyle/>
          <a:p>
            <a:pPr algn="ctr">
              <a:lnSpc>
                <a:spcPct val="120000"/>
              </a:lnSpc>
            </a:pPr>
            <a:r>
              <a:rPr lang="en-US" sz="1000">
                <a:solidFill>
                  <a:schemeClr val="tx1">
                    <a:lumMod val="90000"/>
                    <a:lumOff val="10000"/>
                  </a:schemeClr>
                </a:solidFill>
              </a:rPr>
              <a:t>Insert Text Here</a:t>
            </a:r>
          </a:p>
        </p:txBody>
      </p:sp>
      <p:cxnSp>
        <p:nvCxnSpPr>
          <p:cNvPr id="91" name="Straight Connector 90"/>
          <p:cNvCxnSpPr/>
          <p:nvPr/>
        </p:nvCxnSpPr>
        <p:spPr>
          <a:xfrm rot="10800000">
            <a:off x="8415511" y="1915177"/>
            <a:ext cx="1" cy="597146"/>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38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66"/>
          <p:cNvSpPr>
            <a:spLocks noGrp="1"/>
          </p:cNvSpPr>
          <p:nvPr>
            <p:ph type="body" sz="half" idx="2"/>
          </p:nvPr>
        </p:nvSpPr>
        <p:spPr/>
        <p:txBody>
          <a:bodyPr/>
          <a:lstStyle/>
          <a:p>
            <a:r>
              <a:rPr lang="en-US"/>
              <a:t>Enter your subhead line here</a:t>
            </a:r>
          </a:p>
        </p:txBody>
      </p:sp>
      <p:sp>
        <p:nvSpPr>
          <p:cNvPr id="66" name="Title 65"/>
          <p:cNvSpPr>
            <a:spLocks noGrp="1"/>
          </p:cNvSpPr>
          <p:nvPr>
            <p:ph type="title"/>
          </p:nvPr>
        </p:nvSpPr>
        <p:spPr/>
        <p:txBody>
          <a:bodyPr/>
          <a:lstStyle/>
          <a:p>
            <a:r>
              <a:rPr lang="en-US"/>
              <a:t>Timeline Infographic</a:t>
            </a:r>
          </a:p>
        </p:txBody>
      </p:sp>
      <p:cxnSp>
        <p:nvCxnSpPr>
          <p:cNvPr id="20" name="Straight Connector 19"/>
          <p:cNvCxnSpPr/>
          <p:nvPr/>
        </p:nvCxnSpPr>
        <p:spPr>
          <a:xfrm>
            <a:off x="2186219" y="1188720"/>
            <a:ext cx="0" cy="1329558"/>
          </a:xfrm>
          <a:prstGeom prst="line">
            <a:avLst/>
          </a:prstGeom>
          <a:ln w="12700">
            <a:solidFill>
              <a:schemeClr val="accent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623321" y="2459268"/>
            <a:ext cx="499772" cy="261134"/>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Jan</a:t>
            </a:r>
          </a:p>
        </p:txBody>
      </p:sp>
      <p:sp>
        <p:nvSpPr>
          <p:cNvPr id="6" name="Rectangle 5"/>
          <p:cNvSpPr/>
          <p:nvPr/>
        </p:nvSpPr>
        <p:spPr bwMode="auto">
          <a:xfrm>
            <a:off x="1161917" y="2459268"/>
            <a:ext cx="499772" cy="261134"/>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Feb</a:t>
            </a:r>
          </a:p>
        </p:txBody>
      </p:sp>
      <p:sp>
        <p:nvSpPr>
          <p:cNvPr id="7" name="Rectangle 6"/>
          <p:cNvSpPr/>
          <p:nvPr/>
        </p:nvSpPr>
        <p:spPr bwMode="auto">
          <a:xfrm>
            <a:off x="1700515" y="2459268"/>
            <a:ext cx="499772" cy="261134"/>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Mar</a:t>
            </a:r>
          </a:p>
        </p:txBody>
      </p:sp>
      <p:sp>
        <p:nvSpPr>
          <p:cNvPr id="17" name="Rectangle 16"/>
          <p:cNvSpPr/>
          <p:nvPr/>
        </p:nvSpPr>
        <p:spPr bwMode="auto">
          <a:xfrm>
            <a:off x="623321" y="2720401"/>
            <a:ext cx="1576966" cy="221903"/>
          </a:xfrm>
          <a:prstGeom prst="rect">
            <a:avLst/>
          </a:prstGeom>
          <a:solidFill>
            <a:schemeClr val="bg1">
              <a:lumMod val="5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b="1">
                <a:solidFill>
                  <a:schemeClr val="bg1"/>
                </a:solidFill>
              </a:rPr>
              <a:t>2019</a:t>
            </a:r>
          </a:p>
        </p:txBody>
      </p:sp>
      <p:sp>
        <p:nvSpPr>
          <p:cNvPr id="19" name="Rectangle 18"/>
          <p:cNvSpPr/>
          <p:nvPr/>
        </p:nvSpPr>
        <p:spPr>
          <a:xfrm flipH="1">
            <a:off x="623321" y="1188720"/>
            <a:ext cx="1500767" cy="919028"/>
          </a:xfrm>
          <a:prstGeom prst="rect">
            <a:avLst/>
          </a:prstGeom>
        </p:spPr>
        <p:txBody>
          <a:bodyPr wrap="square" lIns="0" tIns="0" rIns="0" bIns="0" anchor="ctr">
            <a:spAutoFit/>
          </a:bodyPr>
          <a:lstStyle/>
          <a:p>
            <a:pPr>
              <a:lnSpc>
                <a:spcPct val="120000"/>
              </a:lnSpc>
            </a:pPr>
            <a:r>
              <a:rPr lang="en-US" sz="1200" b="1">
                <a:solidFill>
                  <a:schemeClr val="accent1"/>
                </a:solidFill>
              </a:rPr>
              <a:t>Your Title Here</a:t>
            </a:r>
          </a:p>
          <a:p>
            <a:pPr>
              <a:lnSpc>
                <a:spcPct val="120000"/>
              </a:lnSpc>
            </a:pPr>
            <a:r>
              <a:rPr lang="en-US" sz="1000">
                <a:solidFill>
                  <a:schemeClr val="bg1">
                    <a:lumMod val="50000"/>
                  </a:schemeClr>
                </a:solidFill>
                <a:latin typeface="Roboto (Body)"/>
              </a:rPr>
              <a:t>It is a long established fact that a reader will be distracted .</a:t>
            </a:r>
          </a:p>
        </p:txBody>
      </p:sp>
      <p:cxnSp>
        <p:nvCxnSpPr>
          <p:cNvPr id="24" name="Straight Connector 23"/>
          <p:cNvCxnSpPr/>
          <p:nvPr/>
        </p:nvCxnSpPr>
        <p:spPr>
          <a:xfrm rot="10800000" flipH="1">
            <a:off x="3766317" y="3144427"/>
            <a:ext cx="0" cy="1329558"/>
          </a:xfrm>
          <a:prstGeom prst="line">
            <a:avLst/>
          </a:prstGeom>
          <a:ln w="12700">
            <a:solidFill>
              <a:schemeClr val="accent2"/>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flipH="1">
            <a:off x="3280613" y="2720401"/>
            <a:ext cx="499772" cy="261134"/>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Jan</a:t>
            </a:r>
          </a:p>
        </p:txBody>
      </p:sp>
      <p:sp>
        <p:nvSpPr>
          <p:cNvPr id="28" name="Rectangle 27"/>
          <p:cNvSpPr/>
          <p:nvPr/>
        </p:nvSpPr>
        <p:spPr bwMode="auto">
          <a:xfrm flipH="1">
            <a:off x="2742017" y="2720401"/>
            <a:ext cx="499772" cy="261134"/>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Feb</a:t>
            </a:r>
          </a:p>
        </p:txBody>
      </p:sp>
      <p:sp>
        <p:nvSpPr>
          <p:cNvPr id="29" name="Rectangle 28"/>
          <p:cNvSpPr/>
          <p:nvPr/>
        </p:nvSpPr>
        <p:spPr bwMode="auto">
          <a:xfrm flipH="1">
            <a:off x="2203419" y="2720401"/>
            <a:ext cx="499772" cy="261134"/>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Mar</a:t>
            </a:r>
          </a:p>
        </p:txBody>
      </p:sp>
      <p:sp>
        <p:nvSpPr>
          <p:cNvPr id="30" name="Rectangle 29"/>
          <p:cNvSpPr/>
          <p:nvPr/>
        </p:nvSpPr>
        <p:spPr bwMode="auto">
          <a:xfrm flipH="1">
            <a:off x="2203419" y="2981535"/>
            <a:ext cx="1576966" cy="221903"/>
          </a:xfrm>
          <a:prstGeom prst="rect">
            <a:avLst/>
          </a:prstGeom>
          <a:solidFill>
            <a:schemeClr val="bg1">
              <a:lumMod val="5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b="1">
                <a:solidFill>
                  <a:schemeClr val="bg1"/>
                </a:solidFill>
              </a:rPr>
              <a:t>2020</a:t>
            </a:r>
          </a:p>
        </p:txBody>
      </p:sp>
      <p:sp>
        <p:nvSpPr>
          <p:cNvPr id="26" name="Rectangle 25"/>
          <p:cNvSpPr/>
          <p:nvPr/>
        </p:nvSpPr>
        <p:spPr>
          <a:xfrm>
            <a:off x="2203419" y="3554957"/>
            <a:ext cx="1500767" cy="919028"/>
          </a:xfrm>
          <a:prstGeom prst="rect">
            <a:avLst/>
          </a:prstGeom>
        </p:spPr>
        <p:txBody>
          <a:bodyPr wrap="square" lIns="0" tIns="0" rIns="0" bIns="0" anchor="ctr">
            <a:spAutoFit/>
          </a:bodyPr>
          <a:lstStyle/>
          <a:p>
            <a:pPr>
              <a:lnSpc>
                <a:spcPct val="120000"/>
              </a:lnSpc>
            </a:pPr>
            <a:r>
              <a:rPr lang="en-US" sz="1200" b="1">
                <a:solidFill>
                  <a:schemeClr val="accent2"/>
                </a:solidFill>
              </a:rPr>
              <a:t>Your Title Here</a:t>
            </a:r>
          </a:p>
          <a:p>
            <a:pPr>
              <a:lnSpc>
                <a:spcPct val="120000"/>
              </a:lnSpc>
            </a:pPr>
            <a:r>
              <a:rPr lang="en-US" sz="1000">
                <a:solidFill>
                  <a:schemeClr val="bg1">
                    <a:lumMod val="50000"/>
                  </a:schemeClr>
                </a:solidFill>
                <a:latin typeface="Roboto (Body)"/>
              </a:rPr>
              <a:t>It is a long established fact that a reader will be distracted .</a:t>
            </a:r>
          </a:p>
        </p:txBody>
      </p:sp>
      <p:cxnSp>
        <p:nvCxnSpPr>
          <p:cNvPr id="33" name="Straight Connector 32"/>
          <p:cNvCxnSpPr/>
          <p:nvPr/>
        </p:nvCxnSpPr>
        <p:spPr>
          <a:xfrm>
            <a:off x="5346415" y="1188720"/>
            <a:ext cx="0" cy="1329558"/>
          </a:xfrm>
          <a:prstGeom prst="line">
            <a:avLst/>
          </a:prstGeom>
          <a:ln w="12700">
            <a:solidFill>
              <a:schemeClr val="accent3"/>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3783517" y="2459268"/>
            <a:ext cx="499772" cy="261134"/>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Jan</a:t>
            </a:r>
          </a:p>
        </p:txBody>
      </p:sp>
      <p:sp>
        <p:nvSpPr>
          <p:cNvPr id="37" name="Rectangle 36"/>
          <p:cNvSpPr/>
          <p:nvPr/>
        </p:nvSpPr>
        <p:spPr bwMode="auto">
          <a:xfrm>
            <a:off x="4322113" y="2459268"/>
            <a:ext cx="499772" cy="261134"/>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Feb</a:t>
            </a:r>
          </a:p>
        </p:txBody>
      </p:sp>
      <p:sp>
        <p:nvSpPr>
          <p:cNvPr id="38" name="Rectangle 37"/>
          <p:cNvSpPr/>
          <p:nvPr/>
        </p:nvSpPr>
        <p:spPr bwMode="auto">
          <a:xfrm>
            <a:off x="4860711" y="2459268"/>
            <a:ext cx="499772" cy="261134"/>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Mar</a:t>
            </a:r>
          </a:p>
        </p:txBody>
      </p:sp>
      <p:sp>
        <p:nvSpPr>
          <p:cNvPr id="39" name="Rectangle 38"/>
          <p:cNvSpPr/>
          <p:nvPr/>
        </p:nvSpPr>
        <p:spPr bwMode="auto">
          <a:xfrm>
            <a:off x="3783517" y="2720401"/>
            <a:ext cx="1576966" cy="221903"/>
          </a:xfrm>
          <a:prstGeom prst="rect">
            <a:avLst/>
          </a:prstGeom>
          <a:solidFill>
            <a:schemeClr val="bg1">
              <a:lumMod val="5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ar-SY" sz="1000" b="1">
                <a:solidFill>
                  <a:schemeClr val="bg1"/>
                </a:solidFill>
              </a:rPr>
              <a:t>2021</a:t>
            </a:r>
            <a:endParaRPr lang="en-US" sz="1000" b="1">
              <a:solidFill>
                <a:schemeClr val="bg1"/>
              </a:solidFill>
            </a:endParaRPr>
          </a:p>
        </p:txBody>
      </p:sp>
      <p:sp>
        <p:nvSpPr>
          <p:cNvPr id="35" name="Rectangle 34"/>
          <p:cNvSpPr/>
          <p:nvPr/>
        </p:nvSpPr>
        <p:spPr>
          <a:xfrm flipH="1">
            <a:off x="3783517" y="1188720"/>
            <a:ext cx="1500767" cy="919028"/>
          </a:xfrm>
          <a:prstGeom prst="rect">
            <a:avLst/>
          </a:prstGeom>
        </p:spPr>
        <p:txBody>
          <a:bodyPr wrap="square" lIns="0" tIns="0" rIns="0" bIns="0" anchor="ctr">
            <a:spAutoFit/>
          </a:bodyPr>
          <a:lstStyle/>
          <a:p>
            <a:pPr>
              <a:lnSpc>
                <a:spcPct val="120000"/>
              </a:lnSpc>
            </a:pPr>
            <a:r>
              <a:rPr lang="en-US" sz="1200" b="1">
                <a:solidFill>
                  <a:schemeClr val="accent3"/>
                </a:solidFill>
              </a:rPr>
              <a:t>Your Title Here</a:t>
            </a:r>
          </a:p>
          <a:p>
            <a:pPr>
              <a:lnSpc>
                <a:spcPct val="120000"/>
              </a:lnSpc>
            </a:pPr>
            <a:r>
              <a:rPr lang="en-US" sz="1000">
                <a:solidFill>
                  <a:schemeClr val="bg1">
                    <a:lumMod val="50000"/>
                  </a:schemeClr>
                </a:solidFill>
                <a:latin typeface="Roboto (Body)"/>
              </a:rPr>
              <a:t>It is a long established fact that a reader will be distracted .</a:t>
            </a:r>
          </a:p>
        </p:txBody>
      </p:sp>
      <p:cxnSp>
        <p:nvCxnSpPr>
          <p:cNvPr id="41" name="Straight Connector 40"/>
          <p:cNvCxnSpPr/>
          <p:nvPr/>
        </p:nvCxnSpPr>
        <p:spPr>
          <a:xfrm rot="10800000" flipH="1">
            <a:off x="6926513" y="3144427"/>
            <a:ext cx="0" cy="1329558"/>
          </a:xfrm>
          <a:prstGeom prst="line">
            <a:avLst/>
          </a:prstGeom>
          <a:ln w="12700">
            <a:solidFill>
              <a:schemeClr val="accent4"/>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flipH="1">
            <a:off x="6440809" y="2720401"/>
            <a:ext cx="499772" cy="261134"/>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Jan</a:t>
            </a:r>
          </a:p>
        </p:txBody>
      </p:sp>
      <p:sp>
        <p:nvSpPr>
          <p:cNvPr id="45" name="Rectangle 44"/>
          <p:cNvSpPr/>
          <p:nvPr/>
        </p:nvSpPr>
        <p:spPr bwMode="auto">
          <a:xfrm flipH="1">
            <a:off x="5902213" y="2720401"/>
            <a:ext cx="499772" cy="261134"/>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Feb</a:t>
            </a:r>
          </a:p>
        </p:txBody>
      </p:sp>
      <p:sp>
        <p:nvSpPr>
          <p:cNvPr id="47" name="Rectangle 46"/>
          <p:cNvSpPr/>
          <p:nvPr/>
        </p:nvSpPr>
        <p:spPr bwMode="auto">
          <a:xfrm flipH="1">
            <a:off x="5363615" y="2720401"/>
            <a:ext cx="499772" cy="261134"/>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Mar</a:t>
            </a:r>
          </a:p>
        </p:txBody>
      </p:sp>
      <p:sp>
        <p:nvSpPr>
          <p:cNvPr id="48" name="Rectangle 47"/>
          <p:cNvSpPr/>
          <p:nvPr/>
        </p:nvSpPr>
        <p:spPr bwMode="auto">
          <a:xfrm flipH="1">
            <a:off x="5363615" y="2981535"/>
            <a:ext cx="1576966" cy="221903"/>
          </a:xfrm>
          <a:prstGeom prst="rect">
            <a:avLst/>
          </a:prstGeom>
          <a:solidFill>
            <a:schemeClr val="bg1">
              <a:lumMod val="5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ar-SY" sz="1000" b="1">
                <a:solidFill>
                  <a:schemeClr val="bg1"/>
                </a:solidFill>
              </a:rPr>
              <a:t>2022</a:t>
            </a:r>
            <a:endParaRPr lang="en-US" sz="1000" b="1">
              <a:solidFill>
                <a:schemeClr val="bg1"/>
              </a:solidFill>
            </a:endParaRPr>
          </a:p>
        </p:txBody>
      </p:sp>
      <p:sp>
        <p:nvSpPr>
          <p:cNvPr id="43" name="Rectangle 42"/>
          <p:cNvSpPr/>
          <p:nvPr/>
        </p:nvSpPr>
        <p:spPr>
          <a:xfrm>
            <a:off x="5363615" y="3554957"/>
            <a:ext cx="1500767" cy="919028"/>
          </a:xfrm>
          <a:prstGeom prst="rect">
            <a:avLst/>
          </a:prstGeom>
        </p:spPr>
        <p:txBody>
          <a:bodyPr wrap="square" lIns="0" tIns="0" rIns="0" bIns="0" anchor="ctr">
            <a:spAutoFit/>
          </a:bodyPr>
          <a:lstStyle/>
          <a:p>
            <a:pPr>
              <a:lnSpc>
                <a:spcPct val="120000"/>
              </a:lnSpc>
            </a:pPr>
            <a:r>
              <a:rPr lang="en-US" sz="1200" b="1">
                <a:solidFill>
                  <a:schemeClr val="accent4"/>
                </a:solidFill>
              </a:rPr>
              <a:t>Your Title Here</a:t>
            </a:r>
          </a:p>
          <a:p>
            <a:pPr>
              <a:lnSpc>
                <a:spcPct val="120000"/>
              </a:lnSpc>
            </a:pPr>
            <a:r>
              <a:rPr lang="en-US" sz="1000">
                <a:solidFill>
                  <a:schemeClr val="bg1">
                    <a:lumMod val="50000"/>
                  </a:schemeClr>
                </a:solidFill>
                <a:latin typeface="Roboto (Body)"/>
              </a:rPr>
              <a:t>It is a long established fact that a reader will be distracted .</a:t>
            </a:r>
          </a:p>
        </p:txBody>
      </p:sp>
      <p:cxnSp>
        <p:nvCxnSpPr>
          <p:cNvPr id="50" name="Straight Connector 49"/>
          <p:cNvCxnSpPr/>
          <p:nvPr/>
        </p:nvCxnSpPr>
        <p:spPr>
          <a:xfrm>
            <a:off x="8506611" y="1188720"/>
            <a:ext cx="0" cy="1329558"/>
          </a:xfrm>
          <a:prstGeom prst="line">
            <a:avLst/>
          </a:prstGeom>
          <a:ln w="12700">
            <a:solidFill>
              <a:schemeClr val="accent5"/>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6943713" y="2459268"/>
            <a:ext cx="499772" cy="261134"/>
          </a:xfrm>
          <a:prstGeom prst="rect">
            <a:avLst/>
          </a:prstGeom>
          <a:solidFill>
            <a:schemeClr val="accent5"/>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Jan</a:t>
            </a:r>
          </a:p>
        </p:txBody>
      </p:sp>
      <p:sp>
        <p:nvSpPr>
          <p:cNvPr id="54" name="Rectangle 53"/>
          <p:cNvSpPr/>
          <p:nvPr/>
        </p:nvSpPr>
        <p:spPr bwMode="auto">
          <a:xfrm>
            <a:off x="7482309" y="2459268"/>
            <a:ext cx="499772" cy="261134"/>
          </a:xfrm>
          <a:prstGeom prst="rect">
            <a:avLst/>
          </a:prstGeom>
          <a:solidFill>
            <a:schemeClr val="accent5"/>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Feb</a:t>
            </a:r>
          </a:p>
        </p:txBody>
      </p:sp>
      <p:sp>
        <p:nvSpPr>
          <p:cNvPr id="55" name="Rectangle 54"/>
          <p:cNvSpPr/>
          <p:nvPr/>
        </p:nvSpPr>
        <p:spPr bwMode="auto">
          <a:xfrm>
            <a:off x="8020907" y="2459268"/>
            <a:ext cx="499772" cy="261134"/>
          </a:xfrm>
          <a:prstGeom prst="rect">
            <a:avLst/>
          </a:prstGeom>
          <a:solidFill>
            <a:schemeClr val="accent5"/>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000">
                <a:solidFill>
                  <a:schemeClr val="bg1"/>
                </a:solidFill>
              </a:rPr>
              <a:t>Mar</a:t>
            </a:r>
          </a:p>
        </p:txBody>
      </p:sp>
      <p:sp>
        <p:nvSpPr>
          <p:cNvPr id="56" name="Rectangle 55"/>
          <p:cNvSpPr/>
          <p:nvPr/>
        </p:nvSpPr>
        <p:spPr bwMode="auto">
          <a:xfrm>
            <a:off x="6943713" y="2720401"/>
            <a:ext cx="1576966" cy="221903"/>
          </a:xfrm>
          <a:prstGeom prst="rect">
            <a:avLst/>
          </a:prstGeom>
          <a:solidFill>
            <a:schemeClr val="bg1">
              <a:lumMod val="5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ar-SY" sz="1000" b="1">
                <a:solidFill>
                  <a:schemeClr val="bg1"/>
                </a:solidFill>
              </a:rPr>
              <a:t>2023</a:t>
            </a:r>
            <a:endParaRPr lang="en-US" sz="1000" b="1">
              <a:solidFill>
                <a:schemeClr val="bg1"/>
              </a:solidFill>
            </a:endParaRPr>
          </a:p>
        </p:txBody>
      </p:sp>
      <p:sp>
        <p:nvSpPr>
          <p:cNvPr id="52" name="Rectangle 51"/>
          <p:cNvSpPr/>
          <p:nvPr/>
        </p:nvSpPr>
        <p:spPr>
          <a:xfrm flipH="1">
            <a:off x="6943713" y="1188720"/>
            <a:ext cx="1500767" cy="919028"/>
          </a:xfrm>
          <a:prstGeom prst="rect">
            <a:avLst/>
          </a:prstGeom>
        </p:spPr>
        <p:txBody>
          <a:bodyPr wrap="square" lIns="0" tIns="0" rIns="0" bIns="0" anchor="ctr">
            <a:spAutoFit/>
          </a:bodyPr>
          <a:lstStyle/>
          <a:p>
            <a:pPr>
              <a:lnSpc>
                <a:spcPct val="120000"/>
              </a:lnSpc>
            </a:pPr>
            <a:r>
              <a:rPr lang="en-US" sz="1200" b="1">
                <a:solidFill>
                  <a:schemeClr val="accent5"/>
                </a:solidFill>
              </a:rPr>
              <a:t>Your Title Here</a:t>
            </a:r>
          </a:p>
          <a:p>
            <a:pPr>
              <a:lnSpc>
                <a:spcPct val="120000"/>
              </a:lnSpc>
            </a:pPr>
            <a:r>
              <a:rPr lang="en-US" sz="1000">
                <a:solidFill>
                  <a:schemeClr val="bg1">
                    <a:lumMod val="50000"/>
                  </a:schemeClr>
                </a:solidFill>
                <a:latin typeface="Roboto (Body)"/>
              </a:rPr>
              <a:t>It is a long established fact that a reader will be distracted .</a:t>
            </a:r>
          </a:p>
        </p:txBody>
      </p:sp>
    </p:spTree>
    <p:extLst>
      <p:ext uri="{BB962C8B-B14F-4D97-AF65-F5344CB8AC3E}">
        <p14:creationId xmlns:p14="http://schemas.microsoft.com/office/powerpoint/2010/main" val="125255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p:txBody>
          <a:bodyPr/>
          <a:lstStyle/>
          <a:p>
            <a:r>
              <a:rPr lang="en-US"/>
              <a:t>Enter your subhead line here</a:t>
            </a:r>
          </a:p>
        </p:txBody>
      </p:sp>
      <p:sp>
        <p:nvSpPr>
          <p:cNvPr id="10" name="Title 9"/>
          <p:cNvSpPr>
            <a:spLocks noGrp="1"/>
          </p:cNvSpPr>
          <p:nvPr>
            <p:ph type="title"/>
          </p:nvPr>
        </p:nvSpPr>
        <p:spPr/>
        <p:txBody>
          <a:bodyPr/>
          <a:lstStyle/>
          <a:p>
            <a:r>
              <a:rPr lang="en-US"/>
              <a:t>Timeline Infographic</a:t>
            </a:r>
          </a:p>
        </p:txBody>
      </p:sp>
      <p:cxnSp>
        <p:nvCxnSpPr>
          <p:cNvPr id="108" name="Straight Connector 107"/>
          <p:cNvCxnSpPr/>
          <p:nvPr/>
        </p:nvCxnSpPr>
        <p:spPr>
          <a:xfrm flipV="1">
            <a:off x="1586787" y="1645416"/>
            <a:ext cx="802709" cy="5213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3309360" y="1645416"/>
            <a:ext cx="802709" cy="5213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031933" y="1645416"/>
            <a:ext cx="802709" cy="5213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6754506" y="1645416"/>
            <a:ext cx="802708" cy="5213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Pentagon 55"/>
          <p:cNvSpPr/>
          <p:nvPr/>
        </p:nvSpPr>
        <p:spPr bwMode="auto">
          <a:xfrm rot="16200000" flipV="1">
            <a:off x="301273" y="2628019"/>
            <a:ext cx="1651165" cy="1442511"/>
          </a:xfrm>
          <a:prstGeom prst="homePlate">
            <a:avLst>
              <a:gd name="adj" fmla="val 16897"/>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4" name="Rectangle 63"/>
          <p:cNvSpPr/>
          <p:nvPr/>
        </p:nvSpPr>
        <p:spPr bwMode="auto">
          <a:xfrm>
            <a:off x="666923" y="1950089"/>
            <a:ext cx="919864" cy="433331"/>
          </a:xfrm>
          <a:prstGeom prst="rect">
            <a:avLst/>
          </a:prstGeom>
          <a:solidFill>
            <a:schemeClr val="bg1"/>
          </a:solidFill>
          <a:ln w="28575">
            <a:solidFill>
              <a:schemeClr val="accent1"/>
            </a:solidFill>
            <a:round/>
            <a:headEnd/>
            <a:tailEnd/>
          </a:ln>
        </p:spPr>
        <p:txBody>
          <a:bodyPr vert="horz" wrap="square" lIns="0" tIns="0" rIns="0" bIns="0" numCol="1" rtlCol="0" anchor="ctr" anchorCtr="0" compatLnSpc="1">
            <a:prstTxWarp prst="textNoShape">
              <a:avLst/>
            </a:prstTxWarp>
          </a:bodyPr>
          <a:lstStyle/>
          <a:p>
            <a:pPr algn="ctr"/>
            <a:r>
              <a:rPr lang="en-US" sz="1200">
                <a:solidFill>
                  <a:schemeClr val="accent1"/>
                </a:solidFill>
              </a:rPr>
              <a:t>2017</a:t>
            </a:r>
          </a:p>
        </p:txBody>
      </p:sp>
      <p:sp>
        <p:nvSpPr>
          <p:cNvPr id="67" name="Rectangle 66"/>
          <p:cNvSpPr/>
          <p:nvPr/>
        </p:nvSpPr>
        <p:spPr>
          <a:xfrm flipH="1">
            <a:off x="689515" y="3547177"/>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73" name="Oval 72"/>
          <p:cNvSpPr/>
          <p:nvPr/>
        </p:nvSpPr>
        <p:spPr bwMode="auto">
          <a:xfrm flipH="1" flipV="1">
            <a:off x="540516" y="3583812"/>
            <a:ext cx="45720" cy="45720"/>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9" name="Rectangle 78"/>
          <p:cNvSpPr/>
          <p:nvPr/>
        </p:nvSpPr>
        <p:spPr>
          <a:xfrm flipH="1">
            <a:off x="689515" y="2953995"/>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85" name="Oval 84"/>
          <p:cNvSpPr/>
          <p:nvPr/>
        </p:nvSpPr>
        <p:spPr bwMode="auto">
          <a:xfrm flipH="1" flipV="1">
            <a:off x="540516" y="2990630"/>
            <a:ext cx="45720" cy="4572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49" name="Rectangle 48"/>
          <p:cNvSpPr/>
          <p:nvPr/>
        </p:nvSpPr>
        <p:spPr bwMode="auto">
          <a:xfrm>
            <a:off x="405599" y="4122883"/>
            <a:ext cx="1442512" cy="51974"/>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52" name="Pentagon 51"/>
          <p:cNvSpPr/>
          <p:nvPr/>
        </p:nvSpPr>
        <p:spPr bwMode="auto">
          <a:xfrm rot="16200000" flipV="1">
            <a:off x="2023846" y="2106680"/>
            <a:ext cx="1651165" cy="1442511"/>
          </a:xfrm>
          <a:prstGeom prst="homePlate">
            <a:avLst>
              <a:gd name="adj" fmla="val 16897"/>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53" name="Rectangle 52"/>
          <p:cNvSpPr/>
          <p:nvPr/>
        </p:nvSpPr>
        <p:spPr bwMode="auto">
          <a:xfrm>
            <a:off x="2389496" y="1428750"/>
            <a:ext cx="919864" cy="433331"/>
          </a:xfrm>
          <a:prstGeom prst="rect">
            <a:avLst/>
          </a:prstGeom>
          <a:solidFill>
            <a:schemeClr val="bg1"/>
          </a:solidFill>
          <a:ln w="28575">
            <a:solidFill>
              <a:schemeClr val="accent2"/>
            </a:solidFill>
            <a:round/>
            <a:headEnd/>
            <a:tailEnd/>
          </a:ln>
        </p:spPr>
        <p:txBody>
          <a:bodyPr vert="horz" wrap="square" lIns="0" tIns="0" rIns="0" bIns="0" numCol="1" rtlCol="0" anchor="ctr" anchorCtr="0" compatLnSpc="1">
            <a:prstTxWarp prst="textNoShape">
              <a:avLst/>
            </a:prstTxWarp>
          </a:bodyPr>
          <a:lstStyle/>
          <a:p>
            <a:pPr algn="ctr"/>
            <a:r>
              <a:rPr lang="en-US" sz="1200">
                <a:solidFill>
                  <a:schemeClr val="accent2"/>
                </a:solidFill>
              </a:rPr>
              <a:t>2018</a:t>
            </a:r>
          </a:p>
        </p:txBody>
      </p:sp>
      <p:sp>
        <p:nvSpPr>
          <p:cNvPr id="54" name="Rectangle 53"/>
          <p:cNvSpPr/>
          <p:nvPr/>
        </p:nvSpPr>
        <p:spPr>
          <a:xfrm flipH="1">
            <a:off x="2412088" y="3025838"/>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55" name="Oval 54"/>
          <p:cNvSpPr/>
          <p:nvPr/>
        </p:nvSpPr>
        <p:spPr bwMode="auto">
          <a:xfrm flipH="1" flipV="1">
            <a:off x="2263089" y="3062473"/>
            <a:ext cx="45720" cy="45720"/>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57" name="Rectangle 56"/>
          <p:cNvSpPr/>
          <p:nvPr/>
        </p:nvSpPr>
        <p:spPr>
          <a:xfrm flipH="1">
            <a:off x="2412088" y="2432656"/>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58" name="Oval 57"/>
          <p:cNvSpPr/>
          <p:nvPr/>
        </p:nvSpPr>
        <p:spPr bwMode="auto">
          <a:xfrm flipH="1" flipV="1">
            <a:off x="2263089" y="2469291"/>
            <a:ext cx="45720" cy="4572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59" name="Rectangle 58"/>
          <p:cNvSpPr/>
          <p:nvPr/>
        </p:nvSpPr>
        <p:spPr bwMode="auto">
          <a:xfrm>
            <a:off x="2128172" y="3601544"/>
            <a:ext cx="1442512" cy="51974"/>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1" name="Pentagon 60"/>
          <p:cNvSpPr/>
          <p:nvPr/>
        </p:nvSpPr>
        <p:spPr bwMode="auto">
          <a:xfrm rot="16200000" flipV="1">
            <a:off x="3746419" y="2628019"/>
            <a:ext cx="1651165" cy="1442511"/>
          </a:xfrm>
          <a:prstGeom prst="homePlate">
            <a:avLst>
              <a:gd name="adj" fmla="val 16897"/>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2" name="Rectangle 61"/>
          <p:cNvSpPr/>
          <p:nvPr/>
        </p:nvSpPr>
        <p:spPr bwMode="auto">
          <a:xfrm>
            <a:off x="4112069" y="1950089"/>
            <a:ext cx="919864" cy="433331"/>
          </a:xfrm>
          <a:prstGeom prst="rect">
            <a:avLst/>
          </a:prstGeom>
          <a:solidFill>
            <a:schemeClr val="bg1"/>
          </a:solidFill>
          <a:ln w="28575">
            <a:solidFill>
              <a:schemeClr val="accent3"/>
            </a:solidFill>
            <a:round/>
            <a:headEnd/>
            <a:tailEnd/>
          </a:ln>
        </p:spPr>
        <p:txBody>
          <a:bodyPr vert="horz" wrap="square" lIns="0" tIns="0" rIns="0" bIns="0" numCol="1" rtlCol="0" anchor="ctr" anchorCtr="0" compatLnSpc="1">
            <a:prstTxWarp prst="textNoShape">
              <a:avLst/>
            </a:prstTxWarp>
          </a:bodyPr>
          <a:lstStyle/>
          <a:p>
            <a:pPr algn="ctr"/>
            <a:r>
              <a:rPr lang="en-US" sz="1200">
                <a:solidFill>
                  <a:schemeClr val="accent3"/>
                </a:solidFill>
              </a:rPr>
              <a:t>2019</a:t>
            </a:r>
          </a:p>
        </p:txBody>
      </p:sp>
      <p:sp>
        <p:nvSpPr>
          <p:cNvPr id="63" name="Rectangle 62"/>
          <p:cNvSpPr/>
          <p:nvPr/>
        </p:nvSpPr>
        <p:spPr>
          <a:xfrm flipH="1">
            <a:off x="4134661" y="3547177"/>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65" name="Oval 64"/>
          <p:cNvSpPr/>
          <p:nvPr/>
        </p:nvSpPr>
        <p:spPr bwMode="auto">
          <a:xfrm flipH="1" flipV="1">
            <a:off x="3985662" y="3583812"/>
            <a:ext cx="45720" cy="45720"/>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6" name="Rectangle 65"/>
          <p:cNvSpPr/>
          <p:nvPr/>
        </p:nvSpPr>
        <p:spPr>
          <a:xfrm flipH="1">
            <a:off x="4134661" y="2953995"/>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68" name="Oval 67"/>
          <p:cNvSpPr/>
          <p:nvPr/>
        </p:nvSpPr>
        <p:spPr bwMode="auto">
          <a:xfrm flipH="1" flipV="1">
            <a:off x="3985662" y="2990630"/>
            <a:ext cx="45720" cy="4572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9" name="Rectangle 68"/>
          <p:cNvSpPr/>
          <p:nvPr/>
        </p:nvSpPr>
        <p:spPr bwMode="auto">
          <a:xfrm>
            <a:off x="3850745" y="4122883"/>
            <a:ext cx="1442512" cy="51974"/>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1" name="Pentagon 70"/>
          <p:cNvSpPr/>
          <p:nvPr/>
        </p:nvSpPr>
        <p:spPr bwMode="auto">
          <a:xfrm rot="16200000" flipV="1">
            <a:off x="5468992" y="2106680"/>
            <a:ext cx="1651165" cy="1442511"/>
          </a:xfrm>
          <a:prstGeom prst="homePlate">
            <a:avLst>
              <a:gd name="adj" fmla="val 16897"/>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2" name="Rectangle 71"/>
          <p:cNvSpPr/>
          <p:nvPr/>
        </p:nvSpPr>
        <p:spPr bwMode="auto">
          <a:xfrm>
            <a:off x="5834642" y="1428750"/>
            <a:ext cx="919864" cy="433331"/>
          </a:xfrm>
          <a:prstGeom prst="rect">
            <a:avLst/>
          </a:prstGeom>
          <a:solidFill>
            <a:schemeClr val="bg1"/>
          </a:solidFill>
          <a:ln w="28575">
            <a:solidFill>
              <a:schemeClr val="accent4"/>
            </a:solidFill>
            <a:round/>
            <a:headEnd/>
            <a:tailEnd/>
          </a:ln>
        </p:spPr>
        <p:txBody>
          <a:bodyPr vert="horz" wrap="square" lIns="0" tIns="0" rIns="0" bIns="0" numCol="1" rtlCol="0" anchor="ctr" anchorCtr="0" compatLnSpc="1">
            <a:prstTxWarp prst="textNoShape">
              <a:avLst/>
            </a:prstTxWarp>
          </a:bodyPr>
          <a:lstStyle/>
          <a:p>
            <a:pPr algn="ctr"/>
            <a:r>
              <a:rPr lang="en-US" sz="1200">
                <a:solidFill>
                  <a:schemeClr val="accent4"/>
                </a:solidFill>
              </a:rPr>
              <a:t>2020</a:t>
            </a:r>
          </a:p>
        </p:txBody>
      </p:sp>
      <p:sp>
        <p:nvSpPr>
          <p:cNvPr id="74" name="Rectangle 73"/>
          <p:cNvSpPr/>
          <p:nvPr/>
        </p:nvSpPr>
        <p:spPr>
          <a:xfrm flipH="1">
            <a:off x="5857234" y="3025838"/>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75" name="Oval 74"/>
          <p:cNvSpPr/>
          <p:nvPr/>
        </p:nvSpPr>
        <p:spPr bwMode="auto">
          <a:xfrm flipH="1" flipV="1">
            <a:off x="5708235" y="3062473"/>
            <a:ext cx="45720" cy="45720"/>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6" name="Rectangle 75"/>
          <p:cNvSpPr/>
          <p:nvPr/>
        </p:nvSpPr>
        <p:spPr>
          <a:xfrm flipH="1">
            <a:off x="5857234" y="2432656"/>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77" name="Oval 76"/>
          <p:cNvSpPr/>
          <p:nvPr/>
        </p:nvSpPr>
        <p:spPr bwMode="auto">
          <a:xfrm flipH="1" flipV="1">
            <a:off x="5708235" y="2469291"/>
            <a:ext cx="45720" cy="4572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8" name="Rectangle 77"/>
          <p:cNvSpPr/>
          <p:nvPr/>
        </p:nvSpPr>
        <p:spPr bwMode="auto">
          <a:xfrm>
            <a:off x="5573318" y="3601544"/>
            <a:ext cx="1442512" cy="51974"/>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81" name="Pentagon 80"/>
          <p:cNvSpPr/>
          <p:nvPr/>
        </p:nvSpPr>
        <p:spPr bwMode="auto">
          <a:xfrm rot="16200000" flipV="1">
            <a:off x="7191564" y="2628019"/>
            <a:ext cx="1651165" cy="1442511"/>
          </a:xfrm>
          <a:prstGeom prst="homePlate">
            <a:avLst>
              <a:gd name="adj" fmla="val 16897"/>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82" name="Rectangle 81"/>
          <p:cNvSpPr/>
          <p:nvPr/>
        </p:nvSpPr>
        <p:spPr bwMode="auto">
          <a:xfrm>
            <a:off x="7557214" y="1950089"/>
            <a:ext cx="919864" cy="433331"/>
          </a:xfrm>
          <a:prstGeom prst="rect">
            <a:avLst/>
          </a:prstGeom>
          <a:solidFill>
            <a:schemeClr val="bg1"/>
          </a:solidFill>
          <a:ln w="28575">
            <a:solidFill>
              <a:schemeClr val="accent5"/>
            </a:solidFill>
            <a:round/>
            <a:headEnd/>
            <a:tailEnd/>
          </a:ln>
        </p:spPr>
        <p:txBody>
          <a:bodyPr vert="horz" wrap="square" lIns="0" tIns="0" rIns="0" bIns="0" numCol="1" rtlCol="0" anchor="ctr" anchorCtr="0" compatLnSpc="1">
            <a:prstTxWarp prst="textNoShape">
              <a:avLst/>
            </a:prstTxWarp>
          </a:bodyPr>
          <a:lstStyle/>
          <a:p>
            <a:pPr algn="ctr"/>
            <a:r>
              <a:rPr lang="en-US" sz="1200">
                <a:solidFill>
                  <a:schemeClr val="accent5"/>
                </a:solidFill>
              </a:rPr>
              <a:t>2021</a:t>
            </a:r>
          </a:p>
        </p:txBody>
      </p:sp>
      <p:sp>
        <p:nvSpPr>
          <p:cNvPr id="83" name="Rectangle 82"/>
          <p:cNvSpPr/>
          <p:nvPr/>
        </p:nvSpPr>
        <p:spPr>
          <a:xfrm flipH="1">
            <a:off x="7579806" y="3547177"/>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84" name="Oval 83"/>
          <p:cNvSpPr/>
          <p:nvPr/>
        </p:nvSpPr>
        <p:spPr bwMode="auto">
          <a:xfrm flipH="1" flipV="1">
            <a:off x="7430807" y="3583812"/>
            <a:ext cx="45720" cy="45720"/>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92" name="Rectangle 91"/>
          <p:cNvSpPr/>
          <p:nvPr/>
        </p:nvSpPr>
        <p:spPr>
          <a:xfrm flipH="1">
            <a:off x="7579806" y="2953995"/>
            <a:ext cx="1023679" cy="387798"/>
          </a:xfrm>
          <a:prstGeom prst="rect">
            <a:avLst/>
          </a:prstGeom>
        </p:spPr>
        <p:txBody>
          <a:bodyPr wrap="square" lIns="0" tIns="0" rIns="0" bIns="0" anchor="ctr">
            <a:spAutoFit/>
          </a:bodyPr>
          <a:lstStyle/>
          <a:p>
            <a:pPr>
              <a:lnSpc>
                <a:spcPct val="120000"/>
              </a:lnSpc>
            </a:pPr>
            <a:r>
              <a:rPr lang="en-US" sz="700">
                <a:solidFill>
                  <a:schemeClr val="tx1">
                    <a:lumMod val="90000"/>
                    <a:lumOff val="10000"/>
                  </a:schemeClr>
                </a:solidFill>
                <a:latin typeface="Roboto (Body)"/>
              </a:rPr>
              <a:t>It is a long established fact that a reader will be distracted .</a:t>
            </a:r>
          </a:p>
        </p:txBody>
      </p:sp>
      <p:sp>
        <p:nvSpPr>
          <p:cNvPr id="93" name="Oval 92"/>
          <p:cNvSpPr/>
          <p:nvPr/>
        </p:nvSpPr>
        <p:spPr bwMode="auto">
          <a:xfrm flipH="1" flipV="1">
            <a:off x="7430807" y="2990630"/>
            <a:ext cx="45720" cy="4572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94" name="Rectangle 93"/>
          <p:cNvSpPr/>
          <p:nvPr/>
        </p:nvSpPr>
        <p:spPr bwMode="auto">
          <a:xfrm>
            <a:off x="7295890" y="4122883"/>
            <a:ext cx="1442512" cy="51974"/>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Tree>
    <p:extLst>
      <p:ext uri="{BB962C8B-B14F-4D97-AF65-F5344CB8AC3E}">
        <p14:creationId xmlns:p14="http://schemas.microsoft.com/office/powerpoint/2010/main" val="10850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Timeline Infographic</a:t>
            </a:r>
          </a:p>
        </p:txBody>
      </p:sp>
      <p:sp>
        <p:nvSpPr>
          <p:cNvPr id="19" name="Pentagon 18"/>
          <p:cNvSpPr/>
          <p:nvPr/>
        </p:nvSpPr>
        <p:spPr bwMode="auto">
          <a:xfrm rot="5400000">
            <a:off x="295643" y="1608471"/>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77" name="Rectangle 76"/>
          <p:cNvSpPr/>
          <p:nvPr/>
        </p:nvSpPr>
        <p:spPr bwMode="auto">
          <a:xfrm>
            <a:off x="387819" y="1101728"/>
            <a:ext cx="1373944" cy="391711"/>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400">
                <a:solidFill>
                  <a:schemeClr val="bg1"/>
                </a:solidFill>
              </a:rPr>
              <a:t>2017</a:t>
            </a:r>
          </a:p>
        </p:txBody>
      </p:sp>
      <p:sp>
        <p:nvSpPr>
          <p:cNvPr id="123" name="Rectangle 122"/>
          <p:cNvSpPr/>
          <p:nvPr/>
        </p:nvSpPr>
        <p:spPr>
          <a:xfrm>
            <a:off x="469099" y="1779190"/>
            <a:ext cx="1211384" cy="784830"/>
          </a:xfrm>
          <a:prstGeom prst="rect">
            <a:avLst/>
          </a:prstGeom>
        </p:spPr>
        <p:txBody>
          <a:bodyPr wrap="square" lIns="0" tIns="0" rIns="0" bIns="0" anchor="ctr">
            <a:spAutoFit/>
          </a:bodyPr>
          <a:lstStyle/>
          <a:p>
            <a:pPr algn="ctr">
              <a:lnSpc>
                <a:spcPct val="120000"/>
              </a:lnSpc>
            </a:pPr>
            <a:r>
              <a:rPr lang="en-US" sz="1050" b="1">
                <a:solidFill>
                  <a:schemeClr val="accent1"/>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71" name="Oval 70"/>
          <p:cNvSpPr/>
          <p:nvPr/>
        </p:nvSpPr>
        <p:spPr>
          <a:xfrm>
            <a:off x="611339" y="3096812"/>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08607" y="3194083"/>
            <a:ext cx="732368" cy="73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sp>
        <p:nvSpPr>
          <p:cNvPr id="76" name="Pentagon 75"/>
          <p:cNvSpPr/>
          <p:nvPr/>
        </p:nvSpPr>
        <p:spPr bwMode="auto">
          <a:xfrm rot="5400000">
            <a:off x="2044248" y="2137705"/>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78" name="Rectangle 77"/>
          <p:cNvSpPr/>
          <p:nvPr/>
        </p:nvSpPr>
        <p:spPr bwMode="auto">
          <a:xfrm>
            <a:off x="2136424" y="1630962"/>
            <a:ext cx="1373944" cy="391711"/>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400">
                <a:solidFill>
                  <a:schemeClr val="bg1"/>
                </a:solidFill>
              </a:rPr>
              <a:t>2018</a:t>
            </a:r>
          </a:p>
        </p:txBody>
      </p:sp>
      <p:sp>
        <p:nvSpPr>
          <p:cNvPr id="79" name="Rectangle 78"/>
          <p:cNvSpPr/>
          <p:nvPr/>
        </p:nvSpPr>
        <p:spPr>
          <a:xfrm>
            <a:off x="2217704" y="2308424"/>
            <a:ext cx="1211384" cy="784830"/>
          </a:xfrm>
          <a:prstGeom prst="rect">
            <a:avLst/>
          </a:prstGeom>
        </p:spPr>
        <p:txBody>
          <a:bodyPr wrap="square" lIns="0" tIns="0" rIns="0" bIns="0" anchor="ctr">
            <a:spAutoFit/>
          </a:bodyPr>
          <a:lstStyle/>
          <a:p>
            <a:pPr algn="ctr">
              <a:lnSpc>
                <a:spcPct val="120000"/>
              </a:lnSpc>
            </a:pPr>
            <a:r>
              <a:rPr lang="en-US" sz="1050" b="1">
                <a:solidFill>
                  <a:schemeClr val="accent2"/>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81" name="Oval 80"/>
          <p:cNvSpPr/>
          <p:nvPr/>
        </p:nvSpPr>
        <p:spPr>
          <a:xfrm>
            <a:off x="2359944" y="3626046"/>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457212" y="3723317"/>
            <a:ext cx="732368" cy="73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sp>
        <p:nvSpPr>
          <p:cNvPr id="84" name="Pentagon 83"/>
          <p:cNvSpPr/>
          <p:nvPr/>
        </p:nvSpPr>
        <p:spPr bwMode="auto">
          <a:xfrm rot="5400000">
            <a:off x="3792853" y="1608471"/>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85" name="Rectangle 84"/>
          <p:cNvSpPr/>
          <p:nvPr/>
        </p:nvSpPr>
        <p:spPr bwMode="auto">
          <a:xfrm>
            <a:off x="3885029" y="1101728"/>
            <a:ext cx="1373944" cy="391711"/>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400">
                <a:solidFill>
                  <a:schemeClr val="bg1"/>
                </a:solidFill>
              </a:rPr>
              <a:t>2019</a:t>
            </a:r>
          </a:p>
        </p:txBody>
      </p:sp>
      <p:sp>
        <p:nvSpPr>
          <p:cNvPr id="86" name="Rectangle 85"/>
          <p:cNvSpPr/>
          <p:nvPr/>
        </p:nvSpPr>
        <p:spPr>
          <a:xfrm>
            <a:off x="3966309" y="1779190"/>
            <a:ext cx="1211384" cy="784830"/>
          </a:xfrm>
          <a:prstGeom prst="rect">
            <a:avLst/>
          </a:prstGeom>
        </p:spPr>
        <p:txBody>
          <a:bodyPr wrap="square" lIns="0" tIns="0" rIns="0" bIns="0" anchor="ctr">
            <a:spAutoFit/>
          </a:bodyPr>
          <a:lstStyle/>
          <a:p>
            <a:pPr algn="ctr">
              <a:lnSpc>
                <a:spcPct val="120000"/>
              </a:lnSpc>
            </a:pPr>
            <a:r>
              <a:rPr lang="en-US" sz="1050" b="1">
                <a:solidFill>
                  <a:schemeClr val="accent3"/>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88" name="Oval 87"/>
          <p:cNvSpPr/>
          <p:nvPr/>
        </p:nvSpPr>
        <p:spPr>
          <a:xfrm>
            <a:off x="4108549" y="3096812"/>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205817" y="3194083"/>
            <a:ext cx="732368" cy="7323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sp>
        <p:nvSpPr>
          <p:cNvPr id="94" name="Pentagon 93"/>
          <p:cNvSpPr/>
          <p:nvPr/>
        </p:nvSpPr>
        <p:spPr bwMode="auto">
          <a:xfrm rot="5400000">
            <a:off x="5541458" y="2137705"/>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96" name="Rectangle 95"/>
          <p:cNvSpPr/>
          <p:nvPr/>
        </p:nvSpPr>
        <p:spPr bwMode="auto">
          <a:xfrm>
            <a:off x="5633634" y="1630962"/>
            <a:ext cx="1373944" cy="391711"/>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400">
                <a:solidFill>
                  <a:schemeClr val="bg1"/>
                </a:solidFill>
              </a:rPr>
              <a:t>2020</a:t>
            </a:r>
          </a:p>
        </p:txBody>
      </p:sp>
      <p:sp>
        <p:nvSpPr>
          <p:cNvPr id="98" name="Rectangle 97"/>
          <p:cNvSpPr/>
          <p:nvPr/>
        </p:nvSpPr>
        <p:spPr>
          <a:xfrm>
            <a:off x="5714914" y="2308424"/>
            <a:ext cx="1211384" cy="784830"/>
          </a:xfrm>
          <a:prstGeom prst="rect">
            <a:avLst/>
          </a:prstGeom>
        </p:spPr>
        <p:txBody>
          <a:bodyPr wrap="square" lIns="0" tIns="0" rIns="0" bIns="0" anchor="ctr">
            <a:spAutoFit/>
          </a:bodyPr>
          <a:lstStyle/>
          <a:p>
            <a:pPr algn="ctr">
              <a:lnSpc>
                <a:spcPct val="120000"/>
              </a:lnSpc>
            </a:pPr>
            <a:r>
              <a:rPr lang="en-US" sz="1050" b="1">
                <a:solidFill>
                  <a:schemeClr val="accent4"/>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100" name="Oval 99"/>
          <p:cNvSpPr/>
          <p:nvPr/>
        </p:nvSpPr>
        <p:spPr>
          <a:xfrm>
            <a:off x="5857154" y="3626046"/>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954422" y="3723317"/>
            <a:ext cx="732368" cy="7323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sp>
        <p:nvSpPr>
          <p:cNvPr id="103" name="Pentagon 102"/>
          <p:cNvSpPr/>
          <p:nvPr/>
        </p:nvSpPr>
        <p:spPr bwMode="auto">
          <a:xfrm rot="5400000">
            <a:off x="7290062" y="1608471"/>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104" name="Rectangle 103"/>
          <p:cNvSpPr/>
          <p:nvPr/>
        </p:nvSpPr>
        <p:spPr bwMode="auto">
          <a:xfrm>
            <a:off x="7382238" y="1101728"/>
            <a:ext cx="1373944" cy="391711"/>
          </a:xfrm>
          <a:prstGeom prst="rect">
            <a:avLst/>
          </a:prstGeom>
          <a:solidFill>
            <a:schemeClr val="accent5"/>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400">
                <a:solidFill>
                  <a:schemeClr val="bg1"/>
                </a:solidFill>
              </a:rPr>
              <a:t>2021</a:t>
            </a:r>
          </a:p>
        </p:txBody>
      </p:sp>
      <p:sp>
        <p:nvSpPr>
          <p:cNvPr id="105" name="Rectangle 104"/>
          <p:cNvSpPr/>
          <p:nvPr/>
        </p:nvSpPr>
        <p:spPr>
          <a:xfrm>
            <a:off x="7463518" y="1779190"/>
            <a:ext cx="1211384" cy="784830"/>
          </a:xfrm>
          <a:prstGeom prst="rect">
            <a:avLst/>
          </a:prstGeom>
        </p:spPr>
        <p:txBody>
          <a:bodyPr wrap="square" lIns="0" tIns="0" rIns="0" bIns="0" anchor="ctr">
            <a:spAutoFit/>
          </a:bodyPr>
          <a:lstStyle/>
          <a:p>
            <a:pPr algn="ctr">
              <a:lnSpc>
                <a:spcPct val="120000"/>
              </a:lnSpc>
            </a:pPr>
            <a:r>
              <a:rPr lang="en-US" sz="1050" b="1">
                <a:solidFill>
                  <a:schemeClr val="accent5"/>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107" name="Oval 106"/>
          <p:cNvSpPr/>
          <p:nvPr/>
        </p:nvSpPr>
        <p:spPr>
          <a:xfrm>
            <a:off x="7605758" y="3096812"/>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703026" y="3194083"/>
            <a:ext cx="732368" cy="7323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cxnSp>
        <p:nvCxnSpPr>
          <p:cNvPr id="109" name="Straight Connector 108"/>
          <p:cNvCxnSpPr>
            <a:stCxn id="71" idx="6"/>
            <a:endCxn id="81" idx="2"/>
          </p:cNvCxnSpPr>
          <p:nvPr/>
        </p:nvCxnSpPr>
        <p:spPr>
          <a:xfrm>
            <a:off x="1538243" y="3560264"/>
            <a:ext cx="821701" cy="529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81" idx="6"/>
            <a:endCxn id="88" idx="2"/>
          </p:cNvCxnSpPr>
          <p:nvPr/>
        </p:nvCxnSpPr>
        <p:spPr>
          <a:xfrm flipV="1">
            <a:off x="3286848" y="3560264"/>
            <a:ext cx="821701" cy="529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88" idx="6"/>
            <a:endCxn id="100" idx="2"/>
          </p:cNvCxnSpPr>
          <p:nvPr/>
        </p:nvCxnSpPr>
        <p:spPr>
          <a:xfrm>
            <a:off x="5035453" y="3560264"/>
            <a:ext cx="821701" cy="529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0" idx="6"/>
            <a:endCxn id="107" idx="2"/>
          </p:cNvCxnSpPr>
          <p:nvPr/>
        </p:nvCxnSpPr>
        <p:spPr>
          <a:xfrm flipV="1">
            <a:off x="6784058" y="3560264"/>
            <a:ext cx="821700" cy="529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55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97"/>
          <p:cNvSpPr>
            <a:spLocks noGrp="1"/>
          </p:cNvSpPr>
          <p:nvPr>
            <p:ph type="body" sz="half" idx="2"/>
          </p:nvPr>
        </p:nvSpPr>
        <p:spPr/>
        <p:txBody>
          <a:bodyPr/>
          <a:lstStyle/>
          <a:p>
            <a:r>
              <a:rPr lang="en-US"/>
              <a:t>Enter your subhead line here</a:t>
            </a:r>
          </a:p>
        </p:txBody>
      </p:sp>
      <p:sp>
        <p:nvSpPr>
          <p:cNvPr id="97" name="Title 96"/>
          <p:cNvSpPr>
            <a:spLocks noGrp="1"/>
          </p:cNvSpPr>
          <p:nvPr>
            <p:ph type="title"/>
          </p:nvPr>
        </p:nvSpPr>
        <p:spPr/>
        <p:txBody>
          <a:bodyPr/>
          <a:lstStyle/>
          <a:p>
            <a:r>
              <a:rPr lang="en-US"/>
              <a:t>Timeline Infographic</a:t>
            </a:r>
          </a:p>
        </p:txBody>
      </p:sp>
      <p:sp>
        <p:nvSpPr>
          <p:cNvPr id="46" name="Rectangle 45"/>
          <p:cNvSpPr/>
          <p:nvPr/>
        </p:nvSpPr>
        <p:spPr bwMode="auto">
          <a:xfrm rot="10800000" flipV="1">
            <a:off x="1125636" y="2025367"/>
            <a:ext cx="6892728" cy="154368"/>
          </a:xfrm>
          <a:prstGeom prst="rect">
            <a:avLst/>
          </a:prstGeom>
          <a:solidFill>
            <a:schemeClr val="bg1">
              <a:lumMod val="7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endParaRPr lang="en-US" sz="700">
              <a:solidFill>
                <a:schemeClr val="bg1">
                  <a:lumMod val="50000"/>
                </a:schemeClr>
              </a:solidFill>
            </a:endParaRPr>
          </a:p>
        </p:txBody>
      </p:sp>
      <p:sp>
        <p:nvSpPr>
          <p:cNvPr id="22" name="Rectangle 21"/>
          <p:cNvSpPr/>
          <p:nvPr/>
        </p:nvSpPr>
        <p:spPr>
          <a:xfrm>
            <a:off x="386787" y="3032801"/>
            <a:ext cx="1211384" cy="784830"/>
          </a:xfrm>
          <a:prstGeom prst="rect">
            <a:avLst/>
          </a:prstGeom>
        </p:spPr>
        <p:txBody>
          <a:bodyPr wrap="square" lIns="0" tIns="0" rIns="0" bIns="0" anchor="ctr">
            <a:spAutoFit/>
          </a:bodyPr>
          <a:lstStyle/>
          <a:p>
            <a:pPr algn="ctr">
              <a:lnSpc>
                <a:spcPct val="120000"/>
              </a:lnSpc>
            </a:pPr>
            <a:r>
              <a:rPr lang="en-US" sz="1050" b="1">
                <a:solidFill>
                  <a:schemeClr val="accent1"/>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30" name="Oval 29"/>
          <p:cNvSpPr/>
          <p:nvPr/>
        </p:nvSpPr>
        <p:spPr>
          <a:xfrm>
            <a:off x="529027" y="1639099"/>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6295" y="1736370"/>
            <a:ext cx="732368" cy="73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600">
                <a:solidFill>
                  <a:schemeClr val="bg1"/>
                </a:solidFill>
              </a:rPr>
              <a:t>2019</a:t>
            </a:r>
          </a:p>
        </p:txBody>
      </p:sp>
      <p:sp>
        <p:nvSpPr>
          <p:cNvPr id="25" name="Rectangle 24"/>
          <p:cNvSpPr/>
          <p:nvPr/>
        </p:nvSpPr>
        <p:spPr>
          <a:xfrm>
            <a:off x="2174585" y="3500617"/>
            <a:ext cx="1211384" cy="784830"/>
          </a:xfrm>
          <a:prstGeom prst="rect">
            <a:avLst/>
          </a:prstGeom>
        </p:spPr>
        <p:txBody>
          <a:bodyPr wrap="square" lIns="0" tIns="0" rIns="0" bIns="0" anchor="ctr">
            <a:spAutoFit/>
          </a:bodyPr>
          <a:lstStyle/>
          <a:p>
            <a:pPr algn="ctr">
              <a:lnSpc>
                <a:spcPct val="120000"/>
              </a:lnSpc>
            </a:pPr>
            <a:r>
              <a:rPr lang="en-US" sz="1050" b="1">
                <a:solidFill>
                  <a:schemeClr val="accent2"/>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26" name="Oval 25"/>
          <p:cNvSpPr/>
          <p:nvPr/>
        </p:nvSpPr>
        <p:spPr>
          <a:xfrm>
            <a:off x="2030276" y="1352550"/>
            <a:ext cx="1500002" cy="1500002"/>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187684" y="1509963"/>
            <a:ext cx="1185186" cy="11851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a:solidFill>
                  <a:schemeClr val="bg1"/>
                </a:solidFill>
              </a:rPr>
              <a:t>2020</a:t>
            </a:r>
          </a:p>
        </p:txBody>
      </p:sp>
      <p:sp>
        <p:nvSpPr>
          <p:cNvPr id="29" name="Rectangle 28"/>
          <p:cNvSpPr/>
          <p:nvPr/>
        </p:nvSpPr>
        <p:spPr>
          <a:xfrm>
            <a:off x="3962383" y="3032801"/>
            <a:ext cx="1211384" cy="784830"/>
          </a:xfrm>
          <a:prstGeom prst="rect">
            <a:avLst/>
          </a:prstGeom>
        </p:spPr>
        <p:txBody>
          <a:bodyPr wrap="square" lIns="0" tIns="0" rIns="0" bIns="0" anchor="ctr">
            <a:spAutoFit/>
          </a:bodyPr>
          <a:lstStyle/>
          <a:p>
            <a:pPr algn="ctr">
              <a:lnSpc>
                <a:spcPct val="120000"/>
              </a:lnSpc>
            </a:pPr>
            <a:r>
              <a:rPr lang="en-US" sz="1050" b="1">
                <a:solidFill>
                  <a:schemeClr val="accent3"/>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32" name="Oval 31"/>
          <p:cNvSpPr/>
          <p:nvPr/>
        </p:nvSpPr>
        <p:spPr>
          <a:xfrm>
            <a:off x="4104623" y="1639099"/>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01891" y="1736370"/>
            <a:ext cx="732368" cy="7323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600">
                <a:solidFill>
                  <a:schemeClr val="bg1"/>
                </a:solidFill>
              </a:rPr>
              <a:t>2021</a:t>
            </a:r>
          </a:p>
        </p:txBody>
      </p:sp>
      <p:sp>
        <p:nvSpPr>
          <p:cNvPr id="36" name="Rectangle 35"/>
          <p:cNvSpPr/>
          <p:nvPr/>
        </p:nvSpPr>
        <p:spPr>
          <a:xfrm>
            <a:off x="5750181" y="3500617"/>
            <a:ext cx="1211384" cy="784830"/>
          </a:xfrm>
          <a:prstGeom prst="rect">
            <a:avLst/>
          </a:prstGeom>
        </p:spPr>
        <p:txBody>
          <a:bodyPr wrap="square" lIns="0" tIns="0" rIns="0" bIns="0" anchor="ctr">
            <a:spAutoFit/>
          </a:bodyPr>
          <a:lstStyle/>
          <a:p>
            <a:pPr algn="ctr">
              <a:lnSpc>
                <a:spcPct val="120000"/>
              </a:lnSpc>
            </a:pPr>
            <a:r>
              <a:rPr lang="en-US" sz="1050" b="1">
                <a:solidFill>
                  <a:schemeClr val="accent4"/>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37" name="Oval 36"/>
          <p:cNvSpPr/>
          <p:nvPr/>
        </p:nvSpPr>
        <p:spPr>
          <a:xfrm>
            <a:off x="5605872" y="1352550"/>
            <a:ext cx="1500002" cy="1500002"/>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763280" y="1509963"/>
            <a:ext cx="1185186" cy="11851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a:solidFill>
                  <a:schemeClr val="bg1"/>
                </a:solidFill>
              </a:rPr>
              <a:t>2022</a:t>
            </a:r>
          </a:p>
        </p:txBody>
      </p:sp>
      <p:sp>
        <p:nvSpPr>
          <p:cNvPr id="40" name="Rectangle 39"/>
          <p:cNvSpPr/>
          <p:nvPr/>
        </p:nvSpPr>
        <p:spPr>
          <a:xfrm>
            <a:off x="7537979" y="3032801"/>
            <a:ext cx="1211384" cy="784830"/>
          </a:xfrm>
          <a:prstGeom prst="rect">
            <a:avLst/>
          </a:prstGeom>
        </p:spPr>
        <p:txBody>
          <a:bodyPr wrap="square" lIns="0" tIns="0" rIns="0" bIns="0" anchor="ctr">
            <a:spAutoFit/>
          </a:bodyPr>
          <a:lstStyle/>
          <a:p>
            <a:pPr algn="ctr">
              <a:lnSpc>
                <a:spcPct val="120000"/>
              </a:lnSpc>
            </a:pPr>
            <a:r>
              <a:rPr lang="en-US" sz="1050" b="1">
                <a:solidFill>
                  <a:schemeClr val="accent5"/>
                </a:solidFill>
              </a:rPr>
              <a:t>Your Title Here</a:t>
            </a:r>
          </a:p>
          <a:p>
            <a:pPr algn="ctr">
              <a:lnSpc>
                <a:spcPct val="120000"/>
              </a:lnSpc>
            </a:pPr>
            <a:r>
              <a:rPr lang="en-US" sz="800">
                <a:solidFill>
                  <a:schemeClr val="tx1">
                    <a:lumMod val="75000"/>
                    <a:lumOff val="25000"/>
                  </a:schemeClr>
                </a:solidFill>
                <a:latin typeface="Roboto (Body)"/>
              </a:rPr>
              <a:t>It is a long established fact that a reader will be distracted by the readable content</a:t>
            </a:r>
          </a:p>
        </p:txBody>
      </p:sp>
      <p:sp>
        <p:nvSpPr>
          <p:cNvPr id="41" name="Oval 40"/>
          <p:cNvSpPr/>
          <p:nvPr/>
        </p:nvSpPr>
        <p:spPr>
          <a:xfrm>
            <a:off x="7680219" y="1639099"/>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7487" y="1736370"/>
            <a:ext cx="732368" cy="7323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600">
                <a:solidFill>
                  <a:schemeClr val="bg1"/>
                </a:solidFill>
              </a:rPr>
              <a:t>2023</a:t>
            </a:r>
          </a:p>
        </p:txBody>
      </p:sp>
      <p:cxnSp>
        <p:nvCxnSpPr>
          <p:cNvPr id="9" name="Straight Connector 8"/>
          <p:cNvCxnSpPr>
            <a:stCxn id="30" idx="4"/>
          </p:cNvCxnSpPr>
          <p:nvPr/>
        </p:nvCxnSpPr>
        <p:spPr>
          <a:xfrm>
            <a:off x="992479" y="2566003"/>
            <a:ext cx="0" cy="350171"/>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80277" y="2852553"/>
            <a:ext cx="0" cy="53042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55873" y="2852553"/>
            <a:ext cx="0" cy="530420"/>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8075" y="2566003"/>
            <a:ext cx="0" cy="350171"/>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43671" y="2566003"/>
            <a:ext cx="0" cy="350171"/>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9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100"/>
          <p:cNvSpPr>
            <a:spLocks noGrp="1"/>
          </p:cNvSpPr>
          <p:nvPr>
            <p:ph type="body" sz="half" idx="2"/>
          </p:nvPr>
        </p:nvSpPr>
        <p:spPr/>
        <p:txBody>
          <a:bodyPr/>
          <a:lstStyle/>
          <a:p>
            <a:r>
              <a:rPr lang="en-US"/>
              <a:t>Enter your subhead line here</a:t>
            </a:r>
          </a:p>
        </p:txBody>
      </p:sp>
      <p:sp>
        <p:nvSpPr>
          <p:cNvPr id="100" name="Title 99"/>
          <p:cNvSpPr>
            <a:spLocks noGrp="1"/>
          </p:cNvSpPr>
          <p:nvPr>
            <p:ph type="title"/>
          </p:nvPr>
        </p:nvSpPr>
        <p:spPr/>
        <p:txBody>
          <a:bodyPr/>
          <a:lstStyle/>
          <a:p>
            <a:r>
              <a:rPr lang="en-US"/>
              <a:t>6 – Timeline v2 Graphic</a:t>
            </a:r>
          </a:p>
        </p:txBody>
      </p:sp>
      <p:cxnSp>
        <p:nvCxnSpPr>
          <p:cNvPr id="45" name="Straight Connector 44"/>
          <p:cNvCxnSpPr/>
          <p:nvPr/>
        </p:nvCxnSpPr>
        <p:spPr>
          <a:xfrm>
            <a:off x="1657559" y="2827553"/>
            <a:ext cx="582888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365877" y="2165032"/>
            <a:ext cx="0" cy="370839"/>
          </a:xfrm>
          <a:prstGeom prst="line">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8416" y="1200150"/>
            <a:ext cx="1274922" cy="701731"/>
          </a:xfrm>
          <a:prstGeom prst="rect">
            <a:avLst/>
          </a:prstGeom>
          <a:noFill/>
          <a:ln>
            <a:noFill/>
          </a:ln>
        </p:spPr>
        <p:txBody>
          <a:bodyPr wrap="square" lIns="0" tIns="0" rIns="0" bIns="0" rtlCol="0" anchor="ctr">
            <a:spAutoFit/>
          </a:bodyPr>
          <a:lstStyle/>
          <a:p>
            <a:pPr algn="ctr">
              <a:lnSpc>
                <a:spcPct val="120000"/>
              </a:lnSpc>
            </a:pPr>
            <a:r>
              <a:rPr lang="en-US" sz="1100" b="1">
                <a:solidFill>
                  <a:schemeClr val="accent1"/>
                </a:solidFill>
              </a:rPr>
              <a:t>Your Title Here</a:t>
            </a:r>
          </a:p>
          <a:p>
            <a:pPr algn="ctr">
              <a:lnSpc>
                <a:spcPct val="120000"/>
              </a:lnSpc>
            </a:pPr>
            <a:r>
              <a:rPr lang="en-US" sz="900">
                <a:solidFill>
                  <a:schemeClr val="bg1">
                    <a:lumMod val="50000"/>
                  </a:schemeClr>
                </a:solidFill>
                <a:latin typeface="Roboto (Body)"/>
              </a:rPr>
              <a:t>It is a long established fact that a reader will be distracted .</a:t>
            </a:r>
          </a:p>
        </p:txBody>
      </p:sp>
      <p:grpSp>
        <p:nvGrpSpPr>
          <p:cNvPr id="49" name="Group 48"/>
          <p:cNvGrpSpPr/>
          <p:nvPr/>
        </p:nvGrpSpPr>
        <p:grpSpPr>
          <a:xfrm>
            <a:off x="1270627" y="1974532"/>
            <a:ext cx="190500" cy="190500"/>
            <a:chOff x="1042688" y="2227581"/>
            <a:chExt cx="190500" cy="190500"/>
          </a:xfrm>
        </p:grpSpPr>
        <p:sp>
          <p:nvSpPr>
            <p:cNvPr id="50" name="Rectangle 49"/>
            <p:cNvSpPr/>
            <p:nvPr/>
          </p:nvSpPr>
          <p:spPr>
            <a:xfrm>
              <a:off x="1042688" y="2227581"/>
              <a:ext cx="190500" cy="190500"/>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p:cNvSpPr/>
            <p:nvPr/>
          </p:nvSpPr>
          <p:spPr>
            <a:xfrm>
              <a:off x="1074438" y="225933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074195" y="2535871"/>
            <a:ext cx="583364" cy="583364"/>
            <a:chOff x="846256" y="2788920"/>
            <a:chExt cx="583364" cy="583364"/>
          </a:xfrm>
        </p:grpSpPr>
        <p:sp>
          <p:nvSpPr>
            <p:cNvPr id="53" name="Rectangle 52"/>
            <p:cNvSpPr/>
            <p:nvPr/>
          </p:nvSpPr>
          <p:spPr>
            <a:xfrm>
              <a:off x="846256" y="2788920"/>
              <a:ext cx="583364" cy="58336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5785" y="2838450"/>
              <a:ext cx="484306" cy="484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p:cNvCxnSpPr/>
          <p:nvPr/>
        </p:nvCxnSpPr>
        <p:spPr>
          <a:xfrm flipV="1">
            <a:off x="2648326" y="3118473"/>
            <a:ext cx="0" cy="370839"/>
          </a:xfrm>
          <a:prstGeom prst="line">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010865" y="3752463"/>
            <a:ext cx="1274922" cy="701731"/>
          </a:xfrm>
          <a:prstGeom prst="rect">
            <a:avLst/>
          </a:prstGeom>
          <a:noFill/>
          <a:ln>
            <a:noFill/>
          </a:ln>
        </p:spPr>
        <p:txBody>
          <a:bodyPr wrap="square" lIns="0" tIns="0" rIns="0" bIns="0" rtlCol="0" anchor="ctr">
            <a:spAutoFit/>
          </a:bodyPr>
          <a:lstStyle/>
          <a:p>
            <a:pPr algn="ctr">
              <a:lnSpc>
                <a:spcPct val="120000"/>
              </a:lnSpc>
            </a:pPr>
            <a:r>
              <a:rPr lang="en-US" sz="1100" b="1">
                <a:solidFill>
                  <a:schemeClr val="accent2"/>
                </a:solidFill>
              </a:rPr>
              <a:t>Your Title Here</a:t>
            </a:r>
          </a:p>
          <a:p>
            <a:pPr algn="ctr">
              <a:lnSpc>
                <a:spcPct val="120000"/>
              </a:lnSpc>
            </a:pPr>
            <a:r>
              <a:rPr lang="en-US" sz="900">
                <a:solidFill>
                  <a:schemeClr val="bg1">
                    <a:lumMod val="50000"/>
                  </a:schemeClr>
                </a:solidFill>
                <a:latin typeface="Roboto (Body)"/>
              </a:rPr>
              <a:t>It is a long established fact that a reader will be distracted .</a:t>
            </a:r>
          </a:p>
        </p:txBody>
      </p:sp>
      <p:grpSp>
        <p:nvGrpSpPr>
          <p:cNvPr id="59" name="Group 58"/>
          <p:cNvGrpSpPr/>
          <p:nvPr/>
        </p:nvGrpSpPr>
        <p:grpSpPr>
          <a:xfrm>
            <a:off x="2553076" y="3489312"/>
            <a:ext cx="190500" cy="190500"/>
            <a:chOff x="1042688" y="2227581"/>
            <a:chExt cx="190500" cy="190500"/>
          </a:xfrm>
        </p:grpSpPr>
        <p:sp>
          <p:nvSpPr>
            <p:cNvPr id="60" name="Rectangle 59"/>
            <p:cNvSpPr/>
            <p:nvPr/>
          </p:nvSpPr>
          <p:spPr>
            <a:xfrm>
              <a:off x="1042688" y="2227581"/>
              <a:ext cx="190500" cy="190500"/>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ame 60"/>
            <p:cNvSpPr/>
            <p:nvPr/>
          </p:nvSpPr>
          <p:spPr>
            <a:xfrm>
              <a:off x="1074438" y="2259331"/>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356644" y="2535109"/>
            <a:ext cx="583364" cy="583364"/>
            <a:chOff x="846256" y="2788920"/>
            <a:chExt cx="583364" cy="583364"/>
          </a:xfrm>
        </p:grpSpPr>
        <p:sp>
          <p:nvSpPr>
            <p:cNvPr id="63" name="Rectangle 62"/>
            <p:cNvSpPr/>
            <p:nvPr/>
          </p:nvSpPr>
          <p:spPr>
            <a:xfrm>
              <a:off x="846256" y="2788920"/>
              <a:ext cx="583364" cy="58336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95785" y="2838450"/>
              <a:ext cx="484306" cy="4843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Connector 65"/>
          <p:cNvCxnSpPr/>
          <p:nvPr/>
        </p:nvCxnSpPr>
        <p:spPr>
          <a:xfrm flipV="1">
            <a:off x="3930775" y="2165032"/>
            <a:ext cx="0" cy="370839"/>
          </a:xfrm>
          <a:prstGeom prst="line">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293314" y="1200150"/>
            <a:ext cx="1274922" cy="701731"/>
          </a:xfrm>
          <a:prstGeom prst="rect">
            <a:avLst/>
          </a:prstGeom>
          <a:noFill/>
          <a:ln>
            <a:noFill/>
          </a:ln>
        </p:spPr>
        <p:txBody>
          <a:bodyPr wrap="square" lIns="0" tIns="0" rIns="0" bIns="0" rtlCol="0" anchor="ctr">
            <a:spAutoFit/>
          </a:bodyPr>
          <a:lstStyle/>
          <a:p>
            <a:pPr algn="ctr">
              <a:lnSpc>
                <a:spcPct val="120000"/>
              </a:lnSpc>
            </a:pPr>
            <a:r>
              <a:rPr lang="en-US" sz="1100" b="1">
                <a:solidFill>
                  <a:schemeClr val="accent3"/>
                </a:solidFill>
              </a:rPr>
              <a:t>Your Title Here</a:t>
            </a:r>
          </a:p>
          <a:p>
            <a:pPr algn="ctr">
              <a:lnSpc>
                <a:spcPct val="120000"/>
              </a:lnSpc>
            </a:pPr>
            <a:r>
              <a:rPr lang="en-US" sz="900">
                <a:solidFill>
                  <a:schemeClr val="bg1">
                    <a:lumMod val="50000"/>
                  </a:schemeClr>
                </a:solidFill>
                <a:latin typeface="Roboto (Body)"/>
              </a:rPr>
              <a:t>It is a long established fact that a reader will be distracted .</a:t>
            </a:r>
          </a:p>
        </p:txBody>
      </p:sp>
      <p:grpSp>
        <p:nvGrpSpPr>
          <p:cNvPr id="68" name="Group 67"/>
          <p:cNvGrpSpPr/>
          <p:nvPr/>
        </p:nvGrpSpPr>
        <p:grpSpPr>
          <a:xfrm>
            <a:off x="3835525" y="1974532"/>
            <a:ext cx="190500" cy="190500"/>
            <a:chOff x="1042688" y="2227581"/>
            <a:chExt cx="190500" cy="190500"/>
          </a:xfrm>
        </p:grpSpPr>
        <p:sp>
          <p:nvSpPr>
            <p:cNvPr id="69" name="Rectangle 68"/>
            <p:cNvSpPr/>
            <p:nvPr/>
          </p:nvSpPr>
          <p:spPr>
            <a:xfrm>
              <a:off x="1042688" y="2227581"/>
              <a:ext cx="190500" cy="190500"/>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ame 69"/>
            <p:cNvSpPr/>
            <p:nvPr/>
          </p:nvSpPr>
          <p:spPr>
            <a:xfrm>
              <a:off x="1074438" y="2259331"/>
              <a:ext cx="127000" cy="127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639093" y="2535871"/>
            <a:ext cx="583364" cy="583364"/>
            <a:chOff x="846256" y="2788920"/>
            <a:chExt cx="583364" cy="583364"/>
          </a:xfrm>
        </p:grpSpPr>
        <p:sp>
          <p:nvSpPr>
            <p:cNvPr id="72" name="Rectangle 71"/>
            <p:cNvSpPr/>
            <p:nvPr/>
          </p:nvSpPr>
          <p:spPr>
            <a:xfrm>
              <a:off x="846256" y="2788920"/>
              <a:ext cx="583364" cy="58336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5785" y="2838450"/>
              <a:ext cx="484306" cy="4843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Connector 74"/>
          <p:cNvCxnSpPr/>
          <p:nvPr/>
        </p:nvCxnSpPr>
        <p:spPr>
          <a:xfrm flipV="1">
            <a:off x="5213224" y="3118473"/>
            <a:ext cx="0" cy="370839"/>
          </a:xfrm>
          <a:prstGeom prst="line">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75763" y="3752463"/>
            <a:ext cx="1274922" cy="701731"/>
          </a:xfrm>
          <a:prstGeom prst="rect">
            <a:avLst/>
          </a:prstGeom>
          <a:noFill/>
          <a:ln>
            <a:noFill/>
          </a:ln>
        </p:spPr>
        <p:txBody>
          <a:bodyPr wrap="square" lIns="0" tIns="0" rIns="0" bIns="0" rtlCol="0" anchor="ctr">
            <a:spAutoFit/>
          </a:bodyPr>
          <a:lstStyle/>
          <a:p>
            <a:pPr algn="ctr">
              <a:lnSpc>
                <a:spcPct val="120000"/>
              </a:lnSpc>
            </a:pPr>
            <a:r>
              <a:rPr lang="en-US" sz="1100" b="1">
                <a:solidFill>
                  <a:schemeClr val="accent4"/>
                </a:solidFill>
              </a:rPr>
              <a:t>Your Title Here</a:t>
            </a:r>
          </a:p>
          <a:p>
            <a:pPr algn="ctr">
              <a:lnSpc>
                <a:spcPct val="120000"/>
              </a:lnSpc>
            </a:pPr>
            <a:r>
              <a:rPr lang="en-US" sz="900">
                <a:solidFill>
                  <a:schemeClr val="bg1">
                    <a:lumMod val="50000"/>
                  </a:schemeClr>
                </a:solidFill>
                <a:latin typeface="Roboto (Body)"/>
              </a:rPr>
              <a:t>It is a long established fact that a reader will be distracted .</a:t>
            </a:r>
          </a:p>
        </p:txBody>
      </p:sp>
      <p:grpSp>
        <p:nvGrpSpPr>
          <p:cNvPr id="77" name="Group 76"/>
          <p:cNvGrpSpPr/>
          <p:nvPr/>
        </p:nvGrpSpPr>
        <p:grpSpPr>
          <a:xfrm>
            <a:off x="5117974" y="3489312"/>
            <a:ext cx="190500" cy="190500"/>
            <a:chOff x="1042688" y="2227581"/>
            <a:chExt cx="190500" cy="190500"/>
          </a:xfrm>
        </p:grpSpPr>
        <p:sp>
          <p:nvSpPr>
            <p:cNvPr id="78" name="Rectangle 77"/>
            <p:cNvSpPr/>
            <p:nvPr/>
          </p:nvSpPr>
          <p:spPr>
            <a:xfrm>
              <a:off x="1042688" y="2227581"/>
              <a:ext cx="190500" cy="190500"/>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ame 78"/>
            <p:cNvSpPr/>
            <p:nvPr/>
          </p:nvSpPr>
          <p:spPr>
            <a:xfrm>
              <a:off x="1074438" y="2259331"/>
              <a:ext cx="127000" cy="127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4921542" y="2535109"/>
            <a:ext cx="583364" cy="583364"/>
            <a:chOff x="846256" y="2788920"/>
            <a:chExt cx="583364" cy="583364"/>
          </a:xfrm>
        </p:grpSpPr>
        <p:sp>
          <p:nvSpPr>
            <p:cNvPr id="81" name="Rectangle 80"/>
            <p:cNvSpPr/>
            <p:nvPr/>
          </p:nvSpPr>
          <p:spPr>
            <a:xfrm>
              <a:off x="846256" y="2788920"/>
              <a:ext cx="583364" cy="58336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95785" y="2838450"/>
              <a:ext cx="484306" cy="4843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Connector 83"/>
          <p:cNvCxnSpPr/>
          <p:nvPr/>
        </p:nvCxnSpPr>
        <p:spPr>
          <a:xfrm flipV="1">
            <a:off x="6495673" y="2165032"/>
            <a:ext cx="0" cy="370839"/>
          </a:xfrm>
          <a:prstGeom prst="line">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858212" y="1200150"/>
            <a:ext cx="1274922" cy="701731"/>
          </a:xfrm>
          <a:prstGeom prst="rect">
            <a:avLst/>
          </a:prstGeom>
          <a:noFill/>
          <a:ln>
            <a:noFill/>
          </a:ln>
        </p:spPr>
        <p:txBody>
          <a:bodyPr wrap="square" lIns="0" tIns="0" rIns="0" bIns="0" rtlCol="0" anchor="ctr">
            <a:spAutoFit/>
          </a:bodyPr>
          <a:lstStyle/>
          <a:p>
            <a:pPr algn="ctr">
              <a:lnSpc>
                <a:spcPct val="120000"/>
              </a:lnSpc>
            </a:pPr>
            <a:r>
              <a:rPr lang="en-US" sz="1100" b="1">
                <a:solidFill>
                  <a:schemeClr val="accent5"/>
                </a:solidFill>
              </a:rPr>
              <a:t>Your Title Here</a:t>
            </a:r>
          </a:p>
          <a:p>
            <a:pPr algn="ctr">
              <a:lnSpc>
                <a:spcPct val="120000"/>
              </a:lnSpc>
            </a:pPr>
            <a:r>
              <a:rPr lang="en-US" sz="900">
                <a:solidFill>
                  <a:schemeClr val="bg1">
                    <a:lumMod val="50000"/>
                  </a:schemeClr>
                </a:solidFill>
                <a:latin typeface="Roboto (Body)"/>
              </a:rPr>
              <a:t>It is a long established fact that a reader will be distracted .</a:t>
            </a:r>
          </a:p>
        </p:txBody>
      </p:sp>
      <p:grpSp>
        <p:nvGrpSpPr>
          <p:cNvPr id="86" name="Group 85"/>
          <p:cNvGrpSpPr/>
          <p:nvPr/>
        </p:nvGrpSpPr>
        <p:grpSpPr>
          <a:xfrm>
            <a:off x="6400423" y="1974532"/>
            <a:ext cx="190500" cy="190500"/>
            <a:chOff x="1042688" y="2227581"/>
            <a:chExt cx="190500" cy="190500"/>
          </a:xfrm>
        </p:grpSpPr>
        <p:sp>
          <p:nvSpPr>
            <p:cNvPr id="87" name="Rectangle 86"/>
            <p:cNvSpPr/>
            <p:nvPr/>
          </p:nvSpPr>
          <p:spPr>
            <a:xfrm>
              <a:off x="1042688" y="2227581"/>
              <a:ext cx="190500" cy="190500"/>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ame 87"/>
            <p:cNvSpPr/>
            <p:nvPr/>
          </p:nvSpPr>
          <p:spPr>
            <a:xfrm>
              <a:off x="1074438" y="2259331"/>
              <a:ext cx="127000" cy="127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6203991" y="2535871"/>
            <a:ext cx="583364" cy="583364"/>
            <a:chOff x="846256" y="2788920"/>
            <a:chExt cx="583364" cy="583364"/>
          </a:xfrm>
        </p:grpSpPr>
        <p:sp>
          <p:nvSpPr>
            <p:cNvPr id="90" name="Rectangle 89"/>
            <p:cNvSpPr/>
            <p:nvPr/>
          </p:nvSpPr>
          <p:spPr>
            <a:xfrm>
              <a:off x="846256" y="2788920"/>
              <a:ext cx="583364" cy="58336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95785" y="2838450"/>
              <a:ext cx="484306" cy="4843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Straight Connector 92"/>
          <p:cNvCxnSpPr/>
          <p:nvPr/>
        </p:nvCxnSpPr>
        <p:spPr>
          <a:xfrm flipV="1">
            <a:off x="7778123" y="3118473"/>
            <a:ext cx="0" cy="370839"/>
          </a:xfrm>
          <a:prstGeom prst="line">
            <a:avLst/>
          </a:prstGeom>
          <a:ln w="127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140662" y="3752463"/>
            <a:ext cx="1274922" cy="701731"/>
          </a:xfrm>
          <a:prstGeom prst="rect">
            <a:avLst/>
          </a:prstGeom>
          <a:noFill/>
          <a:ln>
            <a:noFill/>
          </a:ln>
        </p:spPr>
        <p:txBody>
          <a:bodyPr wrap="square" lIns="0" tIns="0" rIns="0" bIns="0" rtlCol="0" anchor="ctr">
            <a:spAutoFit/>
          </a:bodyPr>
          <a:lstStyle/>
          <a:p>
            <a:pPr algn="ctr">
              <a:lnSpc>
                <a:spcPct val="120000"/>
              </a:lnSpc>
            </a:pPr>
            <a:r>
              <a:rPr lang="en-US" sz="1100" b="1">
                <a:solidFill>
                  <a:schemeClr val="accent6"/>
                </a:solidFill>
              </a:rPr>
              <a:t>Your Title Here</a:t>
            </a:r>
          </a:p>
          <a:p>
            <a:pPr algn="ctr">
              <a:lnSpc>
                <a:spcPct val="120000"/>
              </a:lnSpc>
            </a:pPr>
            <a:r>
              <a:rPr lang="en-US" sz="900">
                <a:solidFill>
                  <a:schemeClr val="bg1">
                    <a:lumMod val="50000"/>
                  </a:schemeClr>
                </a:solidFill>
                <a:latin typeface="Roboto (Body)"/>
              </a:rPr>
              <a:t>It is a long established fact that a reader will be distracted .</a:t>
            </a:r>
          </a:p>
        </p:txBody>
      </p:sp>
      <p:grpSp>
        <p:nvGrpSpPr>
          <p:cNvPr id="95" name="Group 94"/>
          <p:cNvGrpSpPr/>
          <p:nvPr/>
        </p:nvGrpSpPr>
        <p:grpSpPr>
          <a:xfrm>
            <a:off x="7682873" y="3489312"/>
            <a:ext cx="190500" cy="190500"/>
            <a:chOff x="1042688" y="2227581"/>
            <a:chExt cx="190500" cy="190500"/>
          </a:xfrm>
        </p:grpSpPr>
        <p:sp>
          <p:nvSpPr>
            <p:cNvPr id="96" name="Rectangle 95"/>
            <p:cNvSpPr/>
            <p:nvPr/>
          </p:nvSpPr>
          <p:spPr>
            <a:xfrm>
              <a:off x="1042688" y="2227581"/>
              <a:ext cx="190500" cy="190500"/>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ame 96"/>
            <p:cNvSpPr/>
            <p:nvPr/>
          </p:nvSpPr>
          <p:spPr>
            <a:xfrm>
              <a:off x="1074438" y="2259331"/>
              <a:ext cx="127000" cy="127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7486441" y="2535109"/>
            <a:ext cx="583364" cy="583364"/>
            <a:chOff x="846256" y="2788920"/>
            <a:chExt cx="583364" cy="583364"/>
          </a:xfrm>
        </p:grpSpPr>
        <p:sp>
          <p:nvSpPr>
            <p:cNvPr id="99" name="Rectangle 98"/>
            <p:cNvSpPr/>
            <p:nvPr/>
          </p:nvSpPr>
          <p:spPr>
            <a:xfrm>
              <a:off x="846256" y="2788920"/>
              <a:ext cx="583364" cy="58336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95785" y="2838450"/>
              <a:ext cx="484306" cy="4843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TextBox 182"/>
          <p:cNvSpPr txBox="1"/>
          <p:nvPr/>
        </p:nvSpPr>
        <p:spPr>
          <a:xfrm>
            <a:off x="934095" y="2725987"/>
            <a:ext cx="863564" cy="203133"/>
          </a:xfrm>
          <a:prstGeom prst="rect">
            <a:avLst/>
          </a:prstGeom>
          <a:noFill/>
          <a:ln>
            <a:noFill/>
          </a:ln>
        </p:spPr>
        <p:txBody>
          <a:bodyPr wrap="square" lIns="0" tIns="0" rIns="0" bIns="0" rtlCol="0" anchor="ctr">
            <a:spAutoFit/>
          </a:bodyPr>
          <a:lstStyle/>
          <a:p>
            <a:pPr algn="ctr">
              <a:lnSpc>
                <a:spcPct val="120000"/>
              </a:lnSpc>
            </a:pPr>
            <a:r>
              <a:rPr lang="en-US" sz="1100" b="1">
                <a:solidFill>
                  <a:schemeClr val="bg1"/>
                </a:solidFill>
              </a:rPr>
              <a:t>01</a:t>
            </a:r>
          </a:p>
        </p:txBody>
      </p:sp>
      <p:sp>
        <p:nvSpPr>
          <p:cNvPr id="184" name="TextBox 183"/>
          <p:cNvSpPr txBox="1"/>
          <p:nvPr/>
        </p:nvSpPr>
        <p:spPr>
          <a:xfrm>
            <a:off x="2216544" y="2734002"/>
            <a:ext cx="863564" cy="187103"/>
          </a:xfrm>
          <a:prstGeom prst="rect">
            <a:avLst/>
          </a:prstGeom>
          <a:noFill/>
          <a:ln>
            <a:noFill/>
          </a:ln>
        </p:spPr>
        <p:txBody>
          <a:bodyPr wrap="square" lIns="0" tIns="0" rIns="0" bIns="0" rtlCol="0" anchor="ctr">
            <a:spAutoFit/>
          </a:bodyPr>
          <a:lstStyle/>
          <a:p>
            <a:pPr algn="ctr">
              <a:lnSpc>
                <a:spcPct val="120000"/>
              </a:lnSpc>
            </a:pPr>
            <a:r>
              <a:rPr lang="en-US" sz="1100" b="1">
                <a:solidFill>
                  <a:schemeClr val="bg1"/>
                </a:solidFill>
              </a:rPr>
              <a:t>02</a:t>
            </a:r>
          </a:p>
        </p:txBody>
      </p:sp>
      <p:sp>
        <p:nvSpPr>
          <p:cNvPr id="185" name="TextBox 184"/>
          <p:cNvSpPr txBox="1"/>
          <p:nvPr/>
        </p:nvSpPr>
        <p:spPr>
          <a:xfrm>
            <a:off x="3498993" y="2725987"/>
            <a:ext cx="863564" cy="203133"/>
          </a:xfrm>
          <a:prstGeom prst="rect">
            <a:avLst/>
          </a:prstGeom>
          <a:noFill/>
          <a:ln>
            <a:noFill/>
          </a:ln>
        </p:spPr>
        <p:txBody>
          <a:bodyPr wrap="square" lIns="0" tIns="0" rIns="0" bIns="0" rtlCol="0" anchor="ctr">
            <a:spAutoFit/>
          </a:bodyPr>
          <a:lstStyle/>
          <a:p>
            <a:pPr algn="ctr">
              <a:lnSpc>
                <a:spcPct val="120000"/>
              </a:lnSpc>
            </a:pPr>
            <a:r>
              <a:rPr lang="en-US" sz="1100" b="1">
                <a:solidFill>
                  <a:schemeClr val="bg1"/>
                </a:solidFill>
              </a:rPr>
              <a:t>03</a:t>
            </a:r>
          </a:p>
        </p:txBody>
      </p:sp>
      <p:sp>
        <p:nvSpPr>
          <p:cNvPr id="186" name="TextBox 185"/>
          <p:cNvSpPr txBox="1"/>
          <p:nvPr/>
        </p:nvSpPr>
        <p:spPr>
          <a:xfrm>
            <a:off x="4781442" y="2725987"/>
            <a:ext cx="863564" cy="203133"/>
          </a:xfrm>
          <a:prstGeom prst="rect">
            <a:avLst/>
          </a:prstGeom>
          <a:noFill/>
          <a:ln>
            <a:noFill/>
          </a:ln>
        </p:spPr>
        <p:txBody>
          <a:bodyPr wrap="square" lIns="0" tIns="0" rIns="0" bIns="0" rtlCol="0" anchor="ctr">
            <a:spAutoFit/>
          </a:bodyPr>
          <a:lstStyle/>
          <a:p>
            <a:pPr algn="ctr">
              <a:lnSpc>
                <a:spcPct val="120000"/>
              </a:lnSpc>
            </a:pPr>
            <a:r>
              <a:rPr lang="en-US" sz="1100" b="1">
                <a:solidFill>
                  <a:schemeClr val="bg1"/>
                </a:solidFill>
              </a:rPr>
              <a:t>04</a:t>
            </a:r>
          </a:p>
        </p:txBody>
      </p:sp>
      <p:sp>
        <p:nvSpPr>
          <p:cNvPr id="187" name="TextBox 186"/>
          <p:cNvSpPr txBox="1"/>
          <p:nvPr/>
        </p:nvSpPr>
        <p:spPr>
          <a:xfrm>
            <a:off x="6063891" y="2734002"/>
            <a:ext cx="863564" cy="187103"/>
          </a:xfrm>
          <a:prstGeom prst="rect">
            <a:avLst/>
          </a:prstGeom>
          <a:noFill/>
          <a:ln>
            <a:noFill/>
          </a:ln>
        </p:spPr>
        <p:txBody>
          <a:bodyPr wrap="square" lIns="0" tIns="0" rIns="0" bIns="0" rtlCol="0" anchor="ctr">
            <a:spAutoFit/>
          </a:bodyPr>
          <a:lstStyle/>
          <a:p>
            <a:pPr algn="ctr">
              <a:lnSpc>
                <a:spcPct val="120000"/>
              </a:lnSpc>
            </a:pPr>
            <a:r>
              <a:rPr lang="en-US" sz="1100" b="1">
                <a:solidFill>
                  <a:schemeClr val="bg1"/>
                </a:solidFill>
              </a:rPr>
              <a:t>05</a:t>
            </a:r>
          </a:p>
        </p:txBody>
      </p:sp>
      <p:sp>
        <p:nvSpPr>
          <p:cNvPr id="188" name="TextBox 187"/>
          <p:cNvSpPr txBox="1"/>
          <p:nvPr/>
        </p:nvSpPr>
        <p:spPr>
          <a:xfrm>
            <a:off x="7346341" y="2725987"/>
            <a:ext cx="863564" cy="203133"/>
          </a:xfrm>
          <a:prstGeom prst="rect">
            <a:avLst/>
          </a:prstGeom>
          <a:noFill/>
          <a:ln>
            <a:noFill/>
          </a:ln>
        </p:spPr>
        <p:txBody>
          <a:bodyPr wrap="square" lIns="0" tIns="0" rIns="0" bIns="0" rtlCol="0" anchor="ctr">
            <a:spAutoFit/>
          </a:bodyPr>
          <a:lstStyle/>
          <a:p>
            <a:pPr algn="ctr">
              <a:lnSpc>
                <a:spcPct val="120000"/>
              </a:lnSpc>
            </a:pPr>
            <a:r>
              <a:rPr lang="en-US" sz="1100" b="1">
                <a:solidFill>
                  <a:schemeClr val="bg1"/>
                </a:solidFill>
              </a:rPr>
              <a:t>06</a:t>
            </a:r>
          </a:p>
        </p:txBody>
      </p:sp>
    </p:spTree>
    <p:extLst>
      <p:ext uri="{BB962C8B-B14F-4D97-AF65-F5344CB8AC3E}">
        <p14:creationId xmlns:p14="http://schemas.microsoft.com/office/powerpoint/2010/main" val="8689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100"/>
          <p:cNvSpPr>
            <a:spLocks noGrp="1"/>
          </p:cNvSpPr>
          <p:nvPr>
            <p:ph type="body" sz="half" idx="2"/>
          </p:nvPr>
        </p:nvSpPr>
        <p:spPr/>
        <p:txBody>
          <a:bodyPr/>
          <a:lstStyle/>
          <a:p>
            <a:r>
              <a:rPr lang="en-US"/>
              <a:t>Enter your subhead line here</a:t>
            </a:r>
          </a:p>
        </p:txBody>
      </p:sp>
      <p:sp>
        <p:nvSpPr>
          <p:cNvPr id="100" name="Title 99"/>
          <p:cNvSpPr>
            <a:spLocks noGrp="1"/>
          </p:cNvSpPr>
          <p:nvPr>
            <p:ph type="title"/>
          </p:nvPr>
        </p:nvSpPr>
        <p:spPr/>
        <p:txBody>
          <a:bodyPr/>
          <a:lstStyle/>
          <a:p>
            <a:r>
              <a:rPr lang="en-US"/>
              <a:t>Circle Infographic – 3 Steps</a:t>
            </a:r>
          </a:p>
        </p:txBody>
      </p:sp>
      <p:grpSp>
        <p:nvGrpSpPr>
          <p:cNvPr id="138" name="Group 137"/>
          <p:cNvGrpSpPr/>
          <p:nvPr/>
        </p:nvGrpSpPr>
        <p:grpSpPr>
          <a:xfrm>
            <a:off x="2924406" y="1276350"/>
            <a:ext cx="3394248" cy="3150114"/>
            <a:chOff x="1341438" y="463551"/>
            <a:chExt cx="2052638" cy="1905000"/>
          </a:xfrm>
        </p:grpSpPr>
        <p:sp>
          <p:nvSpPr>
            <p:cNvPr id="139" name="Freeform 48"/>
            <p:cNvSpPr>
              <a:spLocks/>
            </p:cNvSpPr>
            <p:nvPr/>
          </p:nvSpPr>
          <p:spPr bwMode="auto">
            <a:xfrm>
              <a:off x="1341438" y="619126"/>
              <a:ext cx="852488" cy="1673225"/>
            </a:xfrm>
            <a:custGeom>
              <a:avLst/>
              <a:gdLst>
                <a:gd name="T0" fmla="*/ 335 w 1653"/>
                <a:gd name="T1" fmla="*/ 2481 h 3251"/>
                <a:gd name="T2" fmla="*/ 342 w 1653"/>
                <a:gd name="T3" fmla="*/ 2493 h 3251"/>
                <a:gd name="T4" fmla="*/ 372 w 1653"/>
                <a:gd name="T5" fmla="*/ 2546 h 3251"/>
                <a:gd name="T6" fmla="*/ 759 w 1653"/>
                <a:gd name="T7" fmla="*/ 3214 h 3251"/>
                <a:gd name="T8" fmla="*/ 822 w 1653"/>
                <a:gd name="T9" fmla="*/ 3251 h 3251"/>
                <a:gd name="T10" fmla="*/ 822 w 1653"/>
                <a:gd name="T11" fmla="*/ 3251 h 3251"/>
                <a:gd name="T12" fmla="*/ 858 w 1653"/>
                <a:gd name="T13" fmla="*/ 3241 h 3251"/>
                <a:gd name="T14" fmla="*/ 1505 w 1653"/>
                <a:gd name="T15" fmla="*/ 2872 h 3251"/>
                <a:gd name="T16" fmla="*/ 1538 w 1653"/>
                <a:gd name="T17" fmla="*/ 2829 h 3251"/>
                <a:gd name="T18" fmla="*/ 1531 w 1653"/>
                <a:gd name="T19" fmla="*/ 2774 h 3251"/>
                <a:gd name="T20" fmla="*/ 1145 w 1653"/>
                <a:gd name="T21" fmla="*/ 2099 h 3251"/>
                <a:gd name="T22" fmla="*/ 1107 w 1653"/>
                <a:gd name="T23" fmla="*/ 2026 h 3251"/>
                <a:gd name="T24" fmla="*/ 1010 w 1653"/>
                <a:gd name="T25" fmla="*/ 1797 h 3251"/>
                <a:gd name="T26" fmla="*/ 982 w 1653"/>
                <a:gd name="T27" fmla="*/ 1431 h 3251"/>
                <a:gd name="T28" fmla="*/ 1101 w 1653"/>
                <a:gd name="T29" fmla="*/ 1073 h 3251"/>
                <a:gd name="T30" fmla="*/ 1351 w 1653"/>
                <a:gd name="T31" fmla="*/ 786 h 3251"/>
                <a:gd name="T32" fmla="*/ 1653 w 1653"/>
                <a:gd name="T33" fmla="*/ 631 h 3251"/>
                <a:gd name="T34" fmla="*/ 1634 w 1653"/>
                <a:gd name="T35" fmla="*/ 631 h 3251"/>
                <a:gd name="T36" fmla="*/ 1043 w 1653"/>
                <a:gd name="T37" fmla="*/ 631 h 3251"/>
                <a:gd name="T38" fmla="*/ 980 w 1653"/>
                <a:gd name="T39" fmla="*/ 605 h 3251"/>
                <a:gd name="T40" fmla="*/ 955 w 1653"/>
                <a:gd name="T41" fmla="*/ 543 h 3251"/>
                <a:gd name="T42" fmla="*/ 956 w 1653"/>
                <a:gd name="T43" fmla="*/ 40 h 3251"/>
                <a:gd name="T44" fmla="*/ 945 w 1653"/>
                <a:gd name="T45" fmla="*/ 7 h 3251"/>
                <a:gd name="T46" fmla="*/ 928 w 1653"/>
                <a:gd name="T47" fmla="*/ 0 h 3251"/>
                <a:gd name="T48" fmla="*/ 901 w 1653"/>
                <a:gd name="T49" fmla="*/ 10 h 3251"/>
                <a:gd name="T50" fmla="*/ 325 w 1653"/>
                <a:gd name="T51" fmla="*/ 630 h 3251"/>
                <a:gd name="T52" fmla="*/ 333 w 1653"/>
                <a:gd name="T53" fmla="*/ 2477 h 3251"/>
                <a:gd name="T54" fmla="*/ 335 w 1653"/>
                <a:gd name="T55" fmla="*/ 2481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3" h="3251">
                  <a:moveTo>
                    <a:pt x="335" y="2481"/>
                  </a:moveTo>
                  <a:cubicBezTo>
                    <a:pt x="336" y="2482"/>
                    <a:pt x="339" y="2487"/>
                    <a:pt x="342" y="2493"/>
                  </a:cubicBezTo>
                  <a:cubicBezTo>
                    <a:pt x="372" y="2546"/>
                    <a:pt x="372" y="2546"/>
                    <a:pt x="372" y="2546"/>
                  </a:cubicBezTo>
                  <a:cubicBezTo>
                    <a:pt x="759" y="3214"/>
                    <a:pt x="759" y="3214"/>
                    <a:pt x="759" y="3214"/>
                  </a:cubicBezTo>
                  <a:cubicBezTo>
                    <a:pt x="772" y="3237"/>
                    <a:pt x="796" y="3251"/>
                    <a:pt x="822" y="3251"/>
                  </a:cubicBezTo>
                  <a:cubicBezTo>
                    <a:pt x="822" y="3251"/>
                    <a:pt x="822" y="3251"/>
                    <a:pt x="822" y="3251"/>
                  </a:cubicBezTo>
                  <a:cubicBezTo>
                    <a:pt x="835" y="3251"/>
                    <a:pt x="847" y="3247"/>
                    <a:pt x="858" y="3241"/>
                  </a:cubicBezTo>
                  <a:cubicBezTo>
                    <a:pt x="1505" y="2872"/>
                    <a:pt x="1505" y="2872"/>
                    <a:pt x="1505" y="2872"/>
                  </a:cubicBezTo>
                  <a:cubicBezTo>
                    <a:pt x="1521" y="2863"/>
                    <a:pt x="1533" y="2847"/>
                    <a:pt x="1538" y="2829"/>
                  </a:cubicBezTo>
                  <a:cubicBezTo>
                    <a:pt x="1543" y="2810"/>
                    <a:pt x="1541" y="2791"/>
                    <a:pt x="1531" y="2774"/>
                  </a:cubicBezTo>
                  <a:cubicBezTo>
                    <a:pt x="1145" y="2099"/>
                    <a:pt x="1145" y="2099"/>
                    <a:pt x="1145" y="2099"/>
                  </a:cubicBezTo>
                  <a:cubicBezTo>
                    <a:pt x="1107" y="2026"/>
                    <a:pt x="1107" y="2026"/>
                    <a:pt x="1107" y="2026"/>
                  </a:cubicBezTo>
                  <a:cubicBezTo>
                    <a:pt x="1065" y="1958"/>
                    <a:pt x="1033" y="1881"/>
                    <a:pt x="1010" y="1797"/>
                  </a:cubicBezTo>
                  <a:cubicBezTo>
                    <a:pt x="976" y="1679"/>
                    <a:pt x="966" y="1556"/>
                    <a:pt x="982" y="1431"/>
                  </a:cubicBezTo>
                  <a:cubicBezTo>
                    <a:pt x="997" y="1307"/>
                    <a:pt x="1037" y="1186"/>
                    <a:pt x="1101" y="1073"/>
                  </a:cubicBezTo>
                  <a:cubicBezTo>
                    <a:pt x="1167" y="959"/>
                    <a:pt x="1248" y="865"/>
                    <a:pt x="1351" y="786"/>
                  </a:cubicBezTo>
                  <a:cubicBezTo>
                    <a:pt x="1439" y="717"/>
                    <a:pt x="1541" y="665"/>
                    <a:pt x="1653" y="631"/>
                  </a:cubicBezTo>
                  <a:cubicBezTo>
                    <a:pt x="1647" y="631"/>
                    <a:pt x="1641" y="631"/>
                    <a:pt x="1634" y="631"/>
                  </a:cubicBezTo>
                  <a:cubicBezTo>
                    <a:pt x="1043" y="631"/>
                    <a:pt x="1043" y="631"/>
                    <a:pt x="1043" y="631"/>
                  </a:cubicBezTo>
                  <a:cubicBezTo>
                    <a:pt x="1019" y="631"/>
                    <a:pt x="997" y="622"/>
                    <a:pt x="980" y="605"/>
                  </a:cubicBezTo>
                  <a:cubicBezTo>
                    <a:pt x="964" y="589"/>
                    <a:pt x="955" y="567"/>
                    <a:pt x="955" y="543"/>
                  </a:cubicBezTo>
                  <a:cubicBezTo>
                    <a:pt x="956" y="40"/>
                    <a:pt x="956" y="40"/>
                    <a:pt x="956" y="40"/>
                  </a:cubicBezTo>
                  <a:cubicBezTo>
                    <a:pt x="956" y="26"/>
                    <a:pt x="952" y="14"/>
                    <a:pt x="945" y="7"/>
                  </a:cubicBezTo>
                  <a:cubicBezTo>
                    <a:pt x="941" y="2"/>
                    <a:pt x="935" y="0"/>
                    <a:pt x="928" y="0"/>
                  </a:cubicBezTo>
                  <a:cubicBezTo>
                    <a:pt x="920" y="0"/>
                    <a:pt x="911" y="4"/>
                    <a:pt x="901" y="10"/>
                  </a:cubicBezTo>
                  <a:cubicBezTo>
                    <a:pt x="665" y="168"/>
                    <a:pt x="466" y="382"/>
                    <a:pt x="325" y="630"/>
                  </a:cubicBezTo>
                  <a:cubicBezTo>
                    <a:pt x="0" y="1199"/>
                    <a:pt x="3" y="1907"/>
                    <a:pt x="333" y="2477"/>
                  </a:cubicBezTo>
                  <a:lnTo>
                    <a:pt x="335" y="248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9"/>
            <p:cNvSpPr>
              <a:spLocks/>
            </p:cNvSpPr>
            <p:nvPr/>
          </p:nvSpPr>
          <p:spPr bwMode="auto">
            <a:xfrm>
              <a:off x="1854200" y="463551"/>
              <a:ext cx="1433513" cy="1055688"/>
            </a:xfrm>
            <a:custGeom>
              <a:avLst/>
              <a:gdLst>
                <a:gd name="T0" fmla="*/ 72 w 2783"/>
                <a:gd name="T1" fmla="*/ 892 h 2050"/>
                <a:gd name="T2" fmla="*/ 849 w 2783"/>
                <a:gd name="T3" fmla="*/ 892 h 2050"/>
                <a:gd name="T4" fmla="*/ 932 w 2783"/>
                <a:gd name="T5" fmla="*/ 895 h 2050"/>
                <a:gd name="T6" fmla="*/ 954 w 2783"/>
                <a:gd name="T7" fmla="*/ 895 h 2050"/>
                <a:gd name="T8" fmla="*/ 1179 w 2783"/>
                <a:gd name="T9" fmla="*/ 925 h 2050"/>
                <a:gd name="T10" fmla="*/ 1510 w 2783"/>
                <a:gd name="T11" fmla="*/ 1082 h 2050"/>
                <a:gd name="T12" fmla="*/ 1762 w 2783"/>
                <a:gd name="T13" fmla="*/ 1364 h 2050"/>
                <a:gd name="T14" fmla="*/ 1887 w 2783"/>
                <a:gd name="T15" fmla="*/ 1723 h 2050"/>
                <a:gd name="T16" fmla="*/ 1874 w 2783"/>
                <a:gd name="T17" fmla="*/ 2050 h 2050"/>
                <a:gd name="T18" fmla="*/ 1884 w 2783"/>
                <a:gd name="T19" fmla="*/ 2033 h 2050"/>
                <a:gd name="T20" fmla="*/ 2170 w 2783"/>
                <a:gd name="T21" fmla="*/ 1517 h 2050"/>
                <a:gd name="T22" fmla="*/ 2247 w 2783"/>
                <a:gd name="T23" fmla="*/ 1471 h 2050"/>
                <a:gd name="T24" fmla="*/ 2290 w 2783"/>
                <a:gd name="T25" fmla="*/ 1482 h 2050"/>
                <a:gd name="T26" fmla="*/ 2729 w 2783"/>
                <a:gd name="T27" fmla="*/ 1727 h 2050"/>
                <a:gd name="T28" fmla="*/ 2755 w 2783"/>
                <a:gd name="T29" fmla="*/ 1735 h 2050"/>
                <a:gd name="T30" fmla="*/ 2774 w 2783"/>
                <a:gd name="T31" fmla="*/ 1728 h 2050"/>
                <a:gd name="T32" fmla="*/ 2782 w 2783"/>
                <a:gd name="T33" fmla="*/ 1694 h 2050"/>
                <a:gd name="T34" fmla="*/ 2532 w 2783"/>
                <a:gd name="T35" fmla="*/ 910 h 2050"/>
                <a:gd name="T36" fmla="*/ 936 w 2783"/>
                <a:gd name="T37" fmla="*/ 0 h 2050"/>
                <a:gd name="T38" fmla="*/ 925 w 2783"/>
                <a:gd name="T39" fmla="*/ 0 h 2050"/>
                <a:gd name="T40" fmla="*/ 917 w 2783"/>
                <a:gd name="T41" fmla="*/ 0 h 2050"/>
                <a:gd name="T42" fmla="*/ 846 w 2783"/>
                <a:gd name="T43" fmla="*/ 0 h 2050"/>
                <a:gd name="T44" fmla="*/ 73 w 2783"/>
                <a:gd name="T45" fmla="*/ 3 h 2050"/>
                <a:gd name="T46" fmla="*/ 1 w 2783"/>
                <a:gd name="T47" fmla="*/ 76 h 2050"/>
                <a:gd name="T48" fmla="*/ 0 w 2783"/>
                <a:gd name="T49" fmla="*/ 820 h 2050"/>
                <a:gd name="T50" fmla="*/ 21 w 2783"/>
                <a:gd name="T51" fmla="*/ 871 h 2050"/>
                <a:gd name="T52" fmla="*/ 72 w 2783"/>
                <a:gd name="T53" fmla="*/ 892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3" h="2050">
                  <a:moveTo>
                    <a:pt x="72" y="892"/>
                  </a:moveTo>
                  <a:cubicBezTo>
                    <a:pt x="849" y="892"/>
                    <a:pt x="849" y="892"/>
                    <a:pt x="849" y="892"/>
                  </a:cubicBezTo>
                  <a:cubicBezTo>
                    <a:pt x="932" y="895"/>
                    <a:pt x="932" y="895"/>
                    <a:pt x="932" y="895"/>
                  </a:cubicBezTo>
                  <a:cubicBezTo>
                    <a:pt x="939" y="895"/>
                    <a:pt x="946" y="895"/>
                    <a:pt x="954" y="895"/>
                  </a:cubicBezTo>
                  <a:cubicBezTo>
                    <a:pt x="1026" y="895"/>
                    <a:pt x="1102" y="905"/>
                    <a:pt x="1179" y="925"/>
                  </a:cubicBezTo>
                  <a:cubicBezTo>
                    <a:pt x="1298" y="954"/>
                    <a:pt x="1410" y="1007"/>
                    <a:pt x="1510" y="1082"/>
                  </a:cubicBezTo>
                  <a:cubicBezTo>
                    <a:pt x="1611" y="1157"/>
                    <a:pt x="1696" y="1252"/>
                    <a:pt x="1762" y="1364"/>
                  </a:cubicBezTo>
                  <a:cubicBezTo>
                    <a:pt x="1829" y="1477"/>
                    <a:pt x="1870" y="1595"/>
                    <a:pt x="1887" y="1723"/>
                  </a:cubicBezTo>
                  <a:cubicBezTo>
                    <a:pt x="1902" y="1830"/>
                    <a:pt x="1898" y="1940"/>
                    <a:pt x="1874" y="2050"/>
                  </a:cubicBezTo>
                  <a:cubicBezTo>
                    <a:pt x="1877" y="2045"/>
                    <a:pt x="1880" y="2039"/>
                    <a:pt x="1884" y="2033"/>
                  </a:cubicBezTo>
                  <a:cubicBezTo>
                    <a:pt x="2170" y="1517"/>
                    <a:pt x="2170" y="1517"/>
                    <a:pt x="2170" y="1517"/>
                  </a:cubicBezTo>
                  <a:cubicBezTo>
                    <a:pt x="2186" y="1489"/>
                    <a:pt x="2215" y="1471"/>
                    <a:pt x="2247" y="1471"/>
                  </a:cubicBezTo>
                  <a:cubicBezTo>
                    <a:pt x="2262" y="1471"/>
                    <a:pt x="2277" y="1475"/>
                    <a:pt x="2290" y="1482"/>
                  </a:cubicBezTo>
                  <a:cubicBezTo>
                    <a:pt x="2729" y="1727"/>
                    <a:pt x="2729" y="1727"/>
                    <a:pt x="2729" y="1727"/>
                  </a:cubicBezTo>
                  <a:cubicBezTo>
                    <a:pt x="2738" y="1733"/>
                    <a:pt x="2748" y="1735"/>
                    <a:pt x="2755" y="1735"/>
                  </a:cubicBezTo>
                  <a:cubicBezTo>
                    <a:pt x="2763" y="1735"/>
                    <a:pt x="2769" y="1733"/>
                    <a:pt x="2774" y="1728"/>
                  </a:cubicBezTo>
                  <a:cubicBezTo>
                    <a:pt x="2780" y="1721"/>
                    <a:pt x="2783" y="1709"/>
                    <a:pt x="2782" y="1694"/>
                  </a:cubicBezTo>
                  <a:cubicBezTo>
                    <a:pt x="2759" y="1420"/>
                    <a:pt x="2673" y="1149"/>
                    <a:pt x="2532" y="910"/>
                  </a:cubicBezTo>
                  <a:cubicBezTo>
                    <a:pt x="2202" y="348"/>
                    <a:pt x="1590" y="0"/>
                    <a:pt x="936" y="0"/>
                  </a:cubicBezTo>
                  <a:cubicBezTo>
                    <a:pt x="933" y="0"/>
                    <a:pt x="929" y="0"/>
                    <a:pt x="925" y="0"/>
                  </a:cubicBezTo>
                  <a:cubicBezTo>
                    <a:pt x="917" y="0"/>
                    <a:pt x="917" y="0"/>
                    <a:pt x="917" y="0"/>
                  </a:cubicBezTo>
                  <a:cubicBezTo>
                    <a:pt x="846" y="0"/>
                    <a:pt x="846" y="0"/>
                    <a:pt x="846" y="0"/>
                  </a:cubicBezTo>
                  <a:cubicBezTo>
                    <a:pt x="73" y="3"/>
                    <a:pt x="73" y="3"/>
                    <a:pt x="73" y="3"/>
                  </a:cubicBezTo>
                  <a:cubicBezTo>
                    <a:pt x="34" y="3"/>
                    <a:pt x="1" y="36"/>
                    <a:pt x="1" y="76"/>
                  </a:cubicBezTo>
                  <a:cubicBezTo>
                    <a:pt x="0" y="820"/>
                    <a:pt x="0" y="820"/>
                    <a:pt x="0" y="820"/>
                  </a:cubicBezTo>
                  <a:cubicBezTo>
                    <a:pt x="0" y="839"/>
                    <a:pt x="7" y="857"/>
                    <a:pt x="21" y="871"/>
                  </a:cubicBezTo>
                  <a:cubicBezTo>
                    <a:pt x="34" y="885"/>
                    <a:pt x="52" y="892"/>
                    <a:pt x="72" y="8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50"/>
            <p:cNvSpPr>
              <a:spLocks/>
            </p:cNvSpPr>
            <p:nvPr/>
          </p:nvSpPr>
          <p:spPr bwMode="auto">
            <a:xfrm>
              <a:off x="1887538" y="1246188"/>
              <a:ext cx="1506538" cy="1122363"/>
            </a:xfrm>
            <a:custGeom>
              <a:avLst/>
              <a:gdLst>
                <a:gd name="T0" fmla="*/ 2192 w 2924"/>
                <a:gd name="T1" fmla="*/ 0 h 2180"/>
                <a:gd name="T2" fmla="*/ 2129 w 2924"/>
                <a:gd name="T3" fmla="*/ 37 h 2180"/>
                <a:gd name="T4" fmla="*/ 1751 w 2924"/>
                <a:gd name="T5" fmla="*/ 717 h 2180"/>
                <a:gd name="T6" fmla="*/ 1708 w 2924"/>
                <a:gd name="T7" fmla="*/ 788 h 2180"/>
                <a:gd name="T8" fmla="*/ 1563 w 2924"/>
                <a:gd name="T9" fmla="*/ 989 h 2180"/>
                <a:gd name="T10" fmla="*/ 1264 w 2924"/>
                <a:gd name="T11" fmla="*/ 1202 h 2180"/>
                <a:gd name="T12" fmla="*/ 895 w 2924"/>
                <a:gd name="T13" fmla="*/ 1285 h 2180"/>
                <a:gd name="T14" fmla="*/ 870 w 2924"/>
                <a:gd name="T15" fmla="*/ 1286 h 2180"/>
                <a:gd name="T16" fmla="*/ 521 w 2924"/>
                <a:gd name="T17" fmla="*/ 1221 h 2180"/>
                <a:gd name="T18" fmla="*/ 215 w 2924"/>
                <a:gd name="T19" fmla="*/ 1027 h 2180"/>
                <a:gd name="T20" fmla="*/ 224 w 2924"/>
                <a:gd name="T21" fmla="*/ 1043 h 2180"/>
                <a:gd name="T22" fmla="*/ 518 w 2924"/>
                <a:gd name="T23" fmla="*/ 1556 h 2180"/>
                <a:gd name="T24" fmla="*/ 527 w 2924"/>
                <a:gd name="T25" fmla="*/ 1623 h 2180"/>
                <a:gd name="T26" fmla="*/ 485 w 2924"/>
                <a:gd name="T27" fmla="*/ 1676 h 2180"/>
                <a:gd name="T28" fmla="*/ 0 w 2924"/>
                <a:gd name="T29" fmla="*/ 1953 h 2180"/>
                <a:gd name="T30" fmla="*/ 50 w 2924"/>
                <a:gd name="T31" fmla="*/ 1988 h 2180"/>
                <a:gd name="T32" fmla="*/ 870 w 2924"/>
                <a:gd name="T33" fmla="*/ 2180 h 2180"/>
                <a:gd name="T34" fmla="*/ 918 w 2924"/>
                <a:gd name="T35" fmla="*/ 2179 h 2180"/>
                <a:gd name="T36" fmla="*/ 2494 w 2924"/>
                <a:gd name="T37" fmla="*/ 1217 h 2180"/>
                <a:gd name="T38" fmla="*/ 2497 w 2924"/>
                <a:gd name="T39" fmla="*/ 1212 h 2180"/>
                <a:gd name="T40" fmla="*/ 2505 w 2924"/>
                <a:gd name="T41" fmla="*/ 1198 h 2180"/>
                <a:gd name="T42" fmla="*/ 2533 w 2924"/>
                <a:gd name="T43" fmla="*/ 1147 h 2180"/>
                <a:gd name="T44" fmla="*/ 2905 w 2924"/>
                <a:gd name="T45" fmla="*/ 470 h 2180"/>
                <a:gd name="T46" fmla="*/ 2877 w 2924"/>
                <a:gd name="T47" fmla="*/ 372 h 2180"/>
                <a:gd name="T48" fmla="*/ 2227 w 2924"/>
                <a:gd name="T49" fmla="*/ 9 h 2180"/>
                <a:gd name="T50" fmla="*/ 2192 w 2924"/>
                <a:gd name="T51"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24" h="2180">
                  <a:moveTo>
                    <a:pt x="2192" y="0"/>
                  </a:moveTo>
                  <a:cubicBezTo>
                    <a:pt x="2165" y="0"/>
                    <a:pt x="2141" y="14"/>
                    <a:pt x="2129" y="37"/>
                  </a:cubicBezTo>
                  <a:cubicBezTo>
                    <a:pt x="1751" y="717"/>
                    <a:pt x="1751" y="717"/>
                    <a:pt x="1751" y="717"/>
                  </a:cubicBezTo>
                  <a:cubicBezTo>
                    <a:pt x="1708" y="788"/>
                    <a:pt x="1708" y="788"/>
                    <a:pt x="1708" y="788"/>
                  </a:cubicBezTo>
                  <a:cubicBezTo>
                    <a:pt x="1672" y="858"/>
                    <a:pt x="1623" y="926"/>
                    <a:pt x="1563" y="989"/>
                  </a:cubicBezTo>
                  <a:cubicBezTo>
                    <a:pt x="1479" y="1079"/>
                    <a:pt x="1379" y="1151"/>
                    <a:pt x="1264" y="1202"/>
                  </a:cubicBezTo>
                  <a:cubicBezTo>
                    <a:pt x="1150" y="1254"/>
                    <a:pt x="1026" y="1282"/>
                    <a:pt x="895" y="1285"/>
                  </a:cubicBezTo>
                  <a:cubicBezTo>
                    <a:pt x="887" y="1286"/>
                    <a:pt x="878" y="1286"/>
                    <a:pt x="870" y="1286"/>
                  </a:cubicBezTo>
                  <a:cubicBezTo>
                    <a:pt x="748" y="1286"/>
                    <a:pt x="634" y="1265"/>
                    <a:pt x="521" y="1221"/>
                  </a:cubicBezTo>
                  <a:cubicBezTo>
                    <a:pt x="409" y="1178"/>
                    <a:pt x="307" y="1113"/>
                    <a:pt x="215" y="1027"/>
                  </a:cubicBezTo>
                  <a:cubicBezTo>
                    <a:pt x="218" y="1032"/>
                    <a:pt x="221" y="1037"/>
                    <a:pt x="224" y="1043"/>
                  </a:cubicBezTo>
                  <a:cubicBezTo>
                    <a:pt x="518" y="1556"/>
                    <a:pt x="518" y="1556"/>
                    <a:pt x="518" y="1556"/>
                  </a:cubicBezTo>
                  <a:cubicBezTo>
                    <a:pt x="530" y="1577"/>
                    <a:pt x="533" y="1600"/>
                    <a:pt x="527" y="1623"/>
                  </a:cubicBezTo>
                  <a:cubicBezTo>
                    <a:pt x="520" y="1646"/>
                    <a:pt x="506" y="1665"/>
                    <a:pt x="485" y="1676"/>
                  </a:cubicBezTo>
                  <a:cubicBezTo>
                    <a:pt x="0" y="1953"/>
                    <a:pt x="0" y="1953"/>
                    <a:pt x="0" y="1953"/>
                  </a:cubicBezTo>
                  <a:cubicBezTo>
                    <a:pt x="4" y="1959"/>
                    <a:pt x="20" y="1973"/>
                    <a:pt x="50" y="1988"/>
                  </a:cubicBezTo>
                  <a:cubicBezTo>
                    <a:pt x="303" y="2113"/>
                    <a:pt x="587" y="2180"/>
                    <a:pt x="870" y="2180"/>
                  </a:cubicBezTo>
                  <a:cubicBezTo>
                    <a:pt x="886" y="2180"/>
                    <a:pt x="902" y="2180"/>
                    <a:pt x="918" y="2179"/>
                  </a:cubicBezTo>
                  <a:cubicBezTo>
                    <a:pt x="1574" y="2163"/>
                    <a:pt x="2178" y="1794"/>
                    <a:pt x="2494" y="1217"/>
                  </a:cubicBezTo>
                  <a:cubicBezTo>
                    <a:pt x="2497" y="1212"/>
                    <a:pt x="2497" y="1212"/>
                    <a:pt x="2497" y="1212"/>
                  </a:cubicBezTo>
                  <a:cubicBezTo>
                    <a:pt x="2498" y="1210"/>
                    <a:pt x="2501" y="1205"/>
                    <a:pt x="2505" y="1198"/>
                  </a:cubicBezTo>
                  <a:cubicBezTo>
                    <a:pt x="2533" y="1147"/>
                    <a:pt x="2533" y="1147"/>
                    <a:pt x="2533" y="1147"/>
                  </a:cubicBezTo>
                  <a:cubicBezTo>
                    <a:pt x="2905" y="470"/>
                    <a:pt x="2905" y="470"/>
                    <a:pt x="2905" y="470"/>
                  </a:cubicBezTo>
                  <a:cubicBezTo>
                    <a:pt x="2924" y="435"/>
                    <a:pt x="2911" y="391"/>
                    <a:pt x="2877" y="372"/>
                  </a:cubicBezTo>
                  <a:cubicBezTo>
                    <a:pt x="2227" y="9"/>
                    <a:pt x="2227" y="9"/>
                    <a:pt x="2227" y="9"/>
                  </a:cubicBezTo>
                  <a:cubicBezTo>
                    <a:pt x="2216" y="3"/>
                    <a:pt x="2204" y="0"/>
                    <a:pt x="219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3" name="Rectangle 42"/>
          <p:cNvSpPr/>
          <p:nvPr/>
        </p:nvSpPr>
        <p:spPr>
          <a:xfrm>
            <a:off x="388175" y="2452938"/>
            <a:ext cx="2252942" cy="712567"/>
          </a:xfrm>
          <a:prstGeom prst="rect">
            <a:avLst/>
          </a:prstGeom>
        </p:spPr>
        <p:txBody>
          <a:bodyPr wrap="square" lIns="0" tIns="0" rIns="0" bIns="0" anchor="ctr">
            <a:spAutoFit/>
          </a:bodyPr>
          <a:lstStyle/>
          <a:p>
            <a:pPr algn="r">
              <a:lnSpc>
                <a:spcPct val="150000"/>
              </a:lnSpc>
            </a:pPr>
            <a:r>
              <a:rPr lang="en-US" sz="1200" b="1">
                <a:solidFill>
                  <a:schemeClr val="accent1"/>
                </a:solidFill>
              </a:rPr>
              <a:t>Element Title Here</a:t>
            </a:r>
            <a:endParaRPr lang="en-US" sz="1200">
              <a:solidFill>
                <a:schemeClr val="accent1"/>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44" name="Rectangle 43"/>
          <p:cNvSpPr/>
          <p:nvPr/>
        </p:nvSpPr>
        <p:spPr>
          <a:xfrm>
            <a:off x="6502883" y="1513701"/>
            <a:ext cx="2252942" cy="738664"/>
          </a:xfrm>
          <a:prstGeom prst="rect">
            <a:avLst/>
          </a:prstGeom>
        </p:spPr>
        <p:txBody>
          <a:bodyPr wrap="square" lIns="0" tIns="0" rIns="0" bIns="0" anchor="ctr">
            <a:spAutoFit/>
          </a:bodyPr>
          <a:lstStyle/>
          <a:p>
            <a:pPr>
              <a:lnSpc>
                <a:spcPct val="150000"/>
              </a:lnSpc>
            </a:pPr>
            <a:r>
              <a:rPr lang="en-US" sz="1200" b="1">
                <a:solidFill>
                  <a:schemeClr val="accent2"/>
                </a:solidFill>
              </a:rPr>
              <a:t>Element Title Here</a:t>
            </a:r>
            <a:endParaRPr lang="en-US" sz="1200">
              <a:solidFill>
                <a:schemeClr val="accent2"/>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45" name="Rectangle 44"/>
          <p:cNvSpPr/>
          <p:nvPr/>
        </p:nvSpPr>
        <p:spPr>
          <a:xfrm>
            <a:off x="6502883" y="3392175"/>
            <a:ext cx="2252942" cy="712567"/>
          </a:xfrm>
          <a:prstGeom prst="rect">
            <a:avLst/>
          </a:prstGeom>
        </p:spPr>
        <p:txBody>
          <a:bodyPr wrap="square" lIns="0" tIns="0" rIns="0" bIns="0" anchor="ctr">
            <a:spAutoFit/>
          </a:bodyPr>
          <a:lstStyle/>
          <a:p>
            <a:pPr>
              <a:lnSpc>
                <a:spcPct val="150000"/>
              </a:lnSpc>
            </a:pPr>
            <a:r>
              <a:rPr lang="en-US" sz="1200" b="1">
                <a:solidFill>
                  <a:schemeClr val="accent3"/>
                </a:solidFill>
              </a:rPr>
              <a:t>Element Title Here</a:t>
            </a:r>
            <a:endParaRPr lang="en-US" sz="1200">
              <a:solidFill>
                <a:schemeClr val="accent3"/>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2" name="Rectangle 1">
            <a:extLst>
              <a:ext uri="{FF2B5EF4-FFF2-40B4-BE49-F238E27FC236}">
                <a16:creationId xmlns:a16="http://schemas.microsoft.com/office/drawing/2014/main" id="{EC6D44A9-58C0-0F45-9B76-C7E99C5962A9}"/>
              </a:ext>
            </a:extLst>
          </p:cNvPr>
          <p:cNvSpPr/>
          <p:nvPr/>
        </p:nvSpPr>
        <p:spPr>
          <a:xfrm>
            <a:off x="3827439" y="1391025"/>
            <a:ext cx="393056" cy="523220"/>
          </a:xfrm>
          <a:prstGeom prst="rect">
            <a:avLst/>
          </a:prstGeom>
        </p:spPr>
        <p:txBody>
          <a:bodyPr wrap="none">
            <a:spAutoFit/>
          </a:bodyPr>
          <a:lstStyle/>
          <a:p>
            <a:r>
              <a:rPr lang="en-US" sz="2800">
                <a:solidFill>
                  <a:schemeClr val="bg1"/>
                </a:solidFill>
                <a:latin typeface="+mj-lt"/>
              </a:rPr>
              <a:t>3</a:t>
            </a:r>
          </a:p>
        </p:txBody>
      </p:sp>
      <p:sp>
        <p:nvSpPr>
          <p:cNvPr id="46" name="Rectangle 45">
            <a:extLst>
              <a:ext uri="{FF2B5EF4-FFF2-40B4-BE49-F238E27FC236}">
                <a16:creationId xmlns:a16="http://schemas.microsoft.com/office/drawing/2014/main" id="{46E78BEC-3EFF-104A-A2A1-4E1DD78C7EC6}"/>
              </a:ext>
            </a:extLst>
          </p:cNvPr>
          <p:cNvSpPr/>
          <p:nvPr/>
        </p:nvSpPr>
        <p:spPr>
          <a:xfrm>
            <a:off x="3666978" y="3605540"/>
            <a:ext cx="320922" cy="523220"/>
          </a:xfrm>
          <a:prstGeom prst="rect">
            <a:avLst/>
          </a:prstGeom>
        </p:spPr>
        <p:txBody>
          <a:bodyPr wrap="none">
            <a:spAutoFit/>
          </a:bodyPr>
          <a:lstStyle/>
          <a:p>
            <a:r>
              <a:rPr lang="en-US" sz="2800">
                <a:solidFill>
                  <a:schemeClr val="bg1"/>
                </a:solidFill>
                <a:latin typeface="+mj-lt"/>
              </a:rPr>
              <a:t>1</a:t>
            </a:r>
          </a:p>
        </p:txBody>
      </p:sp>
      <p:sp>
        <p:nvSpPr>
          <p:cNvPr id="47" name="Rectangle 46">
            <a:extLst>
              <a:ext uri="{FF2B5EF4-FFF2-40B4-BE49-F238E27FC236}">
                <a16:creationId xmlns:a16="http://schemas.microsoft.com/office/drawing/2014/main" id="{01A752C0-465F-1340-9881-C8B8F14EFF85}"/>
              </a:ext>
            </a:extLst>
          </p:cNvPr>
          <p:cNvSpPr/>
          <p:nvPr/>
        </p:nvSpPr>
        <p:spPr>
          <a:xfrm>
            <a:off x="5676024" y="2729651"/>
            <a:ext cx="393056" cy="523220"/>
          </a:xfrm>
          <a:prstGeom prst="rect">
            <a:avLst/>
          </a:prstGeom>
        </p:spPr>
        <p:txBody>
          <a:bodyPr wrap="none">
            <a:spAutoFit/>
          </a:bodyPr>
          <a:lstStyle/>
          <a:p>
            <a:r>
              <a:rPr lang="en-US" sz="2800">
                <a:solidFill>
                  <a:schemeClr val="bg1"/>
                </a:solidFill>
                <a:latin typeface="+mj-lt"/>
              </a:rPr>
              <a:t>2</a:t>
            </a:r>
          </a:p>
        </p:txBody>
      </p:sp>
    </p:spTree>
    <p:extLst>
      <p:ext uri="{BB962C8B-B14F-4D97-AF65-F5344CB8AC3E}">
        <p14:creationId xmlns:p14="http://schemas.microsoft.com/office/powerpoint/2010/main" val="380553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100"/>
          <p:cNvSpPr>
            <a:spLocks noGrp="1"/>
          </p:cNvSpPr>
          <p:nvPr>
            <p:ph type="body" sz="half" idx="2"/>
          </p:nvPr>
        </p:nvSpPr>
        <p:spPr/>
        <p:txBody>
          <a:bodyPr/>
          <a:lstStyle/>
          <a:p>
            <a:r>
              <a:rPr lang="en-US"/>
              <a:t>Enter your subhead line here</a:t>
            </a:r>
          </a:p>
        </p:txBody>
      </p:sp>
      <p:sp>
        <p:nvSpPr>
          <p:cNvPr id="100" name="Title 99"/>
          <p:cNvSpPr>
            <a:spLocks noGrp="1"/>
          </p:cNvSpPr>
          <p:nvPr>
            <p:ph type="title"/>
          </p:nvPr>
        </p:nvSpPr>
        <p:spPr/>
        <p:txBody>
          <a:bodyPr/>
          <a:lstStyle/>
          <a:p>
            <a:r>
              <a:rPr lang="en-US"/>
              <a:t>Circle Infographic – 4 Steps</a:t>
            </a:r>
          </a:p>
        </p:txBody>
      </p:sp>
      <p:grpSp>
        <p:nvGrpSpPr>
          <p:cNvPr id="136" name="Group 135"/>
          <p:cNvGrpSpPr/>
          <p:nvPr/>
        </p:nvGrpSpPr>
        <p:grpSpPr>
          <a:xfrm>
            <a:off x="2996943" y="1235710"/>
            <a:ext cx="3150114" cy="3168488"/>
            <a:chOff x="3706813" y="463551"/>
            <a:chExt cx="1905000" cy="1916112"/>
          </a:xfrm>
        </p:grpSpPr>
        <p:sp>
          <p:nvSpPr>
            <p:cNvPr id="137" name="Freeform 44"/>
            <p:cNvSpPr>
              <a:spLocks/>
            </p:cNvSpPr>
            <p:nvPr/>
          </p:nvSpPr>
          <p:spPr bwMode="auto">
            <a:xfrm>
              <a:off x="3857625" y="1554163"/>
              <a:ext cx="1263650" cy="825500"/>
            </a:xfrm>
            <a:custGeom>
              <a:avLst/>
              <a:gdLst>
                <a:gd name="T0" fmla="*/ 2435 w 2455"/>
                <a:gd name="T1" fmla="*/ 738 h 1604"/>
                <a:gd name="T2" fmla="*/ 2384 w 2455"/>
                <a:gd name="T3" fmla="*/ 715 h 1604"/>
                <a:gd name="T4" fmla="*/ 1606 w 2455"/>
                <a:gd name="T5" fmla="*/ 694 h 1604"/>
                <a:gd name="T6" fmla="*/ 1528 w 2455"/>
                <a:gd name="T7" fmla="*/ 686 h 1604"/>
                <a:gd name="T8" fmla="*/ 1160 w 2455"/>
                <a:gd name="T9" fmla="*/ 602 h 1604"/>
                <a:gd name="T10" fmla="*/ 862 w 2455"/>
                <a:gd name="T11" fmla="*/ 388 h 1604"/>
                <a:gd name="T12" fmla="*/ 665 w 2455"/>
                <a:gd name="T13" fmla="*/ 79 h 1604"/>
                <a:gd name="T14" fmla="*/ 640 w 2455"/>
                <a:gd name="T15" fmla="*/ 8 h 1604"/>
                <a:gd name="T16" fmla="*/ 638 w 2455"/>
                <a:gd name="T17" fmla="*/ 0 h 1604"/>
                <a:gd name="T18" fmla="*/ 637 w 2455"/>
                <a:gd name="T19" fmla="*/ 14 h 1604"/>
                <a:gd name="T20" fmla="*/ 638 w 2455"/>
                <a:gd name="T21" fmla="*/ 609 h 1604"/>
                <a:gd name="T22" fmla="*/ 612 w 2455"/>
                <a:gd name="T23" fmla="*/ 671 h 1604"/>
                <a:gd name="T24" fmla="*/ 550 w 2455"/>
                <a:gd name="T25" fmla="*/ 697 h 1604"/>
                <a:gd name="T26" fmla="*/ 43 w 2455"/>
                <a:gd name="T27" fmla="*/ 696 h 1604"/>
                <a:gd name="T28" fmla="*/ 5 w 2455"/>
                <a:gd name="T29" fmla="*/ 712 h 1604"/>
                <a:gd name="T30" fmla="*/ 12 w 2455"/>
                <a:gd name="T31" fmla="*/ 751 h 1604"/>
                <a:gd name="T32" fmla="*/ 1505 w 2455"/>
                <a:gd name="T33" fmla="*/ 1580 h 1604"/>
                <a:gd name="T34" fmla="*/ 1582 w 2455"/>
                <a:gd name="T35" fmla="*/ 1582 h 1604"/>
                <a:gd name="T36" fmla="*/ 1697 w 2455"/>
                <a:gd name="T37" fmla="*/ 1586 h 1604"/>
                <a:gd name="T38" fmla="*/ 2359 w 2455"/>
                <a:gd name="T39" fmla="*/ 1603 h 1604"/>
                <a:gd name="T40" fmla="*/ 2433 w 2455"/>
                <a:gd name="T41" fmla="*/ 1533 h 1604"/>
                <a:gd name="T42" fmla="*/ 2454 w 2455"/>
                <a:gd name="T43" fmla="*/ 789 h 1604"/>
                <a:gd name="T44" fmla="*/ 2435 w 2455"/>
                <a:gd name="T45" fmla="*/ 738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5" h="1604">
                  <a:moveTo>
                    <a:pt x="2435" y="738"/>
                  </a:moveTo>
                  <a:cubicBezTo>
                    <a:pt x="2421" y="724"/>
                    <a:pt x="2404" y="716"/>
                    <a:pt x="2384" y="715"/>
                  </a:cubicBezTo>
                  <a:cubicBezTo>
                    <a:pt x="1606" y="694"/>
                    <a:pt x="1606" y="694"/>
                    <a:pt x="1606" y="694"/>
                  </a:cubicBezTo>
                  <a:cubicBezTo>
                    <a:pt x="1528" y="686"/>
                    <a:pt x="1528" y="686"/>
                    <a:pt x="1528" y="686"/>
                  </a:cubicBezTo>
                  <a:cubicBezTo>
                    <a:pt x="1398" y="682"/>
                    <a:pt x="1275" y="654"/>
                    <a:pt x="1160" y="602"/>
                  </a:cubicBezTo>
                  <a:cubicBezTo>
                    <a:pt x="1046" y="551"/>
                    <a:pt x="945" y="479"/>
                    <a:pt x="862" y="388"/>
                  </a:cubicBezTo>
                  <a:cubicBezTo>
                    <a:pt x="778" y="300"/>
                    <a:pt x="712" y="196"/>
                    <a:pt x="665" y="79"/>
                  </a:cubicBezTo>
                  <a:cubicBezTo>
                    <a:pt x="656" y="56"/>
                    <a:pt x="647" y="32"/>
                    <a:pt x="640" y="8"/>
                  </a:cubicBezTo>
                  <a:cubicBezTo>
                    <a:pt x="639" y="5"/>
                    <a:pt x="638" y="3"/>
                    <a:pt x="638" y="0"/>
                  </a:cubicBezTo>
                  <a:cubicBezTo>
                    <a:pt x="637" y="4"/>
                    <a:pt x="637" y="8"/>
                    <a:pt x="637" y="14"/>
                  </a:cubicBezTo>
                  <a:cubicBezTo>
                    <a:pt x="638" y="609"/>
                    <a:pt x="638" y="609"/>
                    <a:pt x="638" y="609"/>
                  </a:cubicBezTo>
                  <a:cubicBezTo>
                    <a:pt x="638" y="632"/>
                    <a:pt x="629" y="654"/>
                    <a:pt x="612" y="671"/>
                  </a:cubicBezTo>
                  <a:cubicBezTo>
                    <a:pt x="595" y="687"/>
                    <a:pt x="573" y="697"/>
                    <a:pt x="550" y="697"/>
                  </a:cubicBezTo>
                  <a:cubicBezTo>
                    <a:pt x="43" y="696"/>
                    <a:pt x="43" y="696"/>
                    <a:pt x="43" y="696"/>
                  </a:cubicBezTo>
                  <a:cubicBezTo>
                    <a:pt x="24" y="696"/>
                    <a:pt x="11" y="702"/>
                    <a:pt x="5" y="712"/>
                  </a:cubicBezTo>
                  <a:cubicBezTo>
                    <a:pt x="0" y="722"/>
                    <a:pt x="2" y="736"/>
                    <a:pt x="12" y="751"/>
                  </a:cubicBezTo>
                  <a:cubicBezTo>
                    <a:pt x="344" y="1254"/>
                    <a:pt x="903" y="1564"/>
                    <a:pt x="1505" y="1580"/>
                  </a:cubicBezTo>
                  <a:cubicBezTo>
                    <a:pt x="1582" y="1582"/>
                    <a:pt x="1582" y="1582"/>
                    <a:pt x="1582" y="1582"/>
                  </a:cubicBezTo>
                  <a:cubicBezTo>
                    <a:pt x="1602" y="1583"/>
                    <a:pt x="1653" y="1584"/>
                    <a:pt x="1697" y="1586"/>
                  </a:cubicBezTo>
                  <a:cubicBezTo>
                    <a:pt x="2359" y="1603"/>
                    <a:pt x="2359" y="1603"/>
                    <a:pt x="2359" y="1603"/>
                  </a:cubicBezTo>
                  <a:cubicBezTo>
                    <a:pt x="2399" y="1604"/>
                    <a:pt x="2432" y="1573"/>
                    <a:pt x="2433" y="1533"/>
                  </a:cubicBezTo>
                  <a:cubicBezTo>
                    <a:pt x="2454" y="789"/>
                    <a:pt x="2454" y="789"/>
                    <a:pt x="2454" y="789"/>
                  </a:cubicBezTo>
                  <a:cubicBezTo>
                    <a:pt x="2455" y="770"/>
                    <a:pt x="2448" y="752"/>
                    <a:pt x="2435" y="7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45"/>
            <p:cNvSpPr>
              <a:spLocks/>
            </p:cNvSpPr>
            <p:nvPr/>
          </p:nvSpPr>
          <p:spPr bwMode="auto">
            <a:xfrm>
              <a:off x="3706813" y="614363"/>
              <a:ext cx="814388" cy="1282700"/>
            </a:xfrm>
            <a:custGeom>
              <a:avLst/>
              <a:gdLst>
                <a:gd name="T0" fmla="*/ 817 w 1581"/>
                <a:gd name="T1" fmla="*/ 2481 h 2489"/>
                <a:gd name="T2" fmla="*/ 868 w 1581"/>
                <a:gd name="T3" fmla="*/ 2460 h 2489"/>
                <a:gd name="T4" fmla="*/ 889 w 1581"/>
                <a:gd name="T5" fmla="*/ 2409 h 2489"/>
                <a:gd name="T6" fmla="*/ 888 w 1581"/>
                <a:gd name="T7" fmla="*/ 1630 h 2489"/>
                <a:gd name="T8" fmla="*/ 895 w 1581"/>
                <a:gd name="T9" fmla="*/ 1552 h 2489"/>
                <a:gd name="T10" fmla="*/ 969 w 1581"/>
                <a:gd name="T11" fmla="*/ 1182 h 2489"/>
                <a:gd name="T12" fmla="*/ 1174 w 1581"/>
                <a:gd name="T13" fmla="*/ 878 h 2489"/>
                <a:gd name="T14" fmla="*/ 1478 w 1581"/>
                <a:gd name="T15" fmla="*/ 673 h 2489"/>
                <a:gd name="T16" fmla="*/ 1568 w 1581"/>
                <a:gd name="T17" fmla="*/ 640 h 2489"/>
                <a:gd name="T18" fmla="*/ 1581 w 1581"/>
                <a:gd name="T19" fmla="*/ 635 h 2489"/>
                <a:gd name="T20" fmla="*/ 1568 w 1581"/>
                <a:gd name="T21" fmla="*/ 635 h 2489"/>
                <a:gd name="T22" fmla="*/ 973 w 1581"/>
                <a:gd name="T23" fmla="*/ 635 h 2489"/>
                <a:gd name="T24" fmla="*/ 911 w 1581"/>
                <a:gd name="T25" fmla="*/ 609 h 2489"/>
                <a:gd name="T26" fmla="*/ 885 w 1581"/>
                <a:gd name="T27" fmla="*/ 547 h 2489"/>
                <a:gd name="T28" fmla="*/ 886 w 1581"/>
                <a:gd name="T29" fmla="*/ 40 h 2489"/>
                <a:gd name="T30" fmla="*/ 875 w 1581"/>
                <a:gd name="T31" fmla="*/ 7 h 2489"/>
                <a:gd name="T32" fmla="*/ 858 w 1581"/>
                <a:gd name="T33" fmla="*/ 0 h 2489"/>
                <a:gd name="T34" fmla="*/ 831 w 1581"/>
                <a:gd name="T35" fmla="*/ 9 h 2489"/>
                <a:gd name="T36" fmla="*/ 0 w 1581"/>
                <a:gd name="T37" fmla="*/ 1554 h 2489"/>
                <a:gd name="T38" fmla="*/ 0 w 1581"/>
                <a:gd name="T39" fmla="*/ 1635 h 2489"/>
                <a:gd name="T40" fmla="*/ 0 w 1581"/>
                <a:gd name="T41" fmla="*/ 2408 h 2489"/>
                <a:gd name="T42" fmla="*/ 72 w 1581"/>
                <a:gd name="T43" fmla="*/ 2480 h 2489"/>
                <a:gd name="T44" fmla="*/ 817 w 1581"/>
                <a:gd name="T45" fmla="*/ 2481 h 2489"/>
                <a:gd name="T46" fmla="*/ 817 w 1581"/>
                <a:gd name="T47" fmla="*/ 2489 h 2489"/>
                <a:gd name="T48" fmla="*/ 817 w 1581"/>
                <a:gd name="T49" fmla="*/ 2489 h 2489"/>
                <a:gd name="T50" fmla="*/ 817 w 1581"/>
                <a:gd name="T51" fmla="*/ 2481 h 2489"/>
                <a:gd name="T52" fmla="*/ 817 w 1581"/>
                <a:gd name="T53" fmla="*/ 2481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1" h="2489">
                  <a:moveTo>
                    <a:pt x="817" y="2481"/>
                  </a:moveTo>
                  <a:cubicBezTo>
                    <a:pt x="836" y="2481"/>
                    <a:pt x="854" y="2473"/>
                    <a:pt x="868" y="2460"/>
                  </a:cubicBezTo>
                  <a:cubicBezTo>
                    <a:pt x="881" y="2446"/>
                    <a:pt x="889" y="2428"/>
                    <a:pt x="889" y="2409"/>
                  </a:cubicBezTo>
                  <a:cubicBezTo>
                    <a:pt x="888" y="1630"/>
                    <a:pt x="888" y="1630"/>
                    <a:pt x="888" y="1630"/>
                  </a:cubicBezTo>
                  <a:cubicBezTo>
                    <a:pt x="895" y="1552"/>
                    <a:pt x="895" y="1552"/>
                    <a:pt x="895" y="1552"/>
                  </a:cubicBezTo>
                  <a:cubicBezTo>
                    <a:pt x="895" y="1422"/>
                    <a:pt x="920" y="1298"/>
                    <a:pt x="969" y="1182"/>
                  </a:cubicBezTo>
                  <a:cubicBezTo>
                    <a:pt x="1016" y="1066"/>
                    <a:pt x="1086" y="964"/>
                    <a:pt x="1174" y="878"/>
                  </a:cubicBezTo>
                  <a:cubicBezTo>
                    <a:pt x="1259" y="792"/>
                    <a:pt x="1362" y="723"/>
                    <a:pt x="1478" y="673"/>
                  </a:cubicBezTo>
                  <a:cubicBezTo>
                    <a:pt x="1507" y="660"/>
                    <a:pt x="1537" y="649"/>
                    <a:pt x="1568" y="640"/>
                  </a:cubicBezTo>
                  <a:cubicBezTo>
                    <a:pt x="1573" y="638"/>
                    <a:pt x="1577" y="637"/>
                    <a:pt x="1581" y="635"/>
                  </a:cubicBezTo>
                  <a:cubicBezTo>
                    <a:pt x="1577" y="635"/>
                    <a:pt x="1573" y="635"/>
                    <a:pt x="1568" y="635"/>
                  </a:cubicBezTo>
                  <a:cubicBezTo>
                    <a:pt x="973" y="635"/>
                    <a:pt x="973" y="635"/>
                    <a:pt x="973" y="635"/>
                  </a:cubicBezTo>
                  <a:cubicBezTo>
                    <a:pt x="949" y="635"/>
                    <a:pt x="927" y="626"/>
                    <a:pt x="911" y="609"/>
                  </a:cubicBezTo>
                  <a:cubicBezTo>
                    <a:pt x="894" y="593"/>
                    <a:pt x="885" y="571"/>
                    <a:pt x="885" y="547"/>
                  </a:cubicBezTo>
                  <a:cubicBezTo>
                    <a:pt x="886" y="40"/>
                    <a:pt x="886" y="40"/>
                    <a:pt x="886" y="40"/>
                  </a:cubicBezTo>
                  <a:cubicBezTo>
                    <a:pt x="886" y="25"/>
                    <a:pt x="882" y="13"/>
                    <a:pt x="875" y="7"/>
                  </a:cubicBezTo>
                  <a:cubicBezTo>
                    <a:pt x="871" y="2"/>
                    <a:pt x="865" y="0"/>
                    <a:pt x="858" y="0"/>
                  </a:cubicBezTo>
                  <a:cubicBezTo>
                    <a:pt x="850" y="0"/>
                    <a:pt x="840" y="3"/>
                    <a:pt x="831" y="9"/>
                  </a:cubicBezTo>
                  <a:cubicBezTo>
                    <a:pt x="310" y="354"/>
                    <a:pt x="0" y="931"/>
                    <a:pt x="0" y="1554"/>
                  </a:cubicBezTo>
                  <a:cubicBezTo>
                    <a:pt x="0" y="1635"/>
                    <a:pt x="0" y="1635"/>
                    <a:pt x="0" y="1635"/>
                  </a:cubicBezTo>
                  <a:cubicBezTo>
                    <a:pt x="0" y="2408"/>
                    <a:pt x="0" y="2408"/>
                    <a:pt x="0" y="2408"/>
                  </a:cubicBezTo>
                  <a:cubicBezTo>
                    <a:pt x="0" y="2447"/>
                    <a:pt x="33" y="2480"/>
                    <a:pt x="72" y="2480"/>
                  </a:cubicBezTo>
                  <a:cubicBezTo>
                    <a:pt x="817" y="2481"/>
                    <a:pt x="817" y="2481"/>
                    <a:pt x="817" y="2481"/>
                  </a:cubicBezTo>
                  <a:cubicBezTo>
                    <a:pt x="817" y="2489"/>
                    <a:pt x="817" y="2489"/>
                    <a:pt x="817" y="2489"/>
                  </a:cubicBezTo>
                  <a:cubicBezTo>
                    <a:pt x="817" y="2489"/>
                    <a:pt x="817" y="2489"/>
                    <a:pt x="817" y="2489"/>
                  </a:cubicBezTo>
                  <a:cubicBezTo>
                    <a:pt x="817" y="2481"/>
                    <a:pt x="817" y="2481"/>
                    <a:pt x="817" y="2481"/>
                  </a:cubicBezTo>
                  <a:cubicBezTo>
                    <a:pt x="817" y="2481"/>
                    <a:pt x="817" y="2481"/>
                    <a:pt x="817" y="24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6"/>
            <p:cNvSpPr>
              <a:spLocks/>
            </p:cNvSpPr>
            <p:nvPr/>
          </p:nvSpPr>
          <p:spPr bwMode="auto">
            <a:xfrm>
              <a:off x="4183063" y="463551"/>
              <a:ext cx="1279525" cy="814388"/>
            </a:xfrm>
            <a:custGeom>
              <a:avLst/>
              <a:gdLst>
                <a:gd name="T0" fmla="*/ 72 w 2483"/>
                <a:gd name="T1" fmla="*/ 888 h 1580"/>
                <a:gd name="T2" fmla="*/ 850 w 2483"/>
                <a:gd name="T3" fmla="*/ 888 h 1580"/>
                <a:gd name="T4" fmla="*/ 928 w 2483"/>
                <a:gd name="T5" fmla="*/ 894 h 1580"/>
                <a:gd name="T6" fmla="*/ 1298 w 2483"/>
                <a:gd name="T7" fmla="*/ 969 h 1580"/>
                <a:gd name="T8" fmla="*/ 1603 w 2483"/>
                <a:gd name="T9" fmla="*/ 1174 h 1580"/>
                <a:gd name="T10" fmla="*/ 1808 w 2483"/>
                <a:gd name="T11" fmla="*/ 1478 h 1580"/>
                <a:gd name="T12" fmla="*/ 1840 w 2483"/>
                <a:gd name="T13" fmla="*/ 1568 h 1580"/>
                <a:gd name="T14" fmla="*/ 1845 w 2483"/>
                <a:gd name="T15" fmla="*/ 1580 h 1580"/>
                <a:gd name="T16" fmla="*/ 1845 w 2483"/>
                <a:gd name="T17" fmla="*/ 1568 h 1580"/>
                <a:gd name="T18" fmla="*/ 1845 w 2483"/>
                <a:gd name="T19" fmla="*/ 973 h 1580"/>
                <a:gd name="T20" fmla="*/ 1933 w 2483"/>
                <a:gd name="T21" fmla="*/ 885 h 1580"/>
                <a:gd name="T22" fmla="*/ 2440 w 2483"/>
                <a:gd name="T23" fmla="*/ 886 h 1580"/>
                <a:gd name="T24" fmla="*/ 2477 w 2483"/>
                <a:gd name="T25" fmla="*/ 870 h 1580"/>
                <a:gd name="T26" fmla="*/ 2471 w 2483"/>
                <a:gd name="T27" fmla="*/ 831 h 1580"/>
                <a:gd name="T28" fmla="*/ 927 w 2483"/>
                <a:gd name="T29" fmla="*/ 0 h 1580"/>
                <a:gd name="T30" fmla="*/ 846 w 2483"/>
                <a:gd name="T31" fmla="*/ 0 h 1580"/>
                <a:gd name="T32" fmla="*/ 73 w 2483"/>
                <a:gd name="T33" fmla="*/ 0 h 1580"/>
                <a:gd name="T34" fmla="*/ 1 w 2483"/>
                <a:gd name="T35" fmla="*/ 72 h 1580"/>
                <a:gd name="T36" fmla="*/ 0 w 2483"/>
                <a:gd name="T37" fmla="*/ 816 h 1580"/>
                <a:gd name="T38" fmla="*/ 21 w 2483"/>
                <a:gd name="T39" fmla="*/ 867 h 1580"/>
                <a:gd name="T40" fmla="*/ 72 w 2483"/>
                <a:gd name="T41" fmla="*/ 888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3" h="1580">
                  <a:moveTo>
                    <a:pt x="72" y="888"/>
                  </a:moveTo>
                  <a:cubicBezTo>
                    <a:pt x="850" y="888"/>
                    <a:pt x="850" y="888"/>
                    <a:pt x="850" y="888"/>
                  </a:cubicBezTo>
                  <a:cubicBezTo>
                    <a:pt x="928" y="894"/>
                    <a:pt x="928" y="894"/>
                    <a:pt x="928" y="894"/>
                  </a:cubicBezTo>
                  <a:cubicBezTo>
                    <a:pt x="1058" y="895"/>
                    <a:pt x="1183" y="920"/>
                    <a:pt x="1298" y="969"/>
                  </a:cubicBezTo>
                  <a:cubicBezTo>
                    <a:pt x="1414" y="1017"/>
                    <a:pt x="1517" y="1086"/>
                    <a:pt x="1603" y="1174"/>
                  </a:cubicBezTo>
                  <a:cubicBezTo>
                    <a:pt x="1688" y="1260"/>
                    <a:pt x="1757" y="1362"/>
                    <a:pt x="1808" y="1478"/>
                  </a:cubicBezTo>
                  <a:cubicBezTo>
                    <a:pt x="1820" y="1507"/>
                    <a:pt x="1831" y="1537"/>
                    <a:pt x="1840" y="1568"/>
                  </a:cubicBezTo>
                  <a:cubicBezTo>
                    <a:pt x="1842" y="1573"/>
                    <a:pt x="1843" y="1577"/>
                    <a:pt x="1845" y="1580"/>
                  </a:cubicBezTo>
                  <a:cubicBezTo>
                    <a:pt x="1845" y="1577"/>
                    <a:pt x="1845" y="1573"/>
                    <a:pt x="1845" y="1568"/>
                  </a:cubicBezTo>
                  <a:cubicBezTo>
                    <a:pt x="1845" y="973"/>
                    <a:pt x="1845" y="973"/>
                    <a:pt x="1845" y="973"/>
                  </a:cubicBezTo>
                  <a:cubicBezTo>
                    <a:pt x="1845" y="924"/>
                    <a:pt x="1884" y="885"/>
                    <a:pt x="1933" y="885"/>
                  </a:cubicBezTo>
                  <a:cubicBezTo>
                    <a:pt x="2440" y="886"/>
                    <a:pt x="2440" y="886"/>
                    <a:pt x="2440" y="886"/>
                  </a:cubicBezTo>
                  <a:cubicBezTo>
                    <a:pt x="2458" y="886"/>
                    <a:pt x="2472" y="880"/>
                    <a:pt x="2477" y="870"/>
                  </a:cubicBezTo>
                  <a:cubicBezTo>
                    <a:pt x="2483" y="859"/>
                    <a:pt x="2480" y="846"/>
                    <a:pt x="2471" y="831"/>
                  </a:cubicBezTo>
                  <a:cubicBezTo>
                    <a:pt x="2126" y="310"/>
                    <a:pt x="1549" y="0"/>
                    <a:pt x="927" y="0"/>
                  </a:cubicBezTo>
                  <a:cubicBezTo>
                    <a:pt x="846" y="0"/>
                    <a:pt x="846" y="0"/>
                    <a:pt x="846" y="0"/>
                  </a:cubicBezTo>
                  <a:cubicBezTo>
                    <a:pt x="73" y="0"/>
                    <a:pt x="73" y="0"/>
                    <a:pt x="73" y="0"/>
                  </a:cubicBezTo>
                  <a:cubicBezTo>
                    <a:pt x="34" y="0"/>
                    <a:pt x="1" y="32"/>
                    <a:pt x="1" y="72"/>
                  </a:cubicBezTo>
                  <a:cubicBezTo>
                    <a:pt x="0" y="816"/>
                    <a:pt x="0" y="816"/>
                    <a:pt x="0" y="816"/>
                  </a:cubicBezTo>
                  <a:cubicBezTo>
                    <a:pt x="0" y="835"/>
                    <a:pt x="7" y="853"/>
                    <a:pt x="21" y="867"/>
                  </a:cubicBezTo>
                  <a:cubicBezTo>
                    <a:pt x="35" y="881"/>
                    <a:pt x="53" y="888"/>
                    <a:pt x="72" y="8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7"/>
            <p:cNvSpPr>
              <a:spLocks/>
            </p:cNvSpPr>
            <p:nvPr/>
          </p:nvSpPr>
          <p:spPr bwMode="auto">
            <a:xfrm>
              <a:off x="4784725" y="939801"/>
              <a:ext cx="827088" cy="1290638"/>
            </a:xfrm>
            <a:custGeom>
              <a:avLst/>
              <a:gdLst>
                <a:gd name="T0" fmla="*/ 1533 w 1605"/>
                <a:gd name="T1" fmla="*/ 1 h 2506"/>
                <a:gd name="T2" fmla="*/ 789 w 1605"/>
                <a:gd name="T3" fmla="*/ 0 h 2506"/>
                <a:gd name="T4" fmla="*/ 717 w 1605"/>
                <a:gd name="T5" fmla="*/ 72 h 2506"/>
                <a:gd name="T6" fmla="*/ 717 w 1605"/>
                <a:gd name="T7" fmla="*/ 850 h 2506"/>
                <a:gd name="T8" fmla="*/ 710 w 1605"/>
                <a:gd name="T9" fmla="*/ 928 h 2506"/>
                <a:gd name="T10" fmla="*/ 636 w 1605"/>
                <a:gd name="T11" fmla="*/ 1298 h 2506"/>
                <a:gd name="T12" fmla="*/ 431 w 1605"/>
                <a:gd name="T13" fmla="*/ 1603 h 2506"/>
                <a:gd name="T14" fmla="*/ 127 w 1605"/>
                <a:gd name="T15" fmla="*/ 1808 h 2506"/>
                <a:gd name="T16" fmla="*/ 12 w 1605"/>
                <a:gd name="T17" fmla="*/ 1848 h 2506"/>
                <a:gd name="T18" fmla="*/ 0 w 1605"/>
                <a:gd name="T19" fmla="*/ 1851 h 2506"/>
                <a:gd name="T20" fmla="*/ 11 w 1605"/>
                <a:gd name="T21" fmla="*/ 1852 h 2506"/>
                <a:gd name="T22" fmla="*/ 607 w 1605"/>
                <a:gd name="T23" fmla="*/ 1868 h 2506"/>
                <a:gd name="T24" fmla="*/ 669 w 1605"/>
                <a:gd name="T25" fmla="*/ 1895 h 2506"/>
                <a:gd name="T26" fmla="*/ 693 w 1605"/>
                <a:gd name="T27" fmla="*/ 1958 h 2506"/>
                <a:gd name="T28" fmla="*/ 678 w 1605"/>
                <a:gd name="T29" fmla="*/ 2465 h 2506"/>
                <a:gd name="T30" fmla="*/ 688 w 1605"/>
                <a:gd name="T31" fmla="*/ 2499 h 2506"/>
                <a:gd name="T32" fmla="*/ 706 w 1605"/>
                <a:gd name="T33" fmla="*/ 2506 h 2506"/>
                <a:gd name="T34" fmla="*/ 733 w 1605"/>
                <a:gd name="T35" fmla="*/ 2497 h 2506"/>
                <a:gd name="T36" fmla="*/ 1605 w 1605"/>
                <a:gd name="T37" fmla="*/ 927 h 2506"/>
                <a:gd name="T38" fmla="*/ 1605 w 1605"/>
                <a:gd name="T39" fmla="*/ 845 h 2506"/>
                <a:gd name="T40" fmla="*/ 1605 w 1605"/>
                <a:gd name="T41" fmla="*/ 73 h 2506"/>
                <a:gd name="T42" fmla="*/ 1533 w 1605"/>
                <a:gd name="T43" fmla="*/ 1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5" h="2506">
                  <a:moveTo>
                    <a:pt x="1533" y="1"/>
                  </a:moveTo>
                  <a:cubicBezTo>
                    <a:pt x="789" y="0"/>
                    <a:pt x="789" y="0"/>
                    <a:pt x="789" y="0"/>
                  </a:cubicBezTo>
                  <a:cubicBezTo>
                    <a:pt x="749" y="0"/>
                    <a:pt x="717" y="32"/>
                    <a:pt x="717" y="72"/>
                  </a:cubicBezTo>
                  <a:cubicBezTo>
                    <a:pt x="717" y="850"/>
                    <a:pt x="717" y="850"/>
                    <a:pt x="717" y="850"/>
                  </a:cubicBezTo>
                  <a:cubicBezTo>
                    <a:pt x="710" y="928"/>
                    <a:pt x="710" y="928"/>
                    <a:pt x="710" y="928"/>
                  </a:cubicBezTo>
                  <a:cubicBezTo>
                    <a:pt x="710" y="1058"/>
                    <a:pt x="685" y="1183"/>
                    <a:pt x="636" y="1298"/>
                  </a:cubicBezTo>
                  <a:cubicBezTo>
                    <a:pt x="588" y="1414"/>
                    <a:pt x="519" y="1517"/>
                    <a:pt x="431" y="1603"/>
                  </a:cubicBezTo>
                  <a:cubicBezTo>
                    <a:pt x="345" y="1688"/>
                    <a:pt x="243" y="1757"/>
                    <a:pt x="127" y="1808"/>
                  </a:cubicBezTo>
                  <a:cubicBezTo>
                    <a:pt x="90" y="1823"/>
                    <a:pt x="51" y="1837"/>
                    <a:pt x="12" y="1848"/>
                  </a:cubicBezTo>
                  <a:cubicBezTo>
                    <a:pt x="7" y="1849"/>
                    <a:pt x="3" y="1850"/>
                    <a:pt x="0" y="1851"/>
                  </a:cubicBezTo>
                  <a:cubicBezTo>
                    <a:pt x="3" y="1852"/>
                    <a:pt x="6" y="1852"/>
                    <a:pt x="11" y="1852"/>
                  </a:cubicBezTo>
                  <a:cubicBezTo>
                    <a:pt x="607" y="1868"/>
                    <a:pt x="607" y="1868"/>
                    <a:pt x="607" y="1868"/>
                  </a:cubicBezTo>
                  <a:cubicBezTo>
                    <a:pt x="631" y="1868"/>
                    <a:pt x="653" y="1878"/>
                    <a:pt x="669" y="1895"/>
                  </a:cubicBezTo>
                  <a:cubicBezTo>
                    <a:pt x="685" y="1912"/>
                    <a:pt x="694" y="1935"/>
                    <a:pt x="693" y="1958"/>
                  </a:cubicBezTo>
                  <a:cubicBezTo>
                    <a:pt x="678" y="2465"/>
                    <a:pt x="678" y="2465"/>
                    <a:pt x="678" y="2465"/>
                  </a:cubicBezTo>
                  <a:cubicBezTo>
                    <a:pt x="678" y="2480"/>
                    <a:pt x="682" y="2492"/>
                    <a:pt x="688" y="2499"/>
                  </a:cubicBezTo>
                  <a:cubicBezTo>
                    <a:pt x="693" y="2504"/>
                    <a:pt x="699" y="2506"/>
                    <a:pt x="706" y="2506"/>
                  </a:cubicBezTo>
                  <a:cubicBezTo>
                    <a:pt x="714" y="2506"/>
                    <a:pt x="723" y="2503"/>
                    <a:pt x="733" y="2497"/>
                  </a:cubicBezTo>
                  <a:cubicBezTo>
                    <a:pt x="1279" y="2157"/>
                    <a:pt x="1605" y="1570"/>
                    <a:pt x="1605" y="927"/>
                  </a:cubicBezTo>
                  <a:cubicBezTo>
                    <a:pt x="1605" y="845"/>
                    <a:pt x="1605" y="845"/>
                    <a:pt x="1605" y="845"/>
                  </a:cubicBezTo>
                  <a:cubicBezTo>
                    <a:pt x="1605" y="73"/>
                    <a:pt x="1605" y="73"/>
                    <a:pt x="1605" y="73"/>
                  </a:cubicBezTo>
                  <a:cubicBezTo>
                    <a:pt x="1605" y="34"/>
                    <a:pt x="1573" y="1"/>
                    <a:pt x="1533" y="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6" name="Rectangle 35"/>
          <p:cNvSpPr/>
          <p:nvPr/>
        </p:nvSpPr>
        <p:spPr>
          <a:xfrm>
            <a:off x="6553200" y="3388711"/>
            <a:ext cx="2252942" cy="712567"/>
          </a:xfrm>
          <a:prstGeom prst="rect">
            <a:avLst/>
          </a:prstGeom>
        </p:spPr>
        <p:txBody>
          <a:bodyPr wrap="square" lIns="0" tIns="0" rIns="0" bIns="0" anchor="ctr">
            <a:spAutoFit/>
          </a:bodyPr>
          <a:lstStyle/>
          <a:p>
            <a:pPr>
              <a:lnSpc>
                <a:spcPct val="150000"/>
              </a:lnSpc>
            </a:pPr>
            <a:r>
              <a:rPr lang="en-US" sz="1200" b="1">
                <a:solidFill>
                  <a:schemeClr val="accent4"/>
                </a:solidFill>
              </a:rPr>
              <a:t>Element Title Here</a:t>
            </a:r>
            <a:endParaRPr lang="en-US" sz="1200">
              <a:solidFill>
                <a:schemeClr val="accent4"/>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37" name="Rectangle 36"/>
          <p:cNvSpPr/>
          <p:nvPr/>
        </p:nvSpPr>
        <p:spPr>
          <a:xfrm>
            <a:off x="381000" y="1526749"/>
            <a:ext cx="2252942" cy="712567"/>
          </a:xfrm>
          <a:prstGeom prst="rect">
            <a:avLst/>
          </a:prstGeom>
        </p:spPr>
        <p:txBody>
          <a:bodyPr wrap="square" lIns="0" tIns="0" rIns="0" bIns="0" anchor="ctr">
            <a:spAutoFit/>
          </a:bodyPr>
          <a:lstStyle/>
          <a:p>
            <a:pPr algn="r">
              <a:lnSpc>
                <a:spcPct val="150000"/>
              </a:lnSpc>
            </a:pPr>
            <a:r>
              <a:rPr lang="en-US" sz="1200" b="1">
                <a:solidFill>
                  <a:schemeClr val="accent2"/>
                </a:solidFill>
              </a:rPr>
              <a:t>Element Title Here</a:t>
            </a:r>
            <a:endParaRPr lang="en-US" sz="1200">
              <a:solidFill>
                <a:schemeClr val="accent2"/>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38" name="Rectangle 37"/>
          <p:cNvSpPr/>
          <p:nvPr/>
        </p:nvSpPr>
        <p:spPr>
          <a:xfrm>
            <a:off x="6477000" y="1529709"/>
            <a:ext cx="2252942" cy="712567"/>
          </a:xfrm>
          <a:prstGeom prst="rect">
            <a:avLst/>
          </a:prstGeom>
        </p:spPr>
        <p:txBody>
          <a:bodyPr wrap="square" lIns="0" tIns="0" rIns="0" bIns="0" anchor="ctr">
            <a:spAutoFit/>
          </a:bodyPr>
          <a:lstStyle/>
          <a:p>
            <a:pPr>
              <a:lnSpc>
                <a:spcPct val="150000"/>
              </a:lnSpc>
            </a:pPr>
            <a:r>
              <a:rPr lang="en-US" sz="1200" b="1">
                <a:solidFill>
                  <a:schemeClr val="accent3"/>
                </a:solidFill>
              </a:rPr>
              <a:t>Element Title Here</a:t>
            </a:r>
            <a:endParaRPr lang="en-US" sz="1200">
              <a:solidFill>
                <a:schemeClr val="accent3"/>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39" name="Rectangle 38">
            <a:extLst>
              <a:ext uri="{FF2B5EF4-FFF2-40B4-BE49-F238E27FC236}">
                <a16:creationId xmlns:a16="http://schemas.microsoft.com/office/drawing/2014/main" id="{F11E8B9B-DE66-764C-B6B2-D6ACF0CB5187}"/>
              </a:ext>
            </a:extLst>
          </p:cNvPr>
          <p:cNvSpPr/>
          <p:nvPr/>
        </p:nvSpPr>
        <p:spPr>
          <a:xfrm>
            <a:off x="3850842" y="1362730"/>
            <a:ext cx="320922" cy="523220"/>
          </a:xfrm>
          <a:prstGeom prst="rect">
            <a:avLst/>
          </a:prstGeom>
        </p:spPr>
        <p:txBody>
          <a:bodyPr wrap="none">
            <a:spAutoFit/>
          </a:bodyPr>
          <a:lstStyle/>
          <a:p>
            <a:r>
              <a:rPr lang="en-US" sz="2800">
                <a:solidFill>
                  <a:schemeClr val="bg1"/>
                </a:solidFill>
                <a:latin typeface="+mj-lt"/>
              </a:rPr>
              <a:t>1</a:t>
            </a:r>
          </a:p>
        </p:txBody>
      </p:sp>
      <p:sp>
        <p:nvSpPr>
          <p:cNvPr id="40" name="Rectangle 39">
            <a:extLst>
              <a:ext uri="{FF2B5EF4-FFF2-40B4-BE49-F238E27FC236}">
                <a16:creationId xmlns:a16="http://schemas.microsoft.com/office/drawing/2014/main" id="{75C2A5EA-F0DF-ED48-9429-7CBE54FA7104}"/>
              </a:ext>
            </a:extLst>
          </p:cNvPr>
          <p:cNvSpPr/>
          <p:nvPr/>
        </p:nvSpPr>
        <p:spPr>
          <a:xfrm>
            <a:off x="3198807" y="3021394"/>
            <a:ext cx="391454" cy="523220"/>
          </a:xfrm>
          <a:prstGeom prst="rect">
            <a:avLst/>
          </a:prstGeom>
        </p:spPr>
        <p:txBody>
          <a:bodyPr wrap="none">
            <a:spAutoFit/>
          </a:bodyPr>
          <a:lstStyle/>
          <a:p>
            <a:r>
              <a:rPr lang="en-US" sz="2800">
                <a:solidFill>
                  <a:schemeClr val="bg1"/>
                </a:solidFill>
                <a:latin typeface="+mj-lt"/>
              </a:rPr>
              <a:t>2</a:t>
            </a:r>
          </a:p>
        </p:txBody>
      </p:sp>
      <p:sp>
        <p:nvSpPr>
          <p:cNvPr id="41" name="Rectangle 40">
            <a:extLst>
              <a:ext uri="{FF2B5EF4-FFF2-40B4-BE49-F238E27FC236}">
                <a16:creationId xmlns:a16="http://schemas.microsoft.com/office/drawing/2014/main" id="{65B350CB-37BA-5F45-857B-D0FB64B4CB8B}"/>
              </a:ext>
            </a:extLst>
          </p:cNvPr>
          <p:cNvSpPr/>
          <p:nvPr/>
        </p:nvSpPr>
        <p:spPr>
          <a:xfrm>
            <a:off x="4873689" y="3757599"/>
            <a:ext cx="393056" cy="523220"/>
          </a:xfrm>
          <a:prstGeom prst="rect">
            <a:avLst/>
          </a:prstGeom>
        </p:spPr>
        <p:txBody>
          <a:bodyPr wrap="none">
            <a:spAutoFit/>
          </a:bodyPr>
          <a:lstStyle/>
          <a:p>
            <a:r>
              <a:rPr lang="en-US" sz="2800">
                <a:solidFill>
                  <a:schemeClr val="bg1"/>
                </a:solidFill>
                <a:latin typeface="+mj-lt"/>
              </a:rPr>
              <a:t>3</a:t>
            </a:r>
          </a:p>
        </p:txBody>
      </p:sp>
      <p:sp>
        <p:nvSpPr>
          <p:cNvPr id="42" name="Rectangle 41">
            <a:extLst>
              <a:ext uri="{FF2B5EF4-FFF2-40B4-BE49-F238E27FC236}">
                <a16:creationId xmlns:a16="http://schemas.microsoft.com/office/drawing/2014/main" id="{2D3A079A-1878-B642-98BE-B01D7888C21B}"/>
              </a:ext>
            </a:extLst>
          </p:cNvPr>
          <p:cNvSpPr/>
          <p:nvPr/>
        </p:nvSpPr>
        <p:spPr>
          <a:xfrm>
            <a:off x="5566320" y="2046064"/>
            <a:ext cx="404278" cy="523220"/>
          </a:xfrm>
          <a:prstGeom prst="rect">
            <a:avLst/>
          </a:prstGeom>
        </p:spPr>
        <p:txBody>
          <a:bodyPr wrap="none">
            <a:spAutoFit/>
          </a:bodyPr>
          <a:lstStyle/>
          <a:p>
            <a:r>
              <a:rPr lang="en-US" sz="2800">
                <a:solidFill>
                  <a:schemeClr val="bg1"/>
                </a:solidFill>
                <a:latin typeface="+mj-lt"/>
              </a:rPr>
              <a:t>4</a:t>
            </a:r>
          </a:p>
        </p:txBody>
      </p:sp>
      <p:sp>
        <p:nvSpPr>
          <p:cNvPr id="43" name="Rectangle 42">
            <a:extLst>
              <a:ext uri="{FF2B5EF4-FFF2-40B4-BE49-F238E27FC236}">
                <a16:creationId xmlns:a16="http://schemas.microsoft.com/office/drawing/2014/main" id="{03920FFD-478B-AF4D-9C24-D1A40C3B10C9}"/>
              </a:ext>
            </a:extLst>
          </p:cNvPr>
          <p:cNvSpPr/>
          <p:nvPr/>
        </p:nvSpPr>
        <p:spPr>
          <a:xfrm>
            <a:off x="381000" y="3392174"/>
            <a:ext cx="2252942" cy="712567"/>
          </a:xfrm>
          <a:prstGeom prst="rect">
            <a:avLst/>
          </a:prstGeom>
        </p:spPr>
        <p:txBody>
          <a:bodyPr wrap="square" lIns="0" tIns="0" rIns="0" bIns="0" anchor="ctr">
            <a:spAutoFit/>
          </a:bodyPr>
          <a:lstStyle/>
          <a:p>
            <a:pPr algn="r">
              <a:lnSpc>
                <a:spcPct val="150000"/>
              </a:lnSpc>
            </a:pPr>
            <a:r>
              <a:rPr lang="en-US" sz="1200" b="1">
                <a:solidFill>
                  <a:schemeClr val="accent1"/>
                </a:solidFill>
              </a:rPr>
              <a:t>Element Title Here</a:t>
            </a:r>
            <a:endParaRPr lang="en-US" sz="1200">
              <a:solidFill>
                <a:schemeClr val="accent1"/>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Tree>
    <p:extLst>
      <p:ext uri="{BB962C8B-B14F-4D97-AF65-F5344CB8AC3E}">
        <p14:creationId xmlns:p14="http://schemas.microsoft.com/office/powerpoint/2010/main" val="332168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100"/>
          <p:cNvSpPr>
            <a:spLocks noGrp="1"/>
          </p:cNvSpPr>
          <p:nvPr>
            <p:ph type="body" sz="half" idx="2"/>
          </p:nvPr>
        </p:nvSpPr>
        <p:spPr/>
        <p:txBody>
          <a:bodyPr/>
          <a:lstStyle/>
          <a:p>
            <a:r>
              <a:rPr lang="en-US"/>
              <a:t>Enter your subhead line here</a:t>
            </a:r>
          </a:p>
        </p:txBody>
      </p:sp>
      <p:sp>
        <p:nvSpPr>
          <p:cNvPr id="100" name="Title 99"/>
          <p:cNvSpPr>
            <a:spLocks noGrp="1"/>
          </p:cNvSpPr>
          <p:nvPr>
            <p:ph type="title"/>
          </p:nvPr>
        </p:nvSpPr>
        <p:spPr/>
        <p:txBody>
          <a:bodyPr/>
          <a:lstStyle/>
          <a:p>
            <a:r>
              <a:rPr lang="en-US"/>
              <a:t>Circle Infographic – 5 Steps</a:t>
            </a:r>
          </a:p>
        </p:txBody>
      </p:sp>
      <p:grpSp>
        <p:nvGrpSpPr>
          <p:cNvPr id="68" name="Group 67"/>
          <p:cNvGrpSpPr/>
          <p:nvPr/>
        </p:nvGrpSpPr>
        <p:grpSpPr>
          <a:xfrm>
            <a:off x="2838982" y="1190134"/>
            <a:ext cx="3336496" cy="3286616"/>
            <a:chOff x="5924550" y="461963"/>
            <a:chExt cx="2017713" cy="1987550"/>
          </a:xfrm>
        </p:grpSpPr>
        <p:sp>
          <p:nvSpPr>
            <p:cNvPr id="69" name="Freeform 41"/>
            <p:cNvSpPr>
              <a:spLocks/>
            </p:cNvSpPr>
            <p:nvPr/>
          </p:nvSpPr>
          <p:spPr bwMode="auto">
            <a:xfrm>
              <a:off x="6813550" y="1555751"/>
              <a:ext cx="1089025" cy="817563"/>
            </a:xfrm>
            <a:custGeom>
              <a:avLst/>
              <a:gdLst>
                <a:gd name="T0" fmla="*/ 1654 w 2115"/>
                <a:gd name="T1" fmla="*/ 30 h 1587"/>
                <a:gd name="T2" fmla="*/ 1596 w 2115"/>
                <a:gd name="T3" fmla="*/ 0 h 1587"/>
                <a:gd name="T4" fmla="*/ 1554 w 2115"/>
                <a:gd name="T5" fmla="*/ 14 h 1587"/>
                <a:gd name="T6" fmla="*/ 925 w 2115"/>
                <a:gd name="T7" fmla="*/ 472 h 1587"/>
                <a:gd name="T8" fmla="*/ 860 w 2115"/>
                <a:gd name="T9" fmla="*/ 512 h 1587"/>
                <a:gd name="T10" fmla="*/ 672 w 2115"/>
                <a:gd name="T11" fmla="*/ 619 h 1587"/>
                <a:gd name="T12" fmla="*/ 299 w 2115"/>
                <a:gd name="T13" fmla="*/ 693 h 1587"/>
                <a:gd name="T14" fmla="*/ 297 w 2115"/>
                <a:gd name="T15" fmla="*/ 693 h 1587"/>
                <a:gd name="T16" fmla="*/ 19 w 2115"/>
                <a:gd name="T17" fmla="*/ 653 h 1587"/>
                <a:gd name="T18" fmla="*/ 0 w 2115"/>
                <a:gd name="T19" fmla="*/ 648 h 1587"/>
                <a:gd name="T20" fmla="*/ 15 w 2115"/>
                <a:gd name="T21" fmla="*/ 660 h 1587"/>
                <a:gd name="T22" fmla="*/ 459 w 2115"/>
                <a:gd name="T23" fmla="*/ 989 h 1587"/>
                <a:gd name="T24" fmla="*/ 493 w 2115"/>
                <a:gd name="T25" fmla="*/ 1046 h 1587"/>
                <a:gd name="T26" fmla="*/ 477 w 2115"/>
                <a:gd name="T27" fmla="*/ 1112 h 1587"/>
                <a:gd name="T28" fmla="*/ 169 w 2115"/>
                <a:gd name="T29" fmla="*/ 1527 h 1587"/>
                <a:gd name="T30" fmla="*/ 159 w 2115"/>
                <a:gd name="T31" fmla="*/ 1566 h 1587"/>
                <a:gd name="T32" fmla="*/ 195 w 2115"/>
                <a:gd name="T33" fmla="*/ 1584 h 1587"/>
                <a:gd name="T34" fmla="*/ 297 w 2115"/>
                <a:gd name="T35" fmla="*/ 1587 h 1587"/>
                <a:gd name="T36" fmla="*/ 300 w 2115"/>
                <a:gd name="T37" fmla="*/ 1587 h 1587"/>
                <a:gd name="T38" fmla="*/ 1354 w 2115"/>
                <a:gd name="T39" fmla="*/ 1258 h 1587"/>
                <a:gd name="T40" fmla="*/ 1386 w 2115"/>
                <a:gd name="T41" fmla="*/ 1235 h 1587"/>
                <a:gd name="T42" fmla="*/ 1386 w 2115"/>
                <a:gd name="T43" fmla="*/ 1235 h 1587"/>
                <a:gd name="T44" fmla="*/ 1389 w 2115"/>
                <a:gd name="T45" fmla="*/ 1233 h 1587"/>
                <a:gd name="T46" fmla="*/ 1393 w 2115"/>
                <a:gd name="T47" fmla="*/ 1231 h 1587"/>
                <a:gd name="T48" fmla="*/ 1396 w 2115"/>
                <a:gd name="T49" fmla="*/ 1227 h 1587"/>
                <a:gd name="T50" fmla="*/ 1451 w 2115"/>
                <a:gd name="T51" fmla="*/ 1188 h 1587"/>
                <a:gd name="T52" fmla="*/ 2075 w 2115"/>
                <a:gd name="T53" fmla="*/ 733 h 1587"/>
                <a:gd name="T54" fmla="*/ 2091 w 2115"/>
                <a:gd name="T55" fmla="*/ 632 h 1587"/>
                <a:gd name="T56" fmla="*/ 1654 w 2115"/>
                <a:gd name="T57" fmla="*/ 30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15" h="1587">
                  <a:moveTo>
                    <a:pt x="1654" y="30"/>
                  </a:moveTo>
                  <a:cubicBezTo>
                    <a:pt x="1641" y="11"/>
                    <a:pt x="1619" y="0"/>
                    <a:pt x="1596" y="0"/>
                  </a:cubicBezTo>
                  <a:cubicBezTo>
                    <a:pt x="1581" y="0"/>
                    <a:pt x="1566" y="5"/>
                    <a:pt x="1554" y="14"/>
                  </a:cubicBezTo>
                  <a:cubicBezTo>
                    <a:pt x="925" y="472"/>
                    <a:pt x="925" y="472"/>
                    <a:pt x="925" y="472"/>
                  </a:cubicBezTo>
                  <a:cubicBezTo>
                    <a:pt x="860" y="512"/>
                    <a:pt x="860" y="512"/>
                    <a:pt x="860" y="512"/>
                  </a:cubicBezTo>
                  <a:cubicBezTo>
                    <a:pt x="794" y="559"/>
                    <a:pt x="732" y="594"/>
                    <a:pt x="672" y="619"/>
                  </a:cubicBezTo>
                  <a:cubicBezTo>
                    <a:pt x="554" y="668"/>
                    <a:pt x="428" y="693"/>
                    <a:pt x="299" y="693"/>
                  </a:cubicBezTo>
                  <a:cubicBezTo>
                    <a:pt x="297" y="693"/>
                    <a:pt x="297" y="693"/>
                    <a:pt x="297" y="693"/>
                  </a:cubicBezTo>
                  <a:cubicBezTo>
                    <a:pt x="201" y="693"/>
                    <a:pt x="108" y="680"/>
                    <a:pt x="19" y="653"/>
                  </a:cubicBezTo>
                  <a:cubicBezTo>
                    <a:pt x="10" y="650"/>
                    <a:pt x="4" y="649"/>
                    <a:pt x="0" y="648"/>
                  </a:cubicBezTo>
                  <a:cubicBezTo>
                    <a:pt x="3" y="651"/>
                    <a:pt x="8" y="655"/>
                    <a:pt x="15" y="660"/>
                  </a:cubicBezTo>
                  <a:cubicBezTo>
                    <a:pt x="459" y="989"/>
                    <a:pt x="459" y="989"/>
                    <a:pt x="459" y="989"/>
                  </a:cubicBezTo>
                  <a:cubicBezTo>
                    <a:pt x="478" y="1003"/>
                    <a:pt x="490" y="1023"/>
                    <a:pt x="493" y="1046"/>
                  </a:cubicBezTo>
                  <a:cubicBezTo>
                    <a:pt x="497" y="1070"/>
                    <a:pt x="491" y="1093"/>
                    <a:pt x="477" y="1112"/>
                  </a:cubicBezTo>
                  <a:cubicBezTo>
                    <a:pt x="169" y="1527"/>
                    <a:pt x="169" y="1527"/>
                    <a:pt x="169" y="1527"/>
                  </a:cubicBezTo>
                  <a:cubicBezTo>
                    <a:pt x="158" y="1541"/>
                    <a:pt x="154" y="1556"/>
                    <a:pt x="159" y="1566"/>
                  </a:cubicBezTo>
                  <a:cubicBezTo>
                    <a:pt x="164" y="1577"/>
                    <a:pt x="177" y="1583"/>
                    <a:pt x="195" y="1584"/>
                  </a:cubicBezTo>
                  <a:cubicBezTo>
                    <a:pt x="229" y="1586"/>
                    <a:pt x="263" y="1587"/>
                    <a:pt x="297" y="1587"/>
                  </a:cubicBezTo>
                  <a:cubicBezTo>
                    <a:pt x="300" y="1587"/>
                    <a:pt x="300" y="1587"/>
                    <a:pt x="300" y="1587"/>
                  </a:cubicBezTo>
                  <a:cubicBezTo>
                    <a:pt x="680" y="1586"/>
                    <a:pt x="1045" y="1472"/>
                    <a:pt x="1354" y="1258"/>
                  </a:cubicBezTo>
                  <a:cubicBezTo>
                    <a:pt x="1366" y="1249"/>
                    <a:pt x="1376" y="1242"/>
                    <a:pt x="1386" y="1235"/>
                  </a:cubicBezTo>
                  <a:cubicBezTo>
                    <a:pt x="1386" y="1235"/>
                    <a:pt x="1386" y="1235"/>
                    <a:pt x="1386" y="1235"/>
                  </a:cubicBezTo>
                  <a:cubicBezTo>
                    <a:pt x="1387" y="1234"/>
                    <a:pt x="1388" y="1233"/>
                    <a:pt x="1389" y="1233"/>
                  </a:cubicBezTo>
                  <a:cubicBezTo>
                    <a:pt x="1390" y="1233"/>
                    <a:pt x="1391" y="1232"/>
                    <a:pt x="1393" y="1231"/>
                  </a:cubicBezTo>
                  <a:cubicBezTo>
                    <a:pt x="1396" y="1227"/>
                    <a:pt x="1396" y="1227"/>
                    <a:pt x="1396" y="1227"/>
                  </a:cubicBezTo>
                  <a:cubicBezTo>
                    <a:pt x="1451" y="1188"/>
                    <a:pt x="1451" y="1188"/>
                    <a:pt x="1451" y="1188"/>
                  </a:cubicBezTo>
                  <a:cubicBezTo>
                    <a:pt x="2075" y="733"/>
                    <a:pt x="2075" y="733"/>
                    <a:pt x="2075" y="733"/>
                  </a:cubicBezTo>
                  <a:cubicBezTo>
                    <a:pt x="2107" y="710"/>
                    <a:pt x="2115" y="665"/>
                    <a:pt x="2091" y="632"/>
                  </a:cubicBezTo>
                  <a:lnTo>
                    <a:pt x="1654" y="3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42"/>
            <p:cNvSpPr>
              <a:spLocks/>
            </p:cNvSpPr>
            <p:nvPr/>
          </p:nvSpPr>
          <p:spPr bwMode="auto">
            <a:xfrm>
              <a:off x="6045200" y="1411288"/>
              <a:ext cx="998538" cy="1038225"/>
            </a:xfrm>
            <a:custGeom>
              <a:avLst/>
              <a:gdLst>
                <a:gd name="T0" fmla="*/ 1936 w 1939"/>
                <a:gd name="T1" fmla="*/ 1337 h 2017"/>
                <a:gd name="T2" fmla="*/ 1908 w 1939"/>
                <a:gd name="T3" fmla="*/ 1289 h 2017"/>
                <a:gd name="T4" fmla="*/ 1282 w 1939"/>
                <a:gd name="T5" fmla="*/ 826 h 2017"/>
                <a:gd name="T6" fmla="*/ 1224 w 1939"/>
                <a:gd name="T7" fmla="*/ 777 h 2017"/>
                <a:gd name="T8" fmla="*/ 1066 w 1939"/>
                <a:gd name="T9" fmla="*/ 629 h 2017"/>
                <a:gd name="T10" fmla="*/ 883 w 1939"/>
                <a:gd name="T11" fmla="*/ 296 h 2017"/>
                <a:gd name="T12" fmla="*/ 838 w 1939"/>
                <a:gd name="T13" fmla="*/ 19 h 2017"/>
                <a:gd name="T14" fmla="*/ 837 w 1939"/>
                <a:gd name="T15" fmla="*/ 0 h 2017"/>
                <a:gd name="T16" fmla="*/ 830 w 1939"/>
                <a:gd name="T17" fmla="*/ 18 h 2017"/>
                <a:gd name="T18" fmla="*/ 651 w 1939"/>
                <a:gd name="T19" fmla="*/ 540 h 2017"/>
                <a:gd name="T20" fmla="*/ 568 w 1939"/>
                <a:gd name="T21" fmla="*/ 600 h 2017"/>
                <a:gd name="T22" fmla="*/ 539 w 1939"/>
                <a:gd name="T23" fmla="*/ 595 h 2017"/>
                <a:gd name="T24" fmla="*/ 51 w 1939"/>
                <a:gd name="T25" fmla="*/ 426 h 2017"/>
                <a:gd name="T26" fmla="*/ 7 w 1939"/>
                <a:gd name="T27" fmla="*/ 432 h 2017"/>
                <a:gd name="T28" fmla="*/ 4 w 1939"/>
                <a:gd name="T29" fmla="*/ 469 h 2017"/>
                <a:gd name="T30" fmla="*/ 31 w 1939"/>
                <a:gd name="T31" fmla="*/ 565 h 2017"/>
                <a:gd name="T32" fmla="*/ 661 w 1939"/>
                <a:gd name="T33" fmla="*/ 1472 h 2017"/>
                <a:gd name="T34" fmla="*/ 662 w 1939"/>
                <a:gd name="T35" fmla="*/ 1472 h 2017"/>
                <a:gd name="T36" fmla="*/ 692 w 1939"/>
                <a:gd name="T37" fmla="*/ 1495 h 2017"/>
                <a:gd name="T38" fmla="*/ 693 w 1939"/>
                <a:gd name="T39" fmla="*/ 1495 h 2017"/>
                <a:gd name="T40" fmla="*/ 695 w 1939"/>
                <a:gd name="T41" fmla="*/ 1498 h 2017"/>
                <a:gd name="T42" fmla="*/ 698 w 1939"/>
                <a:gd name="T43" fmla="*/ 1500 h 2017"/>
                <a:gd name="T44" fmla="*/ 703 w 1939"/>
                <a:gd name="T45" fmla="*/ 1503 h 2017"/>
                <a:gd name="T46" fmla="*/ 757 w 1939"/>
                <a:gd name="T47" fmla="*/ 1543 h 2017"/>
                <a:gd name="T48" fmla="*/ 1378 w 1939"/>
                <a:gd name="T49" fmla="*/ 2002 h 2017"/>
                <a:gd name="T50" fmla="*/ 1420 w 1939"/>
                <a:gd name="T51" fmla="*/ 2017 h 2017"/>
                <a:gd name="T52" fmla="*/ 1478 w 1939"/>
                <a:gd name="T53" fmla="*/ 1988 h 2017"/>
                <a:gd name="T54" fmla="*/ 1923 w 1939"/>
                <a:gd name="T55" fmla="*/ 1390 h 2017"/>
                <a:gd name="T56" fmla="*/ 1936 w 1939"/>
                <a:gd name="T57" fmla="*/ 1337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9" h="2017">
                  <a:moveTo>
                    <a:pt x="1936" y="1337"/>
                  </a:moveTo>
                  <a:cubicBezTo>
                    <a:pt x="1933" y="1318"/>
                    <a:pt x="1923" y="1301"/>
                    <a:pt x="1908" y="1289"/>
                  </a:cubicBezTo>
                  <a:cubicBezTo>
                    <a:pt x="1282" y="826"/>
                    <a:pt x="1282" y="826"/>
                    <a:pt x="1282" y="826"/>
                  </a:cubicBezTo>
                  <a:cubicBezTo>
                    <a:pt x="1224" y="777"/>
                    <a:pt x="1224" y="777"/>
                    <a:pt x="1224" y="777"/>
                  </a:cubicBezTo>
                  <a:cubicBezTo>
                    <a:pt x="1159" y="727"/>
                    <a:pt x="1108" y="679"/>
                    <a:pt x="1066" y="629"/>
                  </a:cubicBezTo>
                  <a:cubicBezTo>
                    <a:pt x="984" y="532"/>
                    <a:pt x="922" y="419"/>
                    <a:pt x="883" y="296"/>
                  </a:cubicBezTo>
                  <a:cubicBezTo>
                    <a:pt x="855" y="204"/>
                    <a:pt x="839" y="112"/>
                    <a:pt x="838" y="19"/>
                  </a:cubicBezTo>
                  <a:cubicBezTo>
                    <a:pt x="838" y="10"/>
                    <a:pt x="837" y="4"/>
                    <a:pt x="837" y="0"/>
                  </a:cubicBezTo>
                  <a:cubicBezTo>
                    <a:pt x="835" y="4"/>
                    <a:pt x="833" y="9"/>
                    <a:pt x="830" y="18"/>
                  </a:cubicBezTo>
                  <a:cubicBezTo>
                    <a:pt x="651" y="540"/>
                    <a:pt x="651" y="540"/>
                    <a:pt x="651" y="540"/>
                  </a:cubicBezTo>
                  <a:cubicBezTo>
                    <a:pt x="639" y="576"/>
                    <a:pt x="606" y="600"/>
                    <a:pt x="568" y="600"/>
                  </a:cubicBezTo>
                  <a:cubicBezTo>
                    <a:pt x="558" y="600"/>
                    <a:pt x="549" y="598"/>
                    <a:pt x="539" y="595"/>
                  </a:cubicBezTo>
                  <a:cubicBezTo>
                    <a:pt x="51" y="426"/>
                    <a:pt x="51" y="426"/>
                    <a:pt x="51" y="426"/>
                  </a:cubicBezTo>
                  <a:cubicBezTo>
                    <a:pt x="31" y="420"/>
                    <a:pt x="15" y="422"/>
                    <a:pt x="7" y="432"/>
                  </a:cubicBezTo>
                  <a:cubicBezTo>
                    <a:pt x="1" y="440"/>
                    <a:pt x="0" y="453"/>
                    <a:pt x="4" y="469"/>
                  </a:cubicBezTo>
                  <a:cubicBezTo>
                    <a:pt x="12" y="501"/>
                    <a:pt x="21" y="533"/>
                    <a:pt x="31" y="565"/>
                  </a:cubicBezTo>
                  <a:cubicBezTo>
                    <a:pt x="146" y="927"/>
                    <a:pt x="363" y="1241"/>
                    <a:pt x="661" y="1472"/>
                  </a:cubicBezTo>
                  <a:cubicBezTo>
                    <a:pt x="662" y="1472"/>
                    <a:pt x="662" y="1472"/>
                    <a:pt x="662" y="1472"/>
                  </a:cubicBezTo>
                  <a:cubicBezTo>
                    <a:pt x="672" y="1480"/>
                    <a:pt x="683" y="1488"/>
                    <a:pt x="692" y="1495"/>
                  </a:cubicBezTo>
                  <a:cubicBezTo>
                    <a:pt x="693" y="1495"/>
                    <a:pt x="693" y="1495"/>
                    <a:pt x="693" y="1495"/>
                  </a:cubicBezTo>
                  <a:cubicBezTo>
                    <a:pt x="693" y="1496"/>
                    <a:pt x="694" y="1497"/>
                    <a:pt x="695" y="1498"/>
                  </a:cubicBezTo>
                  <a:cubicBezTo>
                    <a:pt x="695" y="1498"/>
                    <a:pt x="697" y="1499"/>
                    <a:pt x="698" y="1500"/>
                  </a:cubicBezTo>
                  <a:cubicBezTo>
                    <a:pt x="703" y="1503"/>
                    <a:pt x="703" y="1503"/>
                    <a:pt x="703" y="1503"/>
                  </a:cubicBezTo>
                  <a:cubicBezTo>
                    <a:pt x="757" y="1543"/>
                    <a:pt x="757" y="1543"/>
                    <a:pt x="757" y="1543"/>
                  </a:cubicBezTo>
                  <a:cubicBezTo>
                    <a:pt x="1378" y="2002"/>
                    <a:pt x="1378" y="2002"/>
                    <a:pt x="1378" y="2002"/>
                  </a:cubicBezTo>
                  <a:cubicBezTo>
                    <a:pt x="1390" y="2012"/>
                    <a:pt x="1405" y="2017"/>
                    <a:pt x="1420" y="2017"/>
                  </a:cubicBezTo>
                  <a:cubicBezTo>
                    <a:pt x="1444" y="2017"/>
                    <a:pt x="1465" y="2006"/>
                    <a:pt x="1478" y="1988"/>
                  </a:cubicBezTo>
                  <a:cubicBezTo>
                    <a:pt x="1923" y="1390"/>
                    <a:pt x="1923" y="1390"/>
                    <a:pt x="1923" y="1390"/>
                  </a:cubicBezTo>
                  <a:cubicBezTo>
                    <a:pt x="1934" y="1375"/>
                    <a:pt x="1939" y="1356"/>
                    <a:pt x="1936" y="133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43"/>
            <p:cNvSpPr>
              <a:spLocks/>
            </p:cNvSpPr>
            <p:nvPr/>
          </p:nvSpPr>
          <p:spPr bwMode="auto">
            <a:xfrm>
              <a:off x="7312025" y="696913"/>
              <a:ext cx="630238" cy="1079500"/>
            </a:xfrm>
            <a:custGeom>
              <a:avLst/>
              <a:gdLst>
                <a:gd name="T0" fmla="*/ 6 w 1224"/>
                <a:gd name="T1" fmla="*/ 314 h 2097"/>
                <a:gd name="T2" fmla="*/ 238 w 1224"/>
                <a:gd name="T3" fmla="*/ 1057 h 2097"/>
                <a:gd name="T4" fmla="*/ 238 w 1224"/>
                <a:gd name="T5" fmla="*/ 1057 h 2097"/>
                <a:gd name="T6" fmla="*/ 256 w 1224"/>
                <a:gd name="T7" fmla="*/ 1131 h 2097"/>
                <a:gd name="T8" fmla="*/ 296 w 1224"/>
                <a:gd name="T9" fmla="*/ 1343 h 2097"/>
                <a:gd name="T10" fmla="*/ 247 w 1224"/>
                <a:gd name="T11" fmla="*/ 1720 h 2097"/>
                <a:gd name="T12" fmla="*/ 131 w 1224"/>
                <a:gd name="T13" fmla="*/ 1956 h 2097"/>
                <a:gd name="T14" fmla="*/ 121 w 1224"/>
                <a:gd name="T15" fmla="*/ 1972 h 2097"/>
                <a:gd name="T16" fmla="*/ 137 w 1224"/>
                <a:gd name="T17" fmla="*/ 1962 h 2097"/>
                <a:gd name="T18" fmla="*/ 584 w 1224"/>
                <a:gd name="T19" fmla="*/ 1636 h 2097"/>
                <a:gd name="T20" fmla="*/ 635 w 1224"/>
                <a:gd name="T21" fmla="*/ 1619 h 2097"/>
                <a:gd name="T22" fmla="*/ 707 w 1224"/>
                <a:gd name="T23" fmla="*/ 1656 h 2097"/>
                <a:gd name="T24" fmla="*/ 1010 w 1224"/>
                <a:gd name="T25" fmla="*/ 2074 h 2097"/>
                <a:gd name="T26" fmla="*/ 1044 w 1224"/>
                <a:gd name="T27" fmla="*/ 2097 h 2097"/>
                <a:gd name="T28" fmla="*/ 1070 w 1224"/>
                <a:gd name="T29" fmla="*/ 2074 h 2097"/>
                <a:gd name="T30" fmla="*/ 1094 w 1224"/>
                <a:gd name="T31" fmla="*/ 2006 h 2097"/>
                <a:gd name="T32" fmla="*/ 1120 w 1224"/>
                <a:gd name="T33" fmla="*/ 902 h 2097"/>
                <a:gd name="T34" fmla="*/ 1120 w 1224"/>
                <a:gd name="T35" fmla="*/ 901 h 2097"/>
                <a:gd name="T36" fmla="*/ 1109 w 1224"/>
                <a:gd name="T37" fmla="*/ 864 h 2097"/>
                <a:gd name="T38" fmla="*/ 1109 w 1224"/>
                <a:gd name="T39" fmla="*/ 864 h 2097"/>
                <a:gd name="T40" fmla="*/ 1108 w 1224"/>
                <a:gd name="T41" fmla="*/ 861 h 2097"/>
                <a:gd name="T42" fmla="*/ 1107 w 1224"/>
                <a:gd name="T43" fmla="*/ 857 h 2097"/>
                <a:gd name="T44" fmla="*/ 1105 w 1224"/>
                <a:gd name="T45" fmla="*/ 852 h 2097"/>
                <a:gd name="T46" fmla="*/ 1085 w 1224"/>
                <a:gd name="T47" fmla="*/ 788 h 2097"/>
                <a:gd name="T48" fmla="*/ 855 w 1224"/>
                <a:gd name="T49" fmla="*/ 50 h 2097"/>
                <a:gd name="T50" fmla="*/ 786 w 1224"/>
                <a:gd name="T51" fmla="*/ 0 h 2097"/>
                <a:gd name="T52" fmla="*/ 765 w 1224"/>
                <a:gd name="T53" fmla="*/ 3 h 2097"/>
                <a:gd name="T54" fmla="*/ 53 w 1224"/>
                <a:gd name="T55" fmla="*/ 224 h 2097"/>
                <a:gd name="T56" fmla="*/ 11 w 1224"/>
                <a:gd name="T57" fmla="*/ 259 h 2097"/>
                <a:gd name="T58" fmla="*/ 6 w 1224"/>
                <a:gd name="T59" fmla="*/ 314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4" h="2097">
                  <a:moveTo>
                    <a:pt x="6" y="314"/>
                  </a:moveTo>
                  <a:cubicBezTo>
                    <a:pt x="238" y="1057"/>
                    <a:pt x="238" y="1057"/>
                    <a:pt x="238" y="1057"/>
                  </a:cubicBezTo>
                  <a:cubicBezTo>
                    <a:pt x="238" y="1057"/>
                    <a:pt x="238" y="1057"/>
                    <a:pt x="238" y="1057"/>
                  </a:cubicBezTo>
                  <a:cubicBezTo>
                    <a:pt x="256" y="1131"/>
                    <a:pt x="256" y="1131"/>
                    <a:pt x="256" y="1131"/>
                  </a:cubicBezTo>
                  <a:cubicBezTo>
                    <a:pt x="279" y="1209"/>
                    <a:pt x="292" y="1278"/>
                    <a:pt x="296" y="1343"/>
                  </a:cubicBezTo>
                  <a:cubicBezTo>
                    <a:pt x="305" y="1470"/>
                    <a:pt x="289" y="1598"/>
                    <a:pt x="247" y="1720"/>
                  </a:cubicBezTo>
                  <a:cubicBezTo>
                    <a:pt x="219" y="1805"/>
                    <a:pt x="180" y="1884"/>
                    <a:pt x="131" y="1956"/>
                  </a:cubicBezTo>
                  <a:cubicBezTo>
                    <a:pt x="126" y="1963"/>
                    <a:pt x="123" y="1968"/>
                    <a:pt x="121" y="1972"/>
                  </a:cubicBezTo>
                  <a:cubicBezTo>
                    <a:pt x="124" y="1970"/>
                    <a:pt x="130" y="1967"/>
                    <a:pt x="137" y="1962"/>
                  </a:cubicBezTo>
                  <a:cubicBezTo>
                    <a:pt x="584" y="1636"/>
                    <a:pt x="584" y="1636"/>
                    <a:pt x="584" y="1636"/>
                  </a:cubicBezTo>
                  <a:cubicBezTo>
                    <a:pt x="599" y="1625"/>
                    <a:pt x="617" y="1619"/>
                    <a:pt x="635" y="1619"/>
                  </a:cubicBezTo>
                  <a:cubicBezTo>
                    <a:pt x="664" y="1619"/>
                    <a:pt x="690" y="1633"/>
                    <a:pt x="707" y="1656"/>
                  </a:cubicBezTo>
                  <a:cubicBezTo>
                    <a:pt x="1010" y="2074"/>
                    <a:pt x="1010" y="2074"/>
                    <a:pt x="1010" y="2074"/>
                  </a:cubicBezTo>
                  <a:cubicBezTo>
                    <a:pt x="1020" y="2089"/>
                    <a:pt x="1033" y="2097"/>
                    <a:pt x="1044" y="2097"/>
                  </a:cubicBezTo>
                  <a:cubicBezTo>
                    <a:pt x="1055" y="2097"/>
                    <a:pt x="1064" y="2089"/>
                    <a:pt x="1070" y="2074"/>
                  </a:cubicBezTo>
                  <a:cubicBezTo>
                    <a:pt x="1078" y="2051"/>
                    <a:pt x="1087" y="2028"/>
                    <a:pt x="1094" y="2006"/>
                  </a:cubicBezTo>
                  <a:cubicBezTo>
                    <a:pt x="1216" y="1646"/>
                    <a:pt x="1224" y="1264"/>
                    <a:pt x="1120" y="902"/>
                  </a:cubicBezTo>
                  <a:cubicBezTo>
                    <a:pt x="1120" y="901"/>
                    <a:pt x="1120" y="901"/>
                    <a:pt x="1120" y="901"/>
                  </a:cubicBezTo>
                  <a:cubicBezTo>
                    <a:pt x="1116" y="888"/>
                    <a:pt x="1113" y="876"/>
                    <a:pt x="1109" y="864"/>
                  </a:cubicBezTo>
                  <a:cubicBezTo>
                    <a:pt x="1109" y="864"/>
                    <a:pt x="1109" y="864"/>
                    <a:pt x="1109" y="864"/>
                  </a:cubicBezTo>
                  <a:cubicBezTo>
                    <a:pt x="1109" y="863"/>
                    <a:pt x="1108" y="861"/>
                    <a:pt x="1108" y="861"/>
                  </a:cubicBezTo>
                  <a:cubicBezTo>
                    <a:pt x="1108" y="860"/>
                    <a:pt x="1108" y="859"/>
                    <a:pt x="1107" y="857"/>
                  </a:cubicBezTo>
                  <a:cubicBezTo>
                    <a:pt x="1105" y="852"/>
                    <a:pt x="1105" y="852"/>
                    <a:pt x="1105" y="852"/>
                  </a:cubicBezTo>
                  <a:cubicBezTo>
                    <a:pt x="1085" y="788"/>
                    <a:pt x="1085" y="788"/>
                    <a:pt x="1085" y="788"/>
                  </a:cubicBezTo>
                  <a:cubicBezTo>
                    <a:pt x="855" y="50"/>
                    <a:pt x="855" y="50"/>
                    <a:pt x="855" y="50"/>
                  </a:cubicBezTo>
                  <a:cubicBezTo>
                    <a:pt x="845" y="20"/>
                    <a:pt x="818" y="0"/>
                    <a:pt x="786" y="0"/>
                  </a:cubicBezTo>
                  <a:cubicBezTo>
                    <a:pt x="779" y="0"/>
                    <a:pt x="772" y="1"/>
                    <a:pt x="765" y="3"/>
                  </a:cubicBezTo>
                  <a:cubicBezTo>
                    <a:pt x="53" y="224"/>
                    <a:pt x="53" y="224"/>
                    <a:pt x="53" y="224"/>
                  </a:cubicBezTo>
                  <a:cubicBezTo>
                    <a:pt x="35" y="229"/>
                    <a:pt x="20" y="242"/>
                    <a:pt x="11" y="259"/>
                  </a:cubicBezTo>
                  <a:cubicBezTo>
                    <a:pt x="2" y="276"/>
                    <a:pt x="0" y="295"/>
                    <a:pt x="6" y="3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6510338" y="461963"/>
              <a:ext cx="1082675" cy="671513"/>
            </a:xfrm>
            <a:custGeom>
              <a:avLst/>
              <a:gdLst>
                <a:gd name="T0" fmla="*/ 21 w 2102"/>
                <a:gd name="T1" fmla="*/ 867 h 1305"/>
                <a:gd name="T2" fmla="*/ 71 w 2102"/>
                <a:gd name="T3" fmla="*/ 888 h 1305"/>
                <a:gd name="T4" fmla="*/ 849 w 2102"/>
                <a:gd name="T5" fmla="*/ 901 h 1305"/>
                <a:gd name="T6" fmla="*/ 926 w 2102"/>
                <a:gd name="T7" fmla="*/ 907 h 1305"/>
                <a:gd name="T8" fmla="*/ 1139 w 2102"/>
                <a:gd name="T9" fmla="*/ 935 h 1305"/>
                <a:gd name="T10" fmla="*/ 1483 w 2102"/>
                <a:gd name="T11" fmla="*/ 1100 h 1305"/>
                <a:gd name="T12" fmla="*/ 1674 w 2102"/>
                <a:gd name="T13" fmla="*/ 1290 h 1305"/>
                <a:gd name="T14" fmla="*/ 1687 w 2102"/>
                <a:gd name="T15" fmla="*/ 1305 h 1305"/>
                <a:gd name="T16" fmla="*/ 1682 w 2102"/>
                <a:gd name="T17" fmla="*/ 1286 h 1305"/>
                <a:gd name="T18" fmla="*/ 1517 w 2102"/>
                <a:gd name="T19" fmla="*/ 759 h 1305"/>
                <a:gd name="T20" fmla="*/ 1523 w 2102"/>
                <a:gd name="T21" fmla="*/ 692 h 1305"/>
                <a:gd name="T22" fmla="*/ 1575 w 2102"/>
                <a:gd name="T23" fmla="*/ 649 h 1305"/>
                <a:gd name="T24" fmla="*/ 2068 w 2102"/>
                <a:gd name="T25" fmla="*/ 495 h 1305"/>
                <a:gd name="T26" fmla="*/ 2099 w 2102"/>
                <a:gd name="T27" fmla="*/ 469 h 1305"/>
                <a:gd name="T28" fmla="*/ 2081 w 2102"/>
                <a:gd name="T29" fmla="*/ 434 h 1305"/>
                <a:gd name="T30" fmla="*/ 2019 w 2102"/>
                <a:gd name="T31" fmla="*/ 385 h 1305"/>
                <a:gd name="T32" fmla="*/ 978 w 2102"/>
                <a:gd name="T33" fmla="*/ 14 h 1305"/>
                <a:gd name="T34" fmla="*/ 977 w 2102"/>
                <a:gd name="T35" fmla="*/ 14 h 1305"/>
                <a:gd name="T36" fmla="*/ 939 w 2102"/>
                <a:gd name="T37" fmla="*/ 13 h 1305"/>
                <a:gd name="T38" fmla="*/ 939 w 2102"/>
                <a:gd name="T39" fmla="*/ 13 h 1305"/>
                <a:gd name="T40" fmla="*/ 935 w 2102"/>
                <a:gd name="T41" fmla="*/ 13 h 1305"/>
                <a:gd name="T42" fmla="*/ 932 w 2102"/>
                <a:gd name="T43" fmla="*/ 13 h 1305"/>
                <a:gd name="T44" fmla="*/ 927 w 2102"/>
                <a:gd name="T45" fmla="*/ 13 h 1305"/>
                <a:gd name="T46" fmla="*/ 926 w 2102"/>
                <a:gd name="T47" fmla="*/ 13 h 1305"/>
                <a:gd name="T48" fmla="*/ 859 w 2102"/>
                <a:gd name="T49" fmla="*/ 12 h 1305"/>
                <a:gd name="T50" fmla="*/ 85 w 2102"/>
                <a:gd name="T51" fmla="*/ 0 h 1305"/>
                <a:gd name="T52" fmla="*/ 13 w 2102"/>
                <a:gd name="T53" fmla="*/ 71 h 1305"/>
                <a:gd name="T54" fmla="*/ 0 w 2102"/>
                <a:gd name="T55" fmla="*/ 815 h 1305"/>
                <a:gd name="T56" fmla="*/ 21 w 2102"/>
                <a:gd name="T57" fmla="*/ 86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02" h="1305">
                  <a:moveTo>
                    <a:pt x="21" y="867"/>
                  </a:moveTo>
                  <a:cubicBezTo>
                    <a:pt x="34" y="880"/>
                    <a:pt x="52" y="888"/>
                    <a:pt x="71" y="888"/>
                  </a:cubicBezTo>
                  <a:cubicBezTo>
                    <a:pt x="849" y="901"/>
                    <a:pt x="849" y="901"/>
                    <a:pt x="849" y="901"/>
                  </a:cubicBezTo>
                  <a:cubicBezTo>
                    <a:pt x="926" y="907"/>
                    <a:pt x="926" y="907"/>
                    <a:pt x="926" y="907"/>
                  </a:cubicBezTo>
                  <a:cubicBezTo>
                    <a:pt x="1007" y="909"/>
                    <a:pt x="1077" y="918"/>
                    <a:pt x="1139" y="935"/>
                  </a:cubicBezTo>
                  <a:cubicBezTo>
                    <a:pt x="1263" y="966"/>
                    <a:pt x="1379" y="1022"/>
                    <a:pt x="1483" y="1100"/>
                  </a:cubicBezTo>
                  <a:cubicBezTo>
                    <a:pt x="1556" y="1155"/>
                    <a:pt x="1621" y="1219"/>
                    <a:pt x="1674" y="1290"/>
                  </a:cubicBezTo>
                  <a:cubicBezTo>
                    <a:pt x="1680" y="1297"/>
                    <a:pt x="1684" y="1302"/>
                    <a:pt x="1687" y="1305"/>
                  </a:cubicBezTo>
                  <a:cubicBezTo>
                    <a:pt x="1686" y="1301"/>
                    <a:pt x="1684" y="1295"/>
                    <a:pt x="1682" y="1286"/>
                  </a:cubicBezTo>
                  <a:cubicBezTo>
                    <a:pt x="1517" y="759"/>
                    <a:pt x="1517" y="759"/>
                    <a:pt x="1517" y="759"/>
                  </a:cubicBezTo>
                  <a:cubicBezTo>
                    <a:pt x="1510" y="736"/>
                    <a:pt x="1512" y="712"/>
                    <a:pt x="1523" y="692"/>
                  </a:cubicBezTo>
                  <a:cubicBezTo>
                    <a:pt x="1534" y="671"/>
                    <a:pt x="1552" y="656"/>
                    <a:pt x="1575" y="649"/>
                  </a:cubicBezTo>
                  <a:cubicBezTo>
                    <a:pt x="2068" y="495"/>
                    <a:pt x="2068" y="495"/>
                    <a:pt x="2068" y="495"/>
                  </a:cubicBezTo>
                  <a:cubicBezTo>
                    <a:pt x="2086" y="490"/>
                    <a:pt x="2097" y="480"/>
                    <a:pt x="2099" y="469"/>
                  </a:cubicBezTo>
                  <a:cubicBezTo>
                    <a:pt x="2102" y="458"/>
                    <a:pt x="2095" y="445"/>
                    <a:pt x="2081" y="434"/>
                  </a:cubicBezTo>
                  <a:cubicBezTo>
                    <a:pt x="2061" y="417"/>
                    <a:pt x="2040" y="400"/>
                    <a:pt x="2019" y="385"/>
                  </a:cubicBezTo>
                  <a:cubicBezTo>
                    <a:pt x="1714" y="157"/>
                    <a:pt x="1355" y="29"/>
                    <a:pt x="978" y="14"/>
                  </a:cubicBezTo>
                  <a:cubicBezTo>
                    <a:pt x="977" y="14"/>
                    <a:pt x="977" y="14"/>
                    <a:pt x="977" y="14"/>
                  </a:cubicBezTo>
                  <a:cubicBezTo>
                    <a:pt x="964" y="14"/>
                    <a:pt x="951" y="13"/>
                    <a:pt x="939" y="13"/>
                  </a:cubicBezTo>
                  <a:cubicBezTo>
                    <a:pt x="939" y="13"/>
                    <a:pt x="939" y="13"/>
                    <a:pt x="939" y="13"/>
                  </a:cubicBezTo>
                  <a:cubicBezTo>
                    <a:pt x="938" y="13"/>
                    <a:pt x="936" y="13"/>
                    <a:pt x="935" y="13"/>
                  </a:cubicBezTo>
                  <a:cubicBezTo>
                    <a:pt x="935" y="13"/>
                    <a:pt x="933" y="13"/>
                    <a:pt x="932" y="13"/>
                  </a:cubicBezTo>
                  <a:cubicBezTo>
                    <a:pt x="927" y="13"/>
                    <a:pt x="927" y="13"/>
                    <a:pt x="927" y="13"/>
                  </a:cubicBezTo>
                  <a:cubicBezTo>
                    <a:pt x="926" y="13"/>
                    <a:pt x="926" y="13"/>
                    <a:pt x="926" y="13"/>
                  </a:cubicBezTo>
                  <a:cubicBezTo>
                    <a:pt x="859" y="12"/>
                    <a:pt x="859" y="12"/>
                    <a:pt x="859" y="12"/>
                  </a:cubicBezTo>
                  <a:cubicBezTo>
                    <a:pt x="85" y="0"/>
                    <a:pt x="85" y="0"/>
                    <a:pt x="85" y="0"/>
                  </a:cubicBezTo>
                  <a:cubicBezTo>
                    <a:pt x="46" y="0"/>
                    <a:pt x="14" y="32"/>
                    <a:pt x="13" y="71"/>
                  </a:cubicBezTo>
                  <a:cubicBezTo>
                    <a:pt x="0" y="815"/>
                    <a:pt x="0" y="815"/>
                    <a:pt x="0" y="815"/>
                  </a:cubicBezTo>
                  <a:cubicBezTo>
                    <a:pt x="0" y="835"/>
                    <a:pt x="7" y="853"/>
                    <a:pt x="21" y="8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5924550" y="606426"/>
              <a:ext cx="903288" cy="1085850"/>
            </a:xfrm>
            <a:custGeom>
              <a:avLst/>
              <a:gdLst>
                <a:gd name="T0" fmla="*/ 58 w 1753"/>
                <a:gd name="T1" fmla="*/ 1860 h 2109"/>
                <a:gd name="T2" fmla="*/ 761 w 1753"/>
                <a:gd name="T3" fmla="*/ 2105 h 2109"/>
                <a:gd name="T4" fmla="*/ 784 w 1753"/>
                <a:gd name="T5" fmla="*/ 2109 h 2109"/>
                <a:gd name="T6" fmla="*/ 852 w 1753"/>
                <a:gd name="T7" fmla="*/ 2061 h 2109"/>
                <a:gd name="T8" fmla="*/ 1108 w 1753"/>
                <a:gd name="T9" fmla="*/ 1325 h 2109"/>
                <a:gd name="T10" fmla="*/ 1138 w 1753"/>
                <a:gd name="T11" fmla="*/ 1255 h 2109"/>
                <a:gd name="T12" fmla="*/ 1231 w 1753"/>
                <a:gd name="T13" fmla="*/ 1061 h 2109"/>
                <a:gd name="T14" fmla="*/ 1495 w 1753"/>
                <a:gd name="T15" fmla="*/ 786 h 2109"/>
                <a:gd name="T16" fmla="*/ 1735 w 1753"/>
                <a:gd name="T17" fmla="*/ 664 h 2109"/>
                <a:gd name="T18" fmla="*/ 1753 w 1753"/>
                <a:gd name="T19" fmla="*/ 657 h 2109"/>
                <a:gd name="T20" fmla="*/ 1735 w 1753"/>
                <a:gd name="T21" fmla="*/ 656 h 2109"/>
                <a:gd name="T22" fmla="*/ 1182 w 1753"/>
                <a:gd name="T23" fmla="*/ 647 h 2109"/>
                <a:gd name="T24" fmla="*/ 1120 w 1753"/>
                <a:gd name="T25" fmla="*/ 620 h 2109"/>
                <a:gd name="T26" fmla="*/ 1095 w 1753"/>
                <a:gd name="T27" fmla="*/ 558 h 2109"/>
                <a:gd name="T28" fmla="*/ 1104 w 1753"/>
                <a:gd name="T29" fmla="*/ 41 h 2109"/>
                <a:gd name="T30" fmla="*/ 1094 w 1753"/>
                <a:gd name="T31" fmla="*/ 7 h 2109"/>
                <a:gd name="T32" fmla="*/ 1077 w 1753"/>
                <a:gd name="T33" fmla="*/ 0 h 2109"/>
                <a:gd name="T34" fmla="*/ 1050 w 1753"/>
                <a:gd name="T35" fmla="*/ 9 h 2109"/>
                <a:gd name="T36" fmla="*/ 983 w 1753"/>
                <a:gd name="T37" fmla="*/ 53 h 2109"/>
                <a:gd name="T38" fmla="*/ 306 w 1753"/>
                <a:gd name="T39" fmla="*/ 926 h 2109"/>
                <a:gd name="T40" fmla="*/ 306 w 1753"/>
                <a:gd name="T41" fmla="*/ 927 h 2109"/>
                <a:gd name="T42" fmla="*/ 293 w 1753"/>
                <a:gd name="T43" fmla="*/ 962 h 2109"/>
                <a:gd name="T44" fmla="*/ 293 w 1753"/>
                <a:gd name="T45" fmla="*/ 963 h 2109"/>
                <a:gd name="T46" fmla="*/ 291 w 1753"/>
                <a:gd name="T47" fmla="*/ 966 h 2109"/>
                <a:gd name="T48" fmla="*/ 290 w 1753"/>
                <a:gd name="T49" fmla="*/ 969 h 2109"/>
                <a:gd name="T50" fmla="*/ 289 w 1753"/>
                <a:gd name="T51" fmla="*/ 974 h 2109"/>
                <a:gd name="T52" fmla="*/ 267 w 1753"/>
                <a:gd name="T53" fmla="*/ 1038 h 2109"/>
                <a:gd name="T54" fmla="*/ 14 w 1753"/>
                <a:gd name="T55" fmla="*/ 1768 h 2109"/>
                <a:gd name="T56" fmla="*/ 58 w 1753"/>
                <a:gd name="T57" fmla="*/ 1860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3" h="2109">
                  <a:moveTo>
                    <a:pt x="58" y="1860"/>
                  </a:moveTo>
                  <a:cubicBezTo>
                    <a:pt x="761" y="2105"/>
                    <a:pt x="761" y="2105"/>
                    <a:pt x="761" y="2105"/>
                  </a:cubicBezTo>
                  <a:cubicBezTo>
                    <a:pt x="768" y="2108"/>
                    <a:pt x="776" y="2109"/>
                    <a:pt x="784" y="2109"/>
                  </a:cubicBezTo>
                  <a:cubicBezTo>
                    <a:pt x="815" y="2109"/>
                    <a:pt x="842" y="2090"/>
                    <a:pt x="852" y="2061"/>
                  </a:cubicBezTo>
                  <a:cubicBezTo>
                    <a:pt x="1108" y="1325"/>
                    <a:pt x="1108" y="1325"/>
                    <a:pt x="1108" y="1325"/>
                  </a:cubicBezTo>
                  <a:cubicBezTo>
                    <a:pt x="1138" y="1255"/>
                    <a:pt x="1138" y="1255"/>
                    <a:pt x="1138" y="1255"/>
                  </a:cubicBezTo>
                  <a:cubicBezTo>
                    <a:pt x="1165" y="1179"/>
                    <a:pt x="1196" y="1115"/>
                    <a:pt x="1231" y="1061"/>
                  </a:cubicBezTo>
                  <a:cubicBezTo>
                    <a:pt x="1300" y="953"/>
                    <a:pt x="1388" y="860"/>
                    <a:pt x="1495" y="786"/>
                  </a:cubicBezTo>
                  <a:cubicBezTo>
                    <a:pt x="1570" y="734"/>
                    <a:pt x="1651" y="692"/>
                    <a:pt x="1735" y="664"/>
                  </a:cubicBezTo>
                  <a:cubicBezTo>
                    <a:pt x="1744" y="661"/>
                    <a:pt x="1749" y="659"/>
                    <a:pt x="1753" y="657"/>
                  </a:cubicBezTo>
                  <a:cubicBezTo>
                    <a:pt x="1749" y="656"/>
                    <a:pt x="1743" y="656"/>
                    <a:pt x="1735" y="656"/>
                  </a:cubicBezTo>
                  <a:cubicBezTo>
                    <a:pt x="1182" y="647"/>
                    <a:pt x="1182" y="647"/>
                    <a:pt x="1182" y="647"/>
                  </a:cubicBezTo>
                  <a:cubicBezTo>
                    <a:pt x="1158" y="647"/>
                    <a:pt x="1136" y="637"/>
                    <a:pt x="1120" y="620"/>
                  </a:cubicBezTo>
                  <a:cubicBezTo>
                    <a:pt x="1104" y="603"/>
                    <a:pt x="1095" y="581"/>
                    <a:pt x="1095" y="558"/>
                  </a:cubicBezTo>
                  <a:cubicBezTo>
                    <a:pt x="1104" y="41"/>
                    <a:pt x="1104" y="41"/>
                    <a:pt x="1104" y="41"/>
                  </a:cubicBezTo>
                  <a:cubicBezTo>
                    <a:pt x="1105" y="26"/>
                    <a:pt x="1101" y="14"/>
                    <a:pt x="1094" y="7"/>
                  </a:cubicBezTo>
                  <a:cubicBezTo>
                    <a:pt x="1089" y="2"/>
                    <a:pt x="1084" y="0"/>
                    <a:pt x="1077" y="0"/>
                  </a:cubicBezTo>
                  <a:cubicBezTo>
                    <a:pt x="1068" y="0"/>
                    <a:pt x="1059" y="3"/>
                    <a:pt x="1050" y="9"/>
                  </a:cubicBezTo>
                  <a:cubicBezTo>
                    <a:pt x="1027" y="24"/>
                    <a:pt x="1005" y="38"/>
                    <a:pt x="983" y="53"/>
                  </a:cubicBezTo>
                  <a:cubicBezTo>
                    <a:pt x="672" y="271"/>
                    <a:pt x="438" y="572"/>
                    <a:pt x="306" y="926"/>
                  </a:cubicBezTo>
                  <a:cubicBezTo>
                    <a:pt x="306" y="927"/>
                    <a:pt x="306" y="927"/>
                    <a:pt x="306" y="927"/>
                  </a:cubicBezTo>
                  <a:cubicBezTo>
                    <a:pt x="301" y="939"/>
                    <a:pt x="297" y="951"/>
                    <a:pt x="293" y="962"/>
                  </a:cubicBezTo>
                  <a:cubicBezTo>
                    <a:pt x="293" y="963"/>
                    <a:pt x="293" y="963"/>
                    <a:pt x="293" y="963"/>
                  </a:cubicBezTo>
                  <a:cubicBezTo>
                    <a:pt x="292" y="964"/>
                    <a:pt x="292" y="965"/>
                    <a:pt x="291" y="966"/>
                  </a:cubicBezTo>
                  <a:cubicBezTo>
                    <a:pt x="291" y="966"/>
                    <a:pt x="291" y="968"/>
                    <a:pt x="290" y="969"/>
                  </a:cubicBezTo>
                  <a:cubicBezTo>
                    <a:pt x="289" y="974"/>
                    <a:pt x="289" y="974"/>
                    <a:pt x="289" y="974"/>
                  </a:cubicBezTo>
                  <a:cubicBezTo>
                    <a:pt x="267" y="1038"/>
                    <a:pt x="267" y="1038"/>
                    <a:pt x="267" y="1038"/>
                  </a:cubicBezTo>
                  <a:cubicBezTo>
                    <a:pt x="14" y="1768"/>
                    <a:pt x="14" y="1768"/>
                    <a:pt x="14" y="1768"/>
                  </a:cubicBezTo>
                  <a:cubicBezTo>
                    <a:pt x="0" y="1805"/>
                    <a:pt x="20" y="1846"/>
                    <a:pt x="58" y="18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5" name="Rectangle 54"/>
          <p:cNvSpPr/>
          <p:nvPr/>
        </p:nvSpPr>
        <p:spPr>
          <a:xfrm>
            <a:off x="388175" y="1404173"/>
            <a:ext cx="2252942" cy="712567"/>
          </a:xfrm>
          <a:prstGeom prst="rect">
            <a:avLst/>
          </a:prstGeom>
        </p:spPr>
        <p:txBody>
          <a:bodyPr wrap="square" lIns="0" tIns="0" rIns="0" bIns="0" anchor="ctr">
            <a:spAutoFit/>
          </a:bodyPr>
          <a:lstStyle/>
          <a:p>
            <a:pPr algn="r">
              <a:lnSpc>
                <a:spcPct val="150000"/>
              </a:lnSpc>
            </a:pPr>
            <a:r>
              <a:rPr lang="en-US" sz="1200" b="1">
                <a:solidFill>
                  <a:schemeClr val="accent1"/>
                </a:solidFill>
              </a:rPr>
              <a:t>Element Title Here</a:t>
            </a:r>
            <a:endParaRPr lang="en-US" sz="1200">
              <a:solidFill>
                <a:schemeClr val="accent1"/>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57" name="Rectangle 56"/>
          <p:cNvSpPr/>
          <p:nvPr/>
        </p:nvSpPr>
        <p:spPr>
          <a:xfrm>
            <a:off x="6502883" y="1404173"/>
            <a:ext cx="2252942" cy="712567"/>
          </a:xfrm>
          <a:prstGeom prst="rect">
            <a:avLst/>
          </a:prstGeom>
        </p:spPr>
        <p:txBody>
          <a:bodyPr wrap="square" lIns="0" tIns="0" rIns="0" bIns="0" anchor="ctr">
            <a:spAutoFit/>
          </a:bodyPr>
          <a:lstStyle/>
          <a:p>
            <a:pPr>
              <a:lnSpc>
                <a:spcPct val="150000"/>
              </a:lnSpc>
            </a:pPr>
            <a:r>
              <a:rPr lang="en-US" sz="1200" b="1">
                <a:solidFill>
                  <a:schemeClr val="accent2"/>
                </a:solidFill>
              </a:rPr>
              <a:t>Element Title Here</a:t>
            </a:r>
            <a:endParaRPr lang="en-US" sz="1200">
              <a:solidFill>
                <a:schemeClr val="accent2"/>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56" name="Rectangle 55"/>
          <p:cNvSpPr/>
          <p:nvPr/>
        </p:nvSpPr>
        <p:spPr>
          <a:xfrm>
            <a:off x="388175" y="3536801"/>
            <a:ext cx="2252942" cy="710131"/>
          </a:xfrm>
          <a:prstGeom prst="rect">
            <a:avLst/>
          </a:prstGeom>
        </p:spPr>
        <p:txBody>
          <a:bodyPr wrap="square" lIns="0" tIns="0" rIns="0" bIns="0" anchor="ctr">
            <a:spAutoFit/>
          </a:bodyPr>
          <a:lstStyle/>
          <a:p>
            <a:pPr algn="r">
              <a:lnSpc>
                <a:spcPct val="150000"/>
              </a:lnSpc>
            </a:pPr>
            <a:r>
              <a:rPr lang="en-US" sz="1200" b="1">
                <a:solidFill>
                  <a:schemeClr val="accent5"/>
                </a:solidFill>
              </a:rPr>
              <a:t>Element Title Here</a:t>
            </a:r>
            <a:endParaRPr lang="en-US" sz="1200">
              <a:solidFill>
                <a:schemeClr val="accent5"/>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58" name="Rectangle 57"/>
          <p:cNvSpPr/>
          <p:nvPr/>
        </p:nvSpPr>
        <p:spPr>
          <a:xfrm>
            <a:off x="6502883" y="3536801"/>
            <a:ext cx="2252942" cy="710131"/>
          </a:xfrm>
          <a:prstGeom prst="rect">
            <a:avLst/>
          </a:prstGeom>
        </p:spPr>
        <p:txBody>
          <a:bodyPr wrap="square" lIns="0" tIns="0" rIns="0" bIns="0" anchor="ctr">
            <a:spAutoFit/>
          </a:bodyPr>
          <a:lstStyle/>
          <a:p>
            <a:pPr>
              <a:lnSpc>
                <a:spcPct val="150000"/>
              </a:lnSpc>
            </a:pPr>
            <a:r>
              <a:rPr lang="en-US" sz="1200" b="1">
                <a:solidFill>
                  <a:schemeClr val="accent4"/>
                </a:solidFill>
              </a:rPr>
              <a:t>Element Title Here</a:t>
            </a:r>
            <a:endParaRPr lang="en-US" sz="1200">
              <a:solidFill>
                <a:schemeClr val="accent4"/>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59" name="Rectangle 58"/>
          <p:cNvSpPr/>
          <p:nvPr/>
        </p:nvSpPr>
        <p:spPr>
          <a:xfrm>
            <a:off x="6502883" y="2471096"/>
            <a:ext cx="2252942" cy="710131"/>
          </a:xfrm>
          <a:prstGeom prst="rect">
            <a:avLst/>
          </a:prstGeom>
        </p:spPr>
        <p:txBody>
          <a:bodyPr wrap="square" lIns="0" tIns="0" rIns="0" bIns="0" anchor="ctr">
            <a:spAutoFit/>
          </a:bodyPr>
          <a:lstStyle/>
          <a:p>
            <a:pPr>
              <a:lnSpc>
                <a:spcPct val="150000"/>
              </a:lnSpc>
            </a:pPr>
            <a:r>
              <a:rPr lang="en-US" sz="1200" b="1">
                <a:solidFill>
                  <a:schemeClr val="accent3"/>
                </a:solidFill>
              </a:rPr>
              <a:t>Element Title Here</a:t>
            </a:r>
            <a:endParaRPr lang="en-US" sz="1200">
              <a:solidFill>
                <a:schemeClr val="accent3"/>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0" name="Rectangle 59">
            <a:extLst>
              <a:ext uri="{FF2B5EF4-FFF2-40B4-BE49-F238E27FC236}">
                <a16:creationId xmlns:a16="http://schemas.microsoft.com/office/drawing/2014/main" id="{63A4055B-BD54-6746-879E-DBCC7830ACE6}"/>
              </a:ext>
            </a:extLst>
          </p:cNvPr>
          <p:cNvSpPr/>
          <p:nvPr/>
        </p:nvSpPr>
        <p:spPr>
          <a:xfrm>
            <a:off x="3129170" y="2607075"/>
            <a:ext cx="320922" cy="523220"/>
          </a:xfrm>
          <a:prstGeom prst="rect">
            <a:avLst/>
          </a:prstGeom>
        </p:spPr>
        <p:txBody>
          <a:bodyPr wrap="none">
            <a:spAutoFit/>
          </a:bodyPr>
          <a:lstStyle/>
          <a:p>
            <a:r>
              <a:rPr lang="en-US" sz="2800">
                <a:solidFill>
                  <a:schemeClr val="bg1"/>
                </a:solidFill>
                <a:latin typeface="+mj-lt"/>
              </a:rPr>
              <a:t>1</a:t>
            </a:r>
          </a:p>
        </p:txBody>
      </p:sp>
      <p:sp>
        <p:nvSpPr>
          <p:cNvPr id="61" name="Rectangle 60">
            <a:extLst>
              <a:ext uri="{FF2B5EF4-FFF2-40B4-BE49-F238E27FC236}">
                <a16:creationId xmlns:a16="http://schemas.microsoft.com/office/drawing/2014/main" id="{E9F83BDD-9B2C-8D40-A6A4-F190F4F3A384}"/>
              </a:ext>
            </a:extLst>
          </p:cNvPr>
          <p:cNvSpPr/>
          <p:nvPr/>
        </p:nvSpPr>
        <p:spPr>
          <a:xfrm>
            <a:off x="4058585" y="3757599"/>
            <a:ext cx="391454" cy="523220"/>
          </a:xfrm>
          <a:prstGeom prst="rect">
            <a:avLst/>
          </a:prstGeom>
        </p:spPr>
        <p:txBody>
          <a:bodyPr wrap="none">
            <a:spAutoFit/>
          </a:bodyPr>
          <a:lstStyle/>
          <a:p>
            <a:r>
              <a:rPr lang="en-US" sz="2800">
                <a:solidFill>
                  <a:schemeClr val="bg1"/>
                </a:solidFill>
                <a:latin typeface="+mj-lt"/>
              </a:rPr>
              <a:t>2</a:t>
            </a:r>
          </a:p>
        </p:txBody>
      </p:sp>
      <p:sp>
        <p:nvSpPr>
          <p:cNvPr id="62" name="Rectangle 61">
            <a:extLst>
              <a:ext uri="{FF2B5EF4-FFF2-40B4-BE49-F238E27FC236}">
                <a16:creationId xmlns:a16="http://schemas.microsoft.com/office/drawing/2014/main" id="{336C426B-3334-BD44-9247-252AE7A60A58}"/>
              </a:ext>
            </a:extLst>
          </p:cNvPr>
          <p:cNvSpPr/>
          <p:nvPr/>
        </p:nvSpPr>
        <p:spPr>
          <a:xfrm>
            <a:off x="5515707" y="3155930"/>
            <a:ext cx="393056" cy="523220"/>
          </a:xfrm>
          <a:prstGeom prst="rect">
            <a:avLst/>
          </a:prstGeom>
        </p:spPr>
        <p:txBody>
          <a:bodyPr wrap="none">
            <a:spAutoFit/>
          </a:bodyPr>
          <a:lstStyle/>
          <a:p>
            <a:r>
              <a:rPr lang="en-US" sz="2800">
                <a:solidFill>
                  <a:schemeClr val="bg1"/>
                </a:solidFill>
                <a:latin typeface="+mj-lt"/>
              </a:rPr>
              <a:t>3</a:t>
            </a:r>
          </a:p>
        </p:txBody>
      </p:sp>
      <p:sp>
        <p:nvSpPr>
          <p:cNvPr id="63" name="Rectangle 62">
            <a:extLst>
              <a:ext uri="{FF2B5EF4-FFF2-40B4-BE49-F238E27FC236}">
                <a16:creationId xmlns:a16="http://schemas.microsoft.com/office/drawing/2014/main" id="{A3522BC7-E260-9B4A-BD01-CD6A5C792FAD}"/>
              </a:ext>
            </a:extLst>
          </p:cNvPr>
          <p:cNvSpPr/>
          <p:nvPr/>
        </p:nvSpPr>
        <p:spPr>
          <a:xfrm>
            <a:off x="5340860" y="1679609"/>
            <a:ext cx="404278" cy="523220"/>
          </a:xfrm>
          <a:prstGeom prst="rect">
            <a:avLst/>
          </a:prstGeom>
        </p:spPr>
        <p:txBody>
          <a:bodyPr wrap="none">
            <a:spAutoFit/>
          </a:bodyPr>
          <a:lstStyle/>
          <a:p>
            <a:r>
              <a:rPr lang="en-US" sz="2800">
                <a:solidFill>
                  <a:schemeClr val="bg1"/>
                </a:solidFill>
                <a:latin typeface="+mj-lt"/>
              </a:rPr>
              <a:t>4</a:t>
            </a:r>
          </a:p>
        </p:txBody>
      </p:sp>
      <p:sp>
        <p:nvSpPr>
          <p:cNvPr id="64" name="Rectangle 63">
            <a:extLst>
              <a:ext uri="{FF2B5EF4-FFF2-40B4-BE49-F238E27FC236}">
                <a16:creationId xmlns:a16="http://schemas.microsoft.com/office/drawing/2014/main" id="{E725477E-3D78-6848-8360-B21A59B5FB85}"/>
              </a:ext>
            </a:extLst>
          </p:cNvPr>
          <p:cNvSpPr/>
          <p:nvPr/>
        </p:nvSpPr>
        <p:spPr>
          <a:xfrm>
            <a:off x="3850034" y="1309649"/>
            <a:ext cx="404278" cy="523220"/>
          </a:xfrm>
          <a:prstGeom prst="rect">
            <a:avLst/>
          </a:prstGeom>
        </p:spPr>
        <p:txBody>
          <a:bodyPr wrap="none">
            <a:spAutoFit/>
          </a:bodyPr>
          <a:lstStyle/>
          <a:p>
            <a:r>
              <a:rPr lang="en-US" sz="2800">
                <a:solidFill>
                  <a:schemeClr val="bg1"/>
                </a:solidFill>
                <a:latin typeface="+mj-lt"/>
              </a:rPr>
              <a:t>5</a:t>
            </a:r>
          </a:p>
        </p:txBody>
      </p:sp>
    </p:spTree>
    <p:extLst>
      <p:ext uri="{BB962C8B-B14F-4D97-AF65-F5344CB8AC3E}">
        <p14:creationId xmlns:p14="http://schemas.microsoft.com/office/powerpoint/2010/main" val="23367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100"/>
          <p:cNvSpPr>
            <a:spLocks noGrp="1"/>
          </p:cNvSpPr>
          <p:nvPr>
            <p:ph type="body" sz="half" idx="2"/>
          </p:nvPr>
        </p:nvSpPr>
        <p:spPr/>
        <p:txBody>
          <a:bodyPr/>
          <a:lstStyle/>
          <a:p>
            <a:r>
              <a:rPr lang="en-US"/>
              <a:t>Enter your subhead line here</a:t>
            </a:r>
          </a:p>
        </p:txBody>
      </p:sp>
      <p:sp>
        <p:nvSpPr>
          <p:cNvPr id="100" name="Title 99"/>
          <p:cNvSpPr>
            <a:spLocks noGrp="1"/>
          </p:cNvSpPr>
          <p:nvPr>
            <p:ph type="title"/>
          </p:nvPr>
        </p:nvSpPr>
        <p:spPr/>
        <p:txBody>
          <a:bodyPr/>
          <a:lstStyle/>
          <a:p>
            <a:r>
              <a:rPr lang="en-US"/>
              <a:t>Circle Infographic – 6 Steps</a:t>
            </a:r>
          </a:p>
        </p:txBody>
      </p:sp>
      <p:grpSp>
        <p:nvGrpSpPr>
          <p:cNvPr id="53" name="Group 52"/>
          <p:cNvGrpSpPr/>
          <p:nvPr/>
        </p:nvGrpSpPr>
        <p:grpSpPr>
          <a:xfrm>
            <a:off x="2828937" y="1230630"/>
            <a:ext cx="3486126" cy="3152740"/>
            <a:chOff x="1214438" y="2722563"/>
            <a:chExt cx="2108200" cy="1906588"/>
          </a:xfrm>
        </p:grpSpPr>
        <p:sp>
          <p:nvSpPr>
            <p:cNvPr id="54" name="Freeform 51"/>
            <p:cNvSpPr>
              <a:spLocks/>
            </p:cNvSpPr>
            <p:nvPr/>
          </p:nvSpPr>
          <p:spPr bwMode="auto">
            <a:xfrm>
              <a:off x="1316038" y="3563938"/>
              <a:ext cx="750888" cy="989013"/>
            </a:xfrm>
            <a:custGeom>
              <a:avLst/>
              <a:gdLst>
                <a:gd name="T0" fmla="*/ 1447 w 1460"/>
                <a:gd name="T1" fmla="*/ 1439 h 1918"/>
                <a:gd name="T2" fmla="*/ 1058 w 1460"/>
                <a:gd name="T3" fmla="*/ 765 h 1918"/>
                <a:gd name="T4" fmla="*/ 1020 w 1460"/>
                <a:gd name="T5" fmla="*/ 695 h 1918"/>
                <a:gd name="T6" fmla="*/ 1014 w 1460"/>
                <a:gd name="T7" fmla="*/ 685 h 1918"/>
                <a:gd name="T8" fmla="*/ 898 w 1460"/>
                <a:gd name="T9" fmla="*/ 337 h 1918"/>
                <a:gd name="T10" fmla="*/ 916 w 1460"/>
                <a:gd name="T11" fmla="*/ 0 h 1918"/>
                <a:gd name="T12" fmla="*/ 907 w 1460"/>
                <a:gd name="T13" fmla="*/ 15 h 1918"/>
                <a:gd name="T14" fmla="*/ 616 w 1460"/>
                <a:gd name="T15" fmla="*/ 523 h 1918"/>
                <a:gd name="T16" fmla="*/ 540 w 1460"/>
                <a:gd name="T17" fmla="*/ 567 h 1918"/>
                <a:gd name="T18" fmla="*/ 496 w 1460"/>
                <a:gd name="T19" fmla="*/ 556 h 1918"/>
                <a:gd name="T20" fmla="*/ 55 w 1460"/>
                <a:gd name="T21" fmla="*/ 302 h 1918"/>
                <a:gd name="T22" fmla="*/ 28 w 1460"/>
                <a:gd name="T23" fmla="*/ 294 h 1918"/>
                <a:gd name="T24" fmla="*/ 10 w 1460"/>
                <a:gd name="T25" fmla="*/ 302 h 1918"/>
                <a:gd name="T26" fmla="*/ 1 w 1460"/>
                <a:gd name="T27" fmla="*/ 335 h 1918"/>
                <a:gd name="T28" fmla="*/ 247 w 1460"/>
                <a:gd name="T29" fmla="*/ 1144 h 1918"/>
                <a:gd name="T30" fmla="*/ 290 w 1460"/>
                <a:gd name="T31" fmla="*/ 1212 h 1918"/>
                <a:gd name="T32" fmla="*/ 677 w 1460"/>
                <a:gd name="T33" fmla="*/ 1882 h 1918"/>
                <a:gd name="T34" fmla="*/ 740 w 1460"/>
                <a:gd name="T35" fmla="*/ 1918 h 1918"/>
                <a:gd name="T36" fmla="*/ 776 w 1460"/>
                <a:gd name="T37" fmla="*/ 1909 h 1918"/>
                <a:gd name="T38" fmla="*/ 1421 w 1460"/>
                <a:gd name="T39" fmla="*/ 1537 h 1918"/>
                <a:gd name="T40" fmla="*/ 1455 w 1460"/>
                <a:gd name="T41" fmla="*/ 1494 h 1918"/>
                <a:gd name="T42" fmla="*/ 1447 w 1460"/>
                <a:gd name="T43" fmla="*/ 1439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0" h="1918">
                  <a:moveTo>
                    <a:pt x="1447" y="1439"/>
                  </a:moveTo>
                  <a:cubicBezTo>
                    <a:pt x="1058" y="765"/>
                    <a:pt x="1058" y="765"/>
                    <a:pt x="1058" y="765"/>
                  </a:cubicBezTo>
                  <a:cubicBezTo>
                    <a:pt x="1020" y="695"/>
                    <a:pt x="1020" y="695"/>
                    <a:pt x="1020" y="695"/>
                  </a:cubicBezTo>
                  <a:cubicBezTo>
                    <a:pt x="1014" y="685"/>
                    <a:pt x="1014" y="685"/>
                    <a:pt x="1014" y="685"/>
                  </a:cubicBezTo>
                  <a:cubicBezTo>
                    <a:pt x="952" y="575"/>
                    <a:pt x="914" y="461"/>
                    <a:pt x="898" y="337"/>
                  </a:cubicBezTo>
                  <a:cubicBezTo>
                    <a:pt x="883" y="226"/>
                    <a:pt x="889" y="113"/>
                    <a:pt x="916" y="0"/>
                  </a:cubicBezTo>
                  <a:cubicBezTo>
                    <a:pt x="913" y="5"/>
                    <a:pt x="910" y="10"/>
                    <a:pt x="907" y="15"/>
                  </a:cubicBezTo>
                  <a:cubicBezTo>
                    <a:pt x="616" y="523"/>
                    <a:pt x="616" y="523"/>
                    <a:pt x="616" y="523"/>
                  </a:cubicBezTo>
                  <a:cubicBezTo>
                    <a:pt x="601" y="551"/>
                    <a:pt x="571" y="567"/>
                    <a:pt x="540" y="567"/>
                  </a:cubicBezTo>
                  <a:cubicBezTo>
                    <a:pt x="525" y="567"/>
                    <a:pt x="510" y="563"/>
                    <a:pt x="496" y="556"/>
                  </a:cubicBezTo>
                  <a:cubicBezTo>
                    <a:pt x="55" y="302"/>
                    <a:pt x="55" y="302"/>
                    <a:pt x="55" y="302"/>
                  </a:cubicBezTo>
                  <a:cubicBezTo>
                    <a:pt x="45" y="297"/>
                    <a:pt x="36" y="294"/>
                    <a:pt x="28" y="294"/>
                  </a:cubicBezTo>
                  <a:cubicBezTo>
                    <a:pt x="21" y="294"/>
                    <a:pt x="14" y="297"/>
                    <a:pt x="10" y="302"/>
                  </a:cubicBezTo>
                  <a:cubicBezTo>
                    <a:pt x="3" y="309"/>
                    <a:pt x="0" y="320"/>
                    <a:pt x="1" y="335"/>
                  </a:cubicBezTo>
                  <a:cubicBezTo>
                    <a:pt x="19" y="618"/>
                    <a:pt x="104" y="898"/>
                    <a:pt x="247" y="1144"/>
                  </a:cubicBezTo>
                  <a:cubicBezTo>
                    <a:pt x="290" y="1212"/>
                    <a:pt x="290" y="1212"/>
                    <a:pt x="290" y="1212"/>
                  </a:cubicBezTo>
                  <a:cubicBezTo>
                    <a:pt x="677" y="1882"/>
                    <a:pt x="677" y="1882"/>
                    <a:pt x="677" y="1882"/>
                  </a:cubicBezTo>
                  <a:cubicBezTo>
                    <a:pt x="690" y="1904"/>
                    <a:pt x="714" y="1918"/>
                    <a:pt x="740" y="1918"/>
                  </a:cubicBezTo>
                  <a:cubicBezTo>
                    <a:pt x="752" y="1918"/>
                    <a:pt x="765" y="1915"/>
                    <a:pt x="776" y="1909"/>
                  </a:cubicBezTo>
                  <a:cubicBezTo>
                    <a:pt x="1421" y="1537"/>
                    <a:pt x="1421" y="1537"/>
                    <a:pt x="1421" y="1537"/>
                  </a:cubicBezTo>
                  <a:cubicBezTo>
                    <a:pt x="1438" y="1528"/>
                    <a:pt x="1450" y="1512"/>
                    <a:pt x="1455" y="1494"/>
                  </a:cubicBezTo>
                  <a:cubicBezTo>
                    <a:pt x="1460" y="1475"/>
                    <a:pt x="1457" y="1456"/>
                    <a:pt x="1447" y="143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1830388" y="4032251"/>
              <a:ext cx="915988" cy="596900"/>
            </a:xfrm>
            <a:custGeom>
              <a:avLst/>
              <a:gdLst>
                <a:gd name="T0" fmla="*/ 1705 w 1777"/>
                <a:gd name="T1" fmla="*/ 269 h 1159"/>
                <a:gd name="T2" fmla="*/ 926 w 1777"/>
                <a:gd name="T3" fmla="*/ 267 h 1159"/>
                <a:gd name="T4" fmla="*/ 849 w 1777"/>
                <a:gd name="T5" fmla="*/ 265 h 1159"/>
                <a:gd name="T6" fmla="*/ 476 w 1777"/>
                <a:gd name="T7" fmla="*/ 190 h 1159"/>
                <a:gd name="T8" fmla="*/ 187 w 1777"/>
                <a:gd name="T9" fmla="*/ 0 h 1159"/>
                <a:gd name="T10" fmla="*/ 195 w 1777"/>
                <a:gd name="T11" fmla="*/ 14 h 1159"/>
                <a:gd name="T12" fmla="*/ 494 w 1777"/>
                <a:gd name="T13" fmla="*/ 531 h 1159"/>
                <a:gd name="T14" fmla="*/ 503 w 1777"/>
                <a:gd name="T15" fmla="*/ 598 h 1159"/>
                <a:gd name="T16" fmla="*/ 462 w 1777"/>
                <a:gd name="T17" fmla="*/ 651 h 1159"/>
                <a:gd name="T18" fmla="*/ 24 w 1777"/>
                <a:gd name="T19" fmla="*/ 903 h 1159"/>
                <a:gd name="T20" fmla="*/ 0 w 1777"/>
                <a:gd name="T21" fmla="*/ 935 h 1159"/>
                <a:gd name="T22" fmla="*/ 25 w 1777"/>
                <a:gd name="T23" fmla="*/ 966 h 1159"/>
                <a:gd name="T24" fmla="*/ 847 w 1777"/>
                <a:gd name="T25" fmla="*/ 1159 h 1159"/>
                <a:gd name="T26" fmla="*/ 927 w 1777"/>
                <a:gd name="T27" fmla="*/ 1155 h 1159"/>
                <a:gd name="T28" fmla="*/ 1701 w 1777"/>
                <a:gd name="T29" fmla="*/ 1157 h 1159"/>
                <a:gd name="T30" fmla="*/ 1774 w 1777"/>
                <a:gd name="T31" fmla="*/ 1085 h 1159"/>
                <a:gd name="T32" fmla="*/ 1777 w 1777"/>
                <a:gd name="T33" fmla="*/ 341 h 1159"/>
                <a:gd name="T34" fmla="*/ 1756 w 1777"/>
                <a:gd name="T35" fmla="*/ 290 h 1159"/>
                <a:gd name="T36" fmla="*/ 1705 w 1777"/>
                <a:gd name="T37" fmla="*/ 26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7" h="1159">
                  <a:moveTo>
                    <a:pt x="1705" y="269"/>
                  </a:moveTo>
                  <a:cubicBezTo>
                    <a:pt x="926" y="267"/>
                    <a:pt x="926" y="267"/>
                    <a:pt x="926" y="267"/>
                  </a:cubicBezTo>
                  <a:cubicBezTo>
                    <a:pt x="849" y="265"/>
                    <a:pt x="849" y="265"/>
                    <a:pt x="849" y="265"/>
                  </a:cubicBezTo>
                  <a:cubicBezTo>
                    <a:pt x="718" y="265"/>
                    <a:pt x="596" y="240"/>
                    <a:pt x="476" y="190"/>
                  </a:cubicBezTo>
                  <a:cubicBezTo>
                    <a:pt x="370" y="146"/>
                    <a:pt x="273" y="82"/>
                    <a:pt x="187" y="0"/>
                  </a:cubicBezTo>
                  <a:cubicBezTo>
                    <a:pt x="190" y="4"/>
                    <a:pt x="192" y="9"/>
                    <a:pt x="195" y="14"/>
                  </a:cubicBezTo>
                  <a:cubicBezTo>
                    <a:pt x="494" y="531"/>
                    <a:pt x="494" y="531"/>
                    <a:pt x="494" y="531"/>
                  </a:cubicBezTo>
                  <a:cubicBezTo>
                    <a:pt x="506" y="551"/>
                    <a:pt x="509" y="575"/>
                    <a:pt x="503" y="598"/>
                  </a:cubicBezTo>
                  <a:cubicBezTo>
                    <a:pt x="497" y="620"/>
                    <a:pt x="482" y="639"/>
                    <a:pt x="462" y="651"/>
                  </a:cubicBezTo>
                  <a:cubicBezTo>
                    <a:pt x="24" y="903"/>
                    <a:pt x="24" y="903"/>
                    <a:pt x="24" y="903"/>
                  </a:cubicBezTo>
                  <a:cubicBezTo>
                    <a:pt x="8" y="912"/>
                    <a:pt x="0" y="924"/>
                    <a:pt x="0" y="935"/>
                  </a:cubicBezTo>
                  <a:cubicBezTo>
                    <a:pt x="0" y="947"/>
                    <a:pt x="9" y="958"/>
                    <a:pt x="25" y="966"/>
                  </a:cubicBezTo>
                  <a:cubicBezTo>
                    <a:pt x="279" y="1091"/>
                    <a:pt x="563" y="1158"/>
                    <a:pt x="847" y="1159"/>
                  </a:cubicBezTo>
                  <a:cubicBezTo>
                    <a:pt x="927" y="1155"/>
                    <a:pt x="927" y="1155"/>
                    <a:pt x="927" y="1155"/>
                  </a:cubicBezTo>
                  <a:cubicBezTo>
                    <a:pt x="1701" y="1157"/>
                    <a:pt x="1701" y="1157"/>
                    <a:pt x="1701" y="1157"/>
                  </a:cubicBezTo>
                  <a:cubicBezTo>
                    <a:pt x="1741" y="1157"/>
                    <a:pt x="1774" y="1125"/>
                    <a:pt x="1774" y="1085"/>
                  </a:cubicBezTo>
                  <a:cubicBezTo>
                    <a:pt x="1777" y="341"/>
                    <a:pt x="1777" y="341"/>
                    <a:pt x="1777" y="341"/>
                  </a:cubicBezTo>
                  <a:cubicBezTo>
                    <a:pt x="1777" y="322"/>
                    <a:pt x="1769" y="303"/>
                    <a:pt x="1756" y="290"/>
                  </a:cubicBezTo>
                  <a:cubicBezTo>
                    <a:pt x="1742" y="276"/>
                    <a:pt x="1724" y="269"/>
                    <a:pt x="1705" y="26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2405063" y="3522663"/>
              <a:ext cx="917575" cy="954088"/>
            </a:xfrm>
            <a:custGeom>
              <a:avLst/>
              <a:gdLst>
                <a:gd name="T0" fmla="*/ 1735 w 1781"/>
                <a:gd name="T1" fmla="*/ 384 h 1851"/>
                <a:gd name="T2" fmla="*/ 1092 w 1781"/>
                <a:gd name="T3" fmla="*/ 9 h 1851"/>
                <a:gd name="T4" fmla="*/ 1056 w 1781"/>
                <a:gd name="T5" fmla="*/ 0 h 1851"/>
                <a:gd name="T6" fmla="*/ 994 w 1781"/>
                <a:gd name="T7" fmla="*/ 35 h 1851"/>
                <a:gd name="T8" fmla="*/ 603 w 1781"/>
                <a:gd name="T9" fmla="*/ 709 h 1851"/>
                <a:gd name="T10" fmla="*/ 563 w 1781"/>
                <a:gd name="T11" fmla="*/ 775 h 1851"/>
                <a:gd name="T12" fmla="*/ 311 w 1781"/>
                <a:gd name="T13" fmla="*/ 1061 h 1851"/>
                <a:gd name="T14" fmla="*/ 0 w 1781"/>
                <a:gd name="T15" fmla="*/ 1216 h 1851"/>
                <a:gd name="T16" fmla="*/ 16 w 1781"/>
                <a:gd name="T17" fmla="*/ 1216 h 1851"/>
                <a:gd name="T18" fmla="*/ 613 w 1781"/>
                <a:gd name="T19" fmla="*/ 1218 h 1851"/>
                <a:gd name="T20" fmla="*/ 675 w 1781"/>
                <a:gd name="T21" fmla="*/ 1244 h 1851"/>
                <a:gd name="T22" fmla="*/ 701 w 1781"/>
                <a:gd name="T23" fmla="*/ 1306 h 1851"/>
                <a:gd name="T24" fmla="*/ 699 w 1781"/>
                <a:gd name="T25" fmla="*/ 1811 h 1851"/>
                <a:gd name="T26" fmla="*/ 709 w 1781"/>
                <a:gd name="T27" fmla="*/ 1844 h 1851"/>
                <a:gd name="T28" fmla="*/ 727 w 1781"/>
                <a:gd name="T29" fmla="*/ 1851 h 1851"/>
                <a:gd name="T30" fmla="*/ 727 w 1781"/>
                <a:gd name="T31" fmla="*/ 1851 h 1851"/>
                <a:gd name="T32" fmla="*/ 754 w 1781"/>
                <a:gd name="T33" fmla="*/ 1841 h 1851"/>
                <a:gd name="T34" fmla="*/ 1336 w 1781"/>
                <a:gd name="T35" fmla="*/ 1223 h 1851"/>
                <a:gd name="T36" fmla="*/ 1373 w 1781"/>
                <a:gd name="T37" fmla="*/ 1152 h 1851"/>
                <a:gd name="T38" fmla="*/ 1761 w 1781"/>
                <a:gd name="T39" fmla="*/ 483 h 1851"/>
                <a:gd name="T40" fmla="*/ 1735 w 1781"/>
                <a:gd name="T41" fmla="*/ 384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1" h="1851">
                  <a:moveTo>
                    <a:pt x="1735" y="384"/>
                  </a:moveTo>
                  <a:cubicBezTo>
                    <a:pt x="1092" y="9"/>
                    <a:pt x="1092" y="9"/>
                    <a:pt x="1092" y="9"/>
                  </a:cubicBezTo>
                  <a:cubicBezTo>
                    <a:pt x="1081" y="3"/>
                    <a:pt x="1069" y="0"/>
                    <a:pt x="1056" y="0"/>
                  </a:cubicBezTo>
                  <a:cubicBezTo>
                    <a:pt x="1030" y="0"/>
                    <a:pt x="1007" y="13"/>
                    <a:pt x="994" y="35"/>
                  </a:cubicBezTo>
                  <a:cubicBezTo>
                    <a:pt x="603" y="709"/>
                    <a:pt x="603" y="709"/>
                    <a:pt x="603" y="709"/>
                  </a:cubicBezTo>
                  <a:cubicBezTo>
                    <a:pt x="563" y="775"/>
                    <a:pt x="563" y="775"/>
                    <a:pt x="563" y="775"/>
                  </a:cubicBezTo>
                  <a:cubicBezTo>
                    <a:pt x="497" y="888"/>
                    <a:pt x="414" y="982"/>
                    <a:pt x="311" y="1061"/>
                  </a:cubicBezTo>
                  <a:cubicBezTo>
                    <a:pt x="220" y="1131"/>
                    <a:pt x="115" y="1183"/>
                    <a:pt x="0" y="1216"/>
                  </a:cubicBezTo>
                  <a:cubicBezTo>
                    <a:pt x="5" y="1216"/>
                    <a:pt x="10" y="1216"/>
                    <a:pt x="16" y="1216"/>
                  </a:cubicBezTo>
                  <a:cubicBezTo>
                    <a:pt x="613" y="1218"/>
                    <a:pt x="613" y="1218"/>
                    <a:pt x="613" y="1218"/>
                  </a:cubicBezTo>
                  <a:cubicBezTo>
                    <a:pt x="637" y="1218"/>
                    <a:pt x="659" y="1227"/>
                    <a:pt x="675" y="1244"/>
                  </a:cubicBezTo>
                  <a:cubicBezTo>
                    <a:pt x="692" y="1260"/>
                    <a:pt x="701" y="1282"/>
                    <a:pt x="701" y="1306"/>
                  </a:cubicBezTo>
                  <a:cubicBezTo>
                    <a:pt x="699" y="1811"/>
                    <a:pt x="699" y="1811"/>
                    <a:pt x="699" y="1811"/>
                  </a:cubicBezTo>
                  <a:cubicBezTo>
                    <a:pt x="699" y="1825"/>
                    <a:pt x="702" y="1837"/>
                    <a:pt x="709" y="1844"/>
                  </a:cubicBezTo>
                  <a:cubicBezTo>
                    <a:pt x="714" y="1849"/>
                    <a:pt x="720" y="1851"/>
                    <a:pt x="727" y="1851"/>
                  </a:cubicBezTo>
                  <a:cubicBezTo>
                    <a:pt x="727" y="1851"/>
                    <a:pt x="727" y="1851"/>
                    <a:pt x="727" y="1851"/>
                  </a:cubicBezTo>
                  <a:cubicBezTo>
                    <a:pt x="735" y="1851"/>
                    <a:pt x="744" y="1848"/>
                    <a:pt x="754" y="1841"/>
                  </a:cubicBezTo>
                  <a:cubicBezTo>
                    <a:pt x="991" y="1684"/>
                    <a:pt x="1192" y="1471"/>
                    <a:pt x="1336" y="1223"/>
                  </a:cubicBezTo>
                  <a:cubicBezTo>
                    <a:pt x="1373" y="1152"/>
                    <a:pt x="1373" y="1152"/>
                    <a:pt x="1373" y="1152"/>
                  </a:cubicBezTo>
                  <a:cubicBezTo>
                    <a:pt x="1761" y="483"/>
                    <a:pt x="1761" y="483"/>
                    <a:pt x="1761" y="483"/>
                  </a:cubicBezTo>
                  <a:cubicBezTo>
                    <a:pt x="1781" y="448"/>
                    <a:pt x="1770" y="404"/>
                    <a:pt x="1735" y="38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1214438" y="2876551"/>
              <a:ext cx="912813" cy="955675"/>
            </a:xfrm>
            <a:custGeom>
              <a:avLst/>
              <a:gdLst>
                <a:gd name="T0" fmla="*/ 728 w 1774"/>
                <a:gd name="T1" fmla="*/ 1856 h 1856"/>
                <a:gd name="T2" fmla="*/ 790 w 1774"/>
                <a:gd name="T3" fmla="*/ 1819 h 1856"/>
                <a:gd name="T4" fmla="*/ 1177 w 1774"/>
                <a:gd name="T5" fmla="*/ 1143 h 1856"/>
                <a:gd name="T6" fmla="*/ 1217 w 1774"/>
                <a:gd name="T7" fmla="*/ 1077 h 1856"/>
                <a:gd name="T8" fmla="*/ 1467 w 1774"/>
                <a:gd name="T9" fmla="*/ 790 h 1856"/>
                <a:gd name="T10" fmla="*/ 1774 w 1774"/>
                <a:gd name="T11" fmla="*/ 633 h 1856"/>
                <a:gd name="T12" fmla="*/ 1756 w 1774"/>
                <a:gd name="T13" fmla="*/ 633 h 1856"/>
                <a:gd name="T14" fmla="*/ 1164 w 1774"/>
                <a:gd name="T15" fmla="*/ 633 h 1856"/>
                <a:gd name="T16" fmla="*/ 1102 w 1774"/>
                <a:gd name="T17" fmla="*/ 608 h 1856"/>
                <a:gd name="T18" fmla="*/ 1076 w 1774"/>
                <a:gd name="T19" fmla="*/ 545 h 1856"/>
                <a:gd name="T20" fmla="*/ 1077 w 1774"/>
                <a:gd name="T21" fmla="*/ 41 h 1856"/>
                <a:gd name="T22" fmla="*/ 1066 w 1774"/>
                <a:gd name="T23" fmla="*/ 7 h 1856"/>
                <a:gd name="T24" fmla="*/ 1049 w 1774"/>
                <a:gd name="T25" fmla="*/ 0 h 1856"/>
                <a:gd name="T26" fmla="*/ 1022 w 1774"/>
                <a:gd name="T27" fmla="*/ 10 h 1856"/>
                <a:gd name="T28" fmla="*/ 441 w 1774"/>
                <a:gd name="T29" fmla="*/ 634 h 1856"/>
                <a:gd name="T30" fmla="*/ 404 w 1774"/>
                <a:gd name="T31" fmla="*/ 705 h 1856"/>
                <a:gd name="T32" fmla="*/ 20 w 1774"/>
                <a:gd name="T33" fmla="*/ 1377 h 1856"/>
                <a:gd name="T34" fmla="*/ 47 w 1774"/>
                <a:gd name="T35" fmla="*/ 1475 h 1856"/>
                <a:gd name="T36" fmla="*/ 692 w 1774"/>
                <a:gd name="T37" fmla="*/ 1846 h 1856"/>
                <a:gd name="T38" fmla="*/ 728 w 1774"/>
                <a:gd name="T3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4" h="1856">
                  <a:moveTo>
                    <a:pt x="728" y="1856"/>
                  </a:moveTo>
                  <a:cubicBezTo>
                    <a:pt x="754" y="1856"/>
                    <a:pt x="778" y="1842"/>
                    <a:pt x="790" y="1819"/>
                  </a:cubicBezTo>
                  <a:cubicBezTo>
                    <a:pt x="1177" y="1143"/>
                    <a:pt x="1177" y="1143"/>
                    <a:pt x="1177" y="1143"/>
                  </a:cubicBezTo>
                  <a:cubicBezTo>
                    <a:pt x="1217" y="1077"/>
                    <a:pt x="1217" y="1077"/>
                    <a:pt x="1217" y="1077"/>
                  </a:cubicBezTo>
                  <a:cubicBezTo>
                    <a:pt x="1282" y="963"/>
                    <a:pt x="1364" y="869"/>
                    <a:pt x="1467" y="790"/>
                  </a:cubicBezTo>
                  <a:cubicBezTo>
                    <a:pt x="1557" y="720"/>
                    <a:pt x="1660" y="667"/>
                    <a:pt x="1774" y="633"/>
                  </a:cubicBezTo>
                  <a:cubicBezTo>
                    <a:pt x="1768" y="633"/>
                    <a:pt x="1762" y="633"/>
                    <a:pt x="1756" y="633"/>
                  </a:cubicBezTo>
                  <a:cubicBezTo>
                    <a:pt x="1164" y="633"/>
                    <a:pt x="1164" y="633"/>
                    <a:pt x="1164" y="633"/>
                  </a:cubicBezTo>
                  <a:cubicBezTo>
                    <a:pt x="1140" y="633"/>
                    <a:pt x="1118" y="624"/>
                    <a:pt x="1102" y="608"/>
                  </a:cubicBezTo>
                  <a:cubicBezTo>
                    <a:pt x="1085" y="591"/>
                    <a:pt x="1076" y="569"/>
                    <a:pt x="1076" y="545"/>
                  </a:cubicBezTo>
                  <a:cubicBezTo>
                    <a:pt x="1077" y="41"/>
                    <a:pt x="1077" y="41"/>
                    <a:pt x="1077" y="41"/>
                  </a:cubicBezTo>
                  <a:cubicBezTo>
                    <a:pt x="1077" y="26"/>
                    <a:pt x="1073" y="14"/>
                    <a:pt x="1066" y="7"/>
                  </a:cubicBezTo>
                  <a:cubicBezTo>
                    <a:pt x="1062" y="3"/>
                    <a:pt x="1056" y="0"/>
                    <a:pt x="1049" y="0"/>
                  </a:cubicBezTo>
                  <a:cubicBezTo>
                    <a:pt x="1041" y="0"/>
                    <a:pt x="1032" y="4"/>
                    <a:pt x="1022" y="10"/>
                  </a:cubicBezTo>
                  <a:cubicBezTo>
                    <a:pt x="784" y="169"/>
                    <a:pt x="583" y="384"/>
                    <a:pt x="441" y="634"/>
                  </a:cubicBezTo>
                  <a:cubicBezTo>
                    <a:pt x="404" y="705"/>
                    <a:pt x="404" y="705"/>
                    <a:pt x="404" y="705"/>
                  </a:cubicBezTo>
                  <a:cubicBezTo>
                    <a:pt x="20" y="1377"/>
                    <a:pt x="20" y="1377"/>
                    <a:pt x="20" y="1377"/>
                  </a:cubicBezTo>
                  <a:cubicBezTo>
                    <a:pt x="0" y="1411"/>
                    <a:pt x="12" y="1456"/>
                    <a:pt x="47" y="1475"/>
                  </a:cubicBezTo>
                  <a:cubicBezTo>
                    <a:pt x="692" y="1846"/>
                    <a:pt x="692" y="1846"/>
                    <a:pt x="692" y="1846"/>
                  </a:cubicBezTo>
                  <a:cubicBezTo>
                    <a:pt x="703" y="1852"/>
                    <a:pt x="716" y="1856"/>
                    <a:pt x="728" y="18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2465388" y="2797176"/>
              <a:ext cx="754063" cy="996950"/>
            </a:xfrm>
            <a:custGeom>
              <a:avLst/>
              <a:gdLst>
                <a:gd name="T0" fmla="*/ 853 w 1464"/>
                <a:gd name="T1" fmla="*/ 1405 h 1935"/>
                <a:gd name="T2" fmla="*/ 929 w 1464"/>
                <a:gd name="T3" fmla="*/ 1361 h 1935"/>
                <a:gd name="T4" fmla="*/ 973 w 1464"/>
                <a:gd name="T5" fmla="*/ 1373 h 1935"/>
                <a:gd name="T6" fmla="*/ 1410 w 1464"/>
                <a:gd name="T7" fmla="*/ 1627 h 1935"/>
                <a:gd name="T8" fmla="*/ 1436 w 1464"/>
                <a:gd name="T9" fmla="*/ 1635 h 1935"/>
                <a:gd name="T10" fmla="*/ 1455 w 1464"/>
                <a:gd name="T11" fmla="*/ 1628 h 1935"/>
                <a:gd name="T12" fmla="*/ 1464 w 1464"/>
                <a:gd name="T13" fmla="*/ 1595 h 1935"/>
                <a:gd name="T14" fmla="*/ 1214 w 1464"/>
                <a:gd name="T15" fmla="*/ 772 h 1935"/>
                <a:gd name="T16" fmla="*/ 1171 w 1464"/>
                <a:gd name="T17" fmla="*/ 705 h 1935"/>
                <a:gd name="T18" fmla="*/ 781 w 1464"/>
                <a:gd name="T19" fmla="*/ 36 h 1935"/>
                <a:gd name="T20" fmla="*/ 719 w 1464"/>
                <a:gd name="T21" fmla="*/ 0 h 1935"/>
                <a:gd name="T22" fmla="*/ 683 w 1464"/>
                <a:gd name="T23" fmla="*/ 10 h 1935"/>
                <a:gd name="T24" fmla="*/ 39 w 1464"/>
                <a:gd name="T25" fmla="*/ 383 h 1935"/>
                <a:gd name="T26" fmla="*/ 5 w 1464"/>
                <a:gd name="T27" fmla="*/ 427 h 1935"/>
                <a:gd name="T28" fmla="*/ 13 w 1464"/>
                <a:gd name="T29" fmla="*/ 482 h 1935"/>
                <a:gd name="T30" fmla="*/ 405 w 1464"/>
                <a:gd name="T31" fmla="*/ 1155 h 1935"/>
                <a:gd name="T32" fmla="*/ 443 w 1464"/>
                <a:gd name="T33" fmla="*/ 1225 h 1935"/>
                <a:gd name="T34" fmla="*/ 449 w 1464"/>
                <a:gd name="T35" fmla="*/ 1235 h 1935"/>
                <a:gd name="T36" fmla="*/ 566 w 1464"/>
                <a:gd name="T37" fmla="*/ 1582 h 1935"/>
                <a:gd name="T38" fmla="*/ 545 w 1464"/>
                <a:gd name="T39" fmla="*/ 1935 h 1935"/>
                <a:gd name="T40" fmla="*/ 553 w 1464"/>
                <a:gd name="T41" fmla="*/ 1922 h 1935"/>
                <a:gd name="T42" fmla="*/ 853 w 1464"/>
                <a:gd name="T43" fmla="*/ 1405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4" h="1935">
                  <a:moveTo>
                    <a:pt x="853" y="1405"/>
                  </a:moveTo>
                  <a:cubicBezTo>
                    <a:pt x="869" y="1378"/>
                    <a:pt x="898" y="1361"/>
                    <a:pt x="929" y="1361"/>
                  </a:cubicBezTo>
                  <a:cubicBezTo>
                    <a:pt x="945" y="1361"/>
                    <a:pt x="960" y="1365"/>
                    <a:pt x="973" y="1373"/>
                  </a:cubicBezTo>
                  <a:cubicBezTo>
                    <a:pt x="1410" y="1627"/>
                    <a:pt x="1410" y="1627"/>
                    <a:pt x="1410" y="1627"/>
                  </a:cubicBezTo>
                  <a:cubicBezTo>
                    <a:pt x="1419" y="1632"/>
                    <a:pt x="1428" y="1635"/>
                    <a:pt x="1436" y="1635"/>
                  </a:cubicBezTo>
                  <a:cubicBezTo>
                    <a:pt x="1444" y="1635"/>
                    <a:pt x="1450" y="1633"/>
                    <a:pt x="1455" y="1628"/>
                  </a:cubicBezTo>
                  <a:cubicBezTo>
                    <a:pt x="1461" y="1621"/>
                    <a:pt x="1464" y="1609"/>
                    <a:pt x="1464" y="1595"/>
                  </a:cubicBezTo>
                  <a:cubicBezTo>
                    <a:pt x="1446" y="1307"/>
                    <a:pt x="1360" y="1023"/>
                    <a:pt x="1214" y="772"/>
                  </a:cubicBezTo>
                  <a:cubicBezTo>
                    <a:pt x="1171" y="705"/>
                    <a:pt x="1171" y="705"/>
                    <a:pt x="1171" y="705"/>
                  </a:cubicBezTo>
                  <a:cubicBezTo>
                    <a:pt x="781" y="36"/>
                    <a:pt x="781" y="36"/>
                    <a:pt x="781" y="36"/>
                  </a:cubicBezTo>
                  <a:cubicBezTo>
                    <a:pt x="769" y="14"/>
                    <a:pt x="745" y="0"/>
                    <a:pt x="719" y="0"/>
                  </a:cubicBezTo>
                  <a:cubicBezTo>
                    <a:pt x="706" y="0"/>
                    <a:pt x="694" y="4"/>
                    <a:pt x="683" y="10"/>
                  </a:cubicBezTo>
                  <a:cubicBezTo>
                    <a:pt x="39" y="383"/>
                    <a:pt x="39" y="383"/>
                    <a:pt x="39" y="383"/>
                  </a:cubicBezTo>
                  <a:cubicBezTo>
                    <a:pt x="22" y="393"/>
                    <a:pt x="10" y="408"/>
                    <a:pt x="5" y="427"/>
                  </a:cubicBezTo>
                  <a:cubicBezTo>
                    <a:pt x="0" y="446"/>
                    <a:pt x="3" y="465"/>
                    <a:pt x="13" y="482"/>
                  </a:cubicBezTo>
                  <a:cubicBezTo>
                    <a:pt x="405" y="1155"/>
                    <a:pt x="405" y="1155"/>
                    <a:pt x="405" y="1155"/>
                  </a:cubicBezTo>
                  <a:cubicBezTo>
                    <a:pt x="443" y="1225"/>
                    <a:pt x="443" y="1225"/>
                    <a:pt x="443" y="1225"/>
                  </a:cubicBezTo>
                  <a:cubicBezTo>
                    <a:pt x="449" y="1235"/>
                    <a:pt x="449" y="1235"/>
                    <a:pt x="449" y="1235"/>
                  </a:cubicBezTo>
                  <a:cubicBezTo>
                    <a:pt x="511" y="1345"/>
                    <a:pt x="549" y="1459"/>
                    <a:pt x="566" y="1582"/>
                  </a:cubicBezTo>
                  <a:cubicBezTo>
                    <a:pt x="582" y="1698"/>
                    <a:pt x="575" y="1816"/>
                    <a:pt x="545" y="1935"/>
                  </a:cubicBezTo>
                  <a:cubicBezTo>
                    <a:pt x="548" y="1931"/>
                    <a:pt x="550" y="1926"/>
                    <a:pt x="553" y="1922"/>
                  </a:cubicBezTo>
                  <a:lnTo>
                    <a:pt x="853" y="140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1789113" y="2722563"/>
              <a:ext cx="912813" cy="595313"/>
            </a:xfrm>
            <a:custGeom>
              <a:avLst/>
              <a:gdLst>
                <a:gd name="T0" fmla="*/ 1750 w 1774"/>
                <a:gd name="T1" fmla="*/ 254 h 1157"/>
                <a:gd name="T2" fmla="*/ 1774 w 1774"/>
                <a:gd name="T3" fmla="*/ 221 h 1157"/>
                <a:gd name="T4" fmla="*/ 1748 w 1774"/>
                <a:gd name="T5" fmla="*/ 191 h 1157"/>
                <a:gd name="T6" fmla="*/ 928 w 1774"/>
                <a:gd name="T7" fmla="*/ 0 h 1157"/>
                <a:gd name="T8" fmla="*/ 848 w 1774"/>
                <a:gd name="T9" fmla="*/ 4 h 1157"/>
                <a:gd name="T10" fmla="*/ 74 w 1774"/>
                <a:gd name="T11" fmla="*/ 4 h 1157"/>
                <a:gd name="T12" fmla="*/ 1 w 1774"/>
                <a:gd name="T13" fmla="*/ 76 h 1157"/>
                <a:gd name="T14" fmla="*/ 0 w 1774"/>
                <a:gd name="T15" fmla="*/ 820 h 1157"/>
                <a:gd name="T16" fmla="*/ 21 w 1774"/>
                <a:gd name="T17" fmla="*/ 871 h 1157"/>
                <a:gd name="T18" fmla="*/ 72 w 1774"/>
                <a:gd name="T19" fmla="*/ 892 h 1157"/>
                <a:gd name="T20" fmla="*/ 851 w 1774"/>
                <a:gd name="T21" fmla="*/ 892 h 1157"/>
                <a:gd name="T22" fmla="*/ 928 w 1774"/>
                <a:gd name="T23" fmla="*/ 894 h 1157"/>
                <a:gd name="T24" fmla="*/ 928 w 1774"/>
                <a:gd name="T25" fmla="*/ 894 h 1157"/>
                <a:gd name="T26" fmla="*/ 1302 w 1774"/>
                <a:gd name="T27" fmla="*/ 968 h 1157"/>
                <a:gd name="T28" fmla="*/ 1590 w 1774"/>
                <a:gd name="T29" fmla="*/ 1157 h 1157"/>
                <a:gd name="T30" fmla="*/ 1582 w 1774"/>
                <a:gd name="T31" fmla="*/ 1143 h 1157"/>
                <a:gd name="T32" fmla="*/ 1281 w 1774"/>
                <a:gd name="T33" fmla="*/ 627 h 1157"/>
                <a:gd name="T34" fmla="*/ 1272 w 1774"/>
                <a:gd name="T35" fmla="*/ 560 h 1157"/>
                <a:gd name="T36" fmla="*/ 1313 w 1774"/>
                <a:gd name="T37" fmla="*/ 507 h 1157"/>
                <a:gd name="T38" fmla="*/ 1750 w 1774"/>
                <a:gd name="T39" fmla="*/ 254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4" h="1157">
                  <a:moveTo>
                    <a:pt x="1750" y="254"/>
                  </a:moveTo>
                  <a:cubicBezTo>
                    <a:pt x="1765" y="244"/>
                    <a:pt x="1774" y="232"/>
                    <a:pt x="1774" y="221"/>
                  </a:cubicBezTo>
                  <a:cubicBezTo>
                    <a:pt x="1774" y="209"/>
                    <a:pt x="1764" y="199"/>
                    <a:pt x="1748" y="191"/>
                  </a:cubicBezTo>
                  <a:cubicBezTo>
                    <a:pt x="1495" y="66"/>
                    <a:pt x="1211" y="0"/>
                    <a:pt x="928" y="0"/>
                  </a:cubicBezTo>
                  <a:cubicBezTo>
                    <a:pt x="848" y="4"/>
                    <a:pt x="848" y="4"/>
                    <a:pt x="848" y="4"/>
                  </a:cubicBezTo>
                  <a:cubicBezTo>
                    <a:pt x="74" y="4"/>
                    <a:pt x="74" y="4"/>
                    <a:pt x="74" y="4"/>
                  </a:cubicBezTo>
                  <a:cubicBezTo>
                    <a:pt x="34" y="4"/>
                    <a:pt x="2" y="36"/>
                    <a:pt x="1" y="76"/>
                  </a:cubicBezTo>
                  <a:cubicBezTo>
                    <a:pt x="0" y="820"/>
                    <a:pt x="0" y="820"/>
                    <a:pt x="0" y="820"/>
                  </a:cubicBezTo>
                  <a:cubicBezTo>
                    <a:pt x="0" y="840"/>
                    <a:pt x="8" y="858"/>
                    <a:pt x="21" y="871"/>
                  </a:cubicBezTo>
                  <a:cubicBezTo>
                    <a:pt x="35" y="885"/>
                    <a:pt x="53" y="892"/>
                    <a:pt x="72" y="892"/>
                  </a:cubicBezTo>
                  <a:cubicBezTo>
                    <a:pt x="851" y="892"/>
                    <a:pt x="851" y="892"/>
                    <a:pt x="851" y="892"/>
                  </a:cubicBezTo>
                  <a:cubicBezTo>
                    <a:pt x="928" y="894"/>
                    <a:pt x="928" y="894"/>
                    <a:pt x="928" y="894"/>
                  </a:cubicBezTo>
                  <a:cubicBezTo>
                    <a:pt x="928" y="894"/>
                    <a:pt x="928" y="894"/>
                    <a:pt x="928" y="894"/>
                  </a:cubicBezTo>
                  <a:cubicBezTo>
                    <a:pt x="1059" y="894"/>
                    <a:pt x="1182" y="918"/>
                    <a:pt x="1302" y="968"/>
                  </a:cubicBezTo>
                  <a:cubicBezTo>
                    <a:pt x="1407" y="1012"/>
                    <a:pt x="1503" y="1075"/>
                    <a:pt x="1590" y="1157"/>
                  </a:cubicBezTo>
                  <a:cubicBezTo>
                    <a:pt x="1587" y="1153"/>
                    <a:pt x="1585" y="1148"/>
                    <a:pt x="1582" y="1143"/>
                  </a:cubicBezTo>
                  <a:cubicBezTo>
                    <a:pt x="1281" y="627"/>
                    <a:pt x="1281" y="627"/>
                    <a:pt x="1281" y="627"/>
                  </a:cubicBezTo>
                  <a:cubicBezTo>
                    <a:pt x="1269" y="607"/>
                    <a:pt x="1266" y="583"/>
                    <a:pt x="1272" y="560"/>
                  </a:cubicBezTo>
                  <a:cubicBezTo>
                    <a:pt x="1278" y="538"/>
                    <a:pt x="1293" y="519"/>
                    <a:pt x="1313" y="507"/>
                  </a:cubicBezTo>
                  <a:lnTo>
                    <a:pt x="1750" y="2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p:nvSpPr>
        <p:spPr>
          <a:xfrm>
            <a:off x="388175" y="1404173"/>
            <a:ext cx="2252942" cy="712567"/>
          </a:xfrm>
          <a:prstGeom prst="rect">
            <a:avLst/>
          </a:prstGeom>
        </p:spPr>
        <p:txBody>
          <a:bodyPr wrap="square" lIns="0" tIns="0" rIns="0" bIns="0" anchor="ctr">
            <a:spAutoFit/>
          </a:bodyPr>
          <a:lstStyle/>
          <a:p>
            <a:pPr algn="r">
              <a:lnSpc>
                <a:spcPct val="150000"/>
              </a:lnSpc>
            </a:pPr>
            <a:r>
              <a:rPr lang="en-US" sz="1200" b="1">
                <a:solidFill>
                  <a:schemeClr val="accent1"/>
                </a:solidFill>
              </a:rPr>
              <a:t>Element Title Here</a:t>
            </a:r>
            <a:endParaRPr lang="en-US" sz="1200">
              <a:solidFill>
                <a:schemeClr val="accent1"/>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1" name="Rectangle 60"/>
          <p:cNvSpPr/>
          <p:nvPr/>
        </p:nvSpPr>
        <p:spPr>
          <a:xfrm>
            <a:off x="6502883" y="1404173"/>
            <a:ext cx="2252942" cy="712567"/>
          </a:xfrm>
          <a:prstGeom prst="rect">
            <a:avLst/>
          </a:prstGeom>
        </p:spPr>
        <p:txBody>
          <a:bodyPr wrap="square" lIns="0" tIns="0" rIns="0" bIns="0" anchor="ctr">
            <a:spAutoFit/>
          </a:bodyPr>
          <a:lstStyle/>
          <a:p>
            <a:pPr>
              <a:lnSpc>
                <a:spcPct val="150000"/>
              </a:lnSpc>
            </a:pPr>
            <a:r>
              <a:rPr lang="en-US" sz="1200" b="1">
                <a:solidFill>
                  <a:schemeClr val="accent2"/>
                </a:solidFill>
              </a:rPr>
              <a:t>Element Title Here</a:t>
            </a:r>
            <a:endParaRPr lang="en-US" sz="1200">
              <a:solidFill>
                <a:schemeClr val="accent2"/>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2" name="Rectangle 61"/>
          <p:cNvSpPr/>
          <p:nvPr/>
        </p:nvSpPr>
        <p:spPr>
          <a:xfrm>
            <a:off x="388175" y="3536801"/>
            <a:ext cx="2252942" cy="710131"/>
          </a:xfrm>
          <a:prstGeom prst="rect">
            <a:avLst/>
          </a:prstGeom>
        </p:spPr>
        <p:txBody>
          <a:bodyPr wrap="square" lIns="0" tIns="0" rIns="0" bIns="0" anchor="ctr">
            <a:spAutoFit/>
          </a:bodyPr>
          <a:lstStyle/>
          <a:p>
            <a:pPr algn="r">
              <a:lnSpc>
                <a:spcPct val="150000"/>
              </a:lnSpc>
            </a:pPr>
            <a:r>
              <a:rPr lang="en-US" sz="1200" b="1">
                <a:solidFill>
                  <a:schemeClr val="accent5"/>
                </a:solidFill>
              </a:rPr>
              <a:t>Element Title Here</a:t>
            </a:r>
            <a:endParaRPr lang="en-US" sz="1200">
              <a:solidFill>
                <a:schemeClr val="accent5"/>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3" name="Rectangle 62"/>
          <p:cNvSpPr/>
          <p:nvPr/>
        </p:nvSpPr>
        <p:spPr>
          <a:xfrm>
            <a:off x="6502883" y="3536801"/>
            <a:ext cx="2252942" cy="710131"/>
          </a:xfrm>
          <a:prstGeom prst="rect">
            <a:avLst/>
          </a:prstGeom>
        </p:spPr>
        <p:txBody>
          <a:bodyPr wrap="square" lIns="0" tIns="0" rIns="0" bIns="0" anchor="ctr">
            <a:spAutoFit/>
          </a:bodyPr>
          <a:lstStyle/>
          <a:p>
            <a:pPr>
              <a:lnSpc>
                <a:spcPct val="150000"/>
              </a:lnSpc>
            </a:pPr>
            <a:r>
              <a:rPr lang="en-US" sz="1200" b="1">
                <a:solidFill>
                  <a:schemeClr val="accent4"/>
                </a:solidFill>
              </a:rPr>
              <a:t>Element Title Here</a:t>
            </a:r>
            <a:endParaRPr lang="en-US" sz="1200">
              <a:solidFill>
                <a:schemeClr val="accent4"/>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4" name="Rectangle 63"/>
          <p:cNvSpPr/>
          <p:nvPr/>
        </p:nvSpPr>
        <p:spPr>
          <a:xfrm>
            <a:off x="6502883" y="2471096"/>
            <a:ext cx="2252942" cy="710131"/>
          </a:xfrm>
          <a:prstGeom prst="rect">
            <a:avLst/>
          </a:prstGeom>
        </p:spPr>
        <p:txBody>
          <a:bodyPr wrap="square" lIns="0" tIns="0" rIns="0" bIns="0" anchor="ctr">
            <a:spAutoFit/>
          </a:bodyPr>
          <a:lstStyle/>
          <a:p>
            <a:pPr>
              <a:lnSpc>
                <a:spcPct val="150000"/>
              </a:lnSpc>
            </a:pPr>
            <a:r>
              <a:rPr lang="en-US" sz="1200" b="1">
                <a:solidFill>
                  <a:schemeClr val="accent3"/>
                </a:solidFill>
              </a:rPr>
              <a:t>Element Title Here</a:t>
            </a:r>
            <a:endParaRPr lang="en-US" sz="1200">
              <a:solidFill>
                <a:schemeClr val="accent3"/>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5" name="Rectangle 64"/>
          <p:cNvSpPr/>
          <p:nvPr/>
        </p:nvSpPr>
        <p:spPr>
          <a:xfrm>
            <a:off x="388175" y="2471705"/>
            <a:ext cx="2252942" cy="710131"/>
          </a:xfrm>
          <a:prstGeom prst="rect">
            <a:avLst/>
          </a:prstGeom>
        </p:spPr>
        <p:txBody>
          <a:bodyPr wrap="square" lIns="0" tIns="0" rIns="0" bIns="0" anchor="ctr">
            <a:spAutoFit/>
          </a:bodyPr>
          <a:lstStyle/>
          <a:p>
            <a:pPr algn="r">
              <a:lnSpc>
                <a:spcPct val="150000"/>
              </a:lnSpc>
            </a:pPr>
            <a:r>
              <a:rPr lang="en-US" sz="1200" b="1">
                <a:solidFill>
                  <a:schemeClr val="accent6"/>
                </a:solidFill>
              </a:rPr>
              <a:t>Element Title Here</a:t>
            </a:r>
            <a:endParaRPr lang="en-US" sz="1200">
              <a:solidFill>
                <a:schemeClr val="accent6"/>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6" name="Rectangle 65">
            <a:extLst>
              <a:ext uri="{FF2B5EF4-FFF2-40B4-BE49-F238E27FC236}">
                <a16:creationId xmlns:a16="http://schemas.microsoft.com/office/drawing/2014/main" id="{D323775F-405C-7A45-9C36-0C74C790191C}"/>
              </a:ext>
            </a:extLst>
          </p:cNvPr>
          <p:cNvSpPr/>
          <p:nvPr/>
        </p:nvSpPr>
        <p:spPr>
          <a:xfrm>
            <a:off x="3100508" y="2498401"/>
            <a:ext cx="292068" cy="430887"/>
          </a:xfrm>
          <a:prstGeom prst="rect">
            <a:avLst/>
          </a:prstGeom>
        </p:spPr>
        <p:txBody>
          <a:bodyPr wrap="none">
            <a:spAutoFit/>
          </a:bodyPr>
          <a:lstStyle/>
          <a:p>
            <a:r>
              <a:rPr lang="en-US" sz="2200">
                <a:solidFill>
                  <a:schemeClr val="bg1"/>
                </a:solidFill>
                <a:latin typeface="+mj-lt"/>
              </a:rPr>
              <a:t>1</a:t>
            </a:r>
          </a:p>
        </p:txBody>
      </p:sp>
      <p:sp>
        <p:nvSpPr>
          <p:cNvPr id="67" name="Rectangle 66">
            <a:extLst>
              <a:ext uri="{FF2B5EF4-FFF2-40B4-BE49-F238E27FC236}">
                <a16:creationId xmlns:a16="http://schemas.microsoft.com/office/drawing/2014/main" id="{8089C48F-F2FA-C54C-A2A6-4CED7BED458F}"/>
              </a:ext>
            </a:extLst>
          </p:cNvPr>
          <p:cNvSpPr/>
          <p:nvPr/>
        </p:nvSpPr>
        <p:spPr>
          <a:xfrm>
            <a:off x="3671126" y="3647052"/>
            <a:ext cx="348172" cy="430887"/>
          </a:xfrm>
          <a:prstGeom prst="rect">
            <a:avLst/>
          </a:prstGeom>
        </p:spPr>
        <p:txBody>
          <a:bodyPr wrap="none">
            <a:spAutoFit/>
          </a:bodyPr>
          <a:lstStyle/>
          <a:p>
            <a:r>
              <a:rPr lang="en-US" sz="2200">
                <a:solidFill>
                  <a:schemeClr val="bg1"/>
                </a:solidFill>
                <a:latin typeface="+mj-lt"/>
              </a:rPr>
              <a:t>2</a:t>
            </a:r>
          </a:p>
        </p:txBody>
      </p:sp>
      <p:sp>
        <p:nvSpPr>
          <p:cNvPr id="68" name="Rectangle 67">
            <a:extLst>
              <a:ext uri="{FF2B5EF4-FFF2-40B4-BE49-F238E27FC236}">
                <a16:creationId xmlns:a16="http://schemas.microsoft.com/office/drawing/2014/main" id="{0C4BE540-47A7-7F44-87AA-14225C38C6CC}"/>
              </a:ext>
            </a:extLst>
          </p:cNvPr>
          <p:cNvSpPr/>
          <p:nvPr/>
        </p:nvSpPr>
        <p:spPr>
          <a:xfrm>
            <a:off x="4985940" y="3789248"/>
            <a:ext cx="348172" cy="430887"/>
          </a:xfrm>
          <a:prstGeom prst="rect">
            <a:avLst/>
          </a:prstGeom>
        </p:spPr>
        <p:txBody>
          <a:bodyPr wrap="none">
            <a:spAutoFit/>
          </a:bodyPr>
          <a:lstStyle/>
          <a:p>
            <a:r>
              <a:rPr lang="en-US" sz="2200">
                <a:solidFill>
                  <a:schemeClr val="bg1"/>
                </a:solidFill>
                <a:latin typeface="+mj-lt"/>
              </a:rPr>
              <a:t>3</a:t>
            </a:r>
          </a:p>
        </p:txBody>
      </p:sp>
      <p:sp>
        <p:nvSpPr>
          <p:cNvPr id="69" name="Rectangle 68">
            <a:extLst>
              <a:ext uri="{FF2B5EF4-FFF2-40B4-BE49-F238E27FC236}">
                <a16:creationId xmlns:a16="http://schemas.microsoft.com/office/drawing/2014/main" id="{6495BA73-A4AB-E043-A0B7-32672ECBC444}"/>
              </a:ext>
            </a:extLst>
          </p:cNvPr>
          <p:cNvSpPr/>
          <p:nvPr/>
        </p:nvSpPr>
        <p:spPr>
          <a:xfrm>
            <a:off x="5693063" y="2713844"/>
            <a:ext cx="357790" cy="430887"/>
          </a:xfrm>
          <a:prstGeom prst="rect">
            <a:avLst/>
          </a:prstGeom>
        </p:spPr>
        <p:txBody>
          <a:bodyPr wrap="none">
            <a:spAutoFit/>
          </a:bodyPr>
          <a:lstStyle/>
          <a:p>
            <a:r>
              <a:rPr lang="en-US" sz="2200">
                <a:solidFill>
                  <a:schemeClr val="bg1"/>
                </a:solidFill>
                <a:latin typeface="+mj-lt"/>
              </a:rPr>
              <a:t>4</a:t>
            </a:r>
          </a:p>
        </p:txBody>
      </p:sp>
      <p:sp>
        <p:nvSpPr>
          <p:cNvPr id="70" name="Rectangle 69">
            <a:extLst>
              <a:ext uri="{FF2B5EF4-FFF2-40B4-BE49-F238E27FC236}">
                <a16:creationId xmlns:a16="http://schemas.microsoft.com/office/drawing/2014/main" id="{21FCD630-D076-C740-BEF1-6AECD914D0E7}"/>
              </a:ext>
            </a:extLst>
          </p:cNvPr>
          <p:cNvSpPr/>
          <p:nvPr/>
        </p:nvSpPr>
        <p:spPr>
          <a:xfrm>
            <a:off x="5159224" y="1513288"/>
            <a:ext cx="349776" cy="430887"/>
          </a:xfrm>
          <a:prstGeom prst="rect">
            <a:avLst/>
          </a:prstGeom>
        </p:spPr>
        <p:txBody>
          <a:bodyPr wrap="none">
            <a:spAutoFit/>
          </a:bodyPr>
          <a:lstStyle/>
          <a:p>
            <a:r>
              <a:rPr lang="en-US" sz="2200">
                <a:solidFill>
                  <a:schemeClr val="bg1"/>
                </a:solidFill>
                <a:latin typeface="+mj-lt"/>
              </a:rPr>
              <a:t>5</a:t>
            </a:r>
          </a:p>
        </p:txBody>
      </p:sp>
      <p:sp>
        <p:nvSpPr>
          <p:cNvPr id="71" name="Rectangle 70">
            <a:extLst>
              <a:ext uri="{FF2B5EF4-FFF2-40B4-BE49-F238E27FC236}">
                <a16:creationId xmlns:a16="http://schemas.microsoft.com/office/drawing/2014/main" id="{6CC1879B-1289-544B-9522-C60CEA39D58D}"/>
              </a:ext>
            </a:extLst>
          </p:cNvPr>
          <p:cNvSpPr/>
          <p:nvPr/>
        </p:nvSpPr>
        <p:spPr>
          <a:xfrm>
            <a:off x="3803796" y="1390889"/>
            <a:ext cx="359394" cy="430887"/>
          </a:xfrm>
          <a:prstGeom prst="rect">
            <a:avLst/>
          </a:prstGeom>
        </p:spPr>
        <p:txBody>
          <a:bodyPr wrap="none">
            <a:spAutoFit/>
          </a:bodyPr>
          <a:lstStyle/>
          <a:p>
            <a:r>
              <a:rPr lang="en-US" sz="2200">
                <a:solidFill>
                  <a:schemeClr val="bg1"/>
                </a:solidFill>
                <a:latin typeface="+mj-lt"/>
              </a:rPr>
              <a:t>6</a:t>
            </a:r>
          </a:p>
        </p:txBody>
      </p:sp>
    </p:spTree>
    <p:extLst>
      <p:ext uri="{BB962C8B-B14F-4D97-AF65-F5344CB8AC3E}">
        <p14:creationId xmlns:p14="http://schemas.microsoft.com/office/powerpoint/2010/main" val="358739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half" idx="2"/>
          </p:nvPr>
        </p:nvSpPr>
        <p:spPr/>
        <p:txBody>
          <a:bodyPr/>
          <a:lstStyle/>
          <a:p>
            <a:r>
              <a:rPr lang="en-US" dirty="0"/>
              <a:t>Enter your subhead line here</a:t>
            </a:r>
          </a:p>
        </p:txBody>
      </p:sp>
      <p:sp>
        <p:nvSpPr>
          <p:cNvPr id="28" name="Title 27"/>
          <p:cNvSpPr>
            <a:spLocks noGrp="1"/>
          </p:cNvSpPr>
          <p:nvPr>
            <p:ph type="title"/>
          </p:nvPr>
        </p:nvSpPr>
        <p:spPr/>
        <p:txBody>
          <a:bodyPr/>
          <a:lstStyle/>
          <a:p>
            <a:r>
              <a:rPr lang="en-US" dirty="0"/>
              <a:t>INTRODUCTION</a:t>
            </a:r>
          </a:p>
        </p:txBody>
      </p:sp>
      <p:grpSp>
        <p:nvGrpSpPr>
          <p:cNvPr id="3" name="Group 2"/>
          <p:cNvGrpSpPr/>
          <p:nvPr/>
        </p:nvGrpSpPr>
        <p:grpSpPr>
          <a:xfrm flipH="1">
            <a:off x="5084361" y="542083"/>
            <a:ext cx="3288554" cy="3848867"/>
            <a:chOff x="1219200" y="361950"/>
            <a:chExt cx="3773488" cy="4416427"/>
          </a:xfrm>
        </p:grpSpPr>
        <p:grpSp>
          <p:nvGrpSpPr>
            <p:cNvPr id="4" name="Group 3"/>
            <p:cNvGrpSpPr/>
            <p:nvPr/>
          </p:nvGrpSpPr>
          <p:grpSpPr>
            <a:xfrm>
              <a:off x="3416300" y="2671763"/>
              <a:ext cx="1576388" cy="1882775"/>
              <a:chOff x="3416300" y="2671763"/>
              <a:chExt cx="1576388" cy="1882775"/>
            </a:xfrm>
          </p:grpSpPr>
          <p:sp>
            <p:nvSpPr>
              <p:cNvPr id="25" name="Freeform 22"/>
              <p:cNvSpPr>
                <a:spLocks/>
              </p:cNvSpPr>
              <p:nvPr/>
            </p:nvSpPr>
            <p:spPr bwMode="auto">
              <a:xfrm>
                <a:off x="3416300" y="2671763"/>
                <a:ext cx="146050" cy="1882775"/>
              </a:xfrm>
              <a:custGeom>
                <a:avLst/>
                <a:gdLst>
                  <a:gd name="T0" fmla="*/ 168 w 173"/>
                  <a:gd name="T1" fmla="*/ 295 h 2241"/>
                  <a:gd name="T2" fmla="*/ 173 w 173"/>
                  <a:gd name="T3" fmla="*/ 2 h 2241"/>
                  <a:gd name="T4" fmla="*/ 34 w 173"/>
                  <a:gd name="T5" fmla="*/ 3 h 2241"/>
                  <a:gd name="T6" fmla="*/ 23 w 173"/>
                  <a:gd name="T7" fmla="*/ 13 h 2241"/>
                  <a:gd name="T8" fmla="*/ 23 w 173"/>
                  <a:gd name="T9" fmla="*/ 30 h 2241"/>
                  <a:gd name="T10" fmla="*/ 17 w 173"/>
                  <a:gd name="T11" fmla="*/ 513 h 2241"/>
                  <a:gd name="T12" fmla="*/ 16 w 173"/>
                  <a:gd name="T13" fmla="*/ 779 h 2241"/>
                  <a:gd name="T14" fmla="*/ 14 w 173"/>
                  <a:gd name="T15" fmla="*/ 806 h 2241"/>
                  <a:gd name="T16" fmla="*/ 10 w 173"/>
                  <a:gd name="T17" fmla="*/ 1133 h 2241"/>
                  <a:gd name="T18" fmla="*/ 6 w 173"/>
                  <a:gd name="T19" fmla="*/ 1509 h 2241"/>
                  <a:gd name="T20" fmla="*/ 0 w 173"/>
                  <a:gd name="T21" fmla="*/ 2018 h 2241"/>
                  <a:gd name="T22" fmla="*/ 0 w 173"/>
                  <a:gd name="T23" fmla="*/ 2187 h 2241"/>
                  <a:gd name="T24" fmla="*/ 8 w 173"/>
                  <a:gd name="T25" fmla="*/ 2189 h 2241"/>
                  <a:gd name="T26" fmla="*/ 147 w 173"/>
                  <a:gd name="T27" fmla="*/ 2241 h 2241"/>
                  <a:gd name="T28" fmla="*/ 150 w 173"/>
                  <a:gd name="T29" fmla="*/ 2010 h 2241"/>
                  <a:gd name="T30" fmla="*/ 154 w 173"/>
                  <a:gd name="T31" fmla="*/ 1611 h 2241"/>
                  <a:gd name="T32" fmla="*/ 160 w 173"/>
                  <a:gd name="T33" fmla="*/ 1165 h 2241"/>
                  <a:gd name="T34" fmla="*/ 163 w 173"/>
                  <a:gd name="T35" fmla="*/ 857 h 2241"/>
                  <a:gd name="T36" fmla="*/ 162 w 173"/>
                  <a:gd name="T37" fmla="*/ 796 h 2241"/>
                  <a:gd name="T38" fmla="*/ 163 w 173"/>
                  <a:gd name="T39" fmla="*/ 779 h 2241"/>
                  <a:gd name="T40" fmla="*/ 168 w 173"/>
                  <a:gd name="T41" fmla="*/ 295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2241">
                    <a:moveTo>
                      <a:pt x="168" y="295"/>
                    </a:moveTo>
                    <a:cubicBezTo>
                      <a:pt x="169" y="198"/>
                      <a:pt x="169" y="100"/>
                      <a:pt x="173" y="2"/>
                    </a:cubicBezTo>
                    <a:cubicBezTo>
                      <a:pt x="126" y="0"/>
                      <a:pt x="80" y="2"/>
                      <a:pt x="34" y="3"/>
                    </a:cubicBezTo>
                    <a:cubicBezTo>
                      <a:pt x="29" y="5"/>
                      <a:pt x="22" y="4"/>
                      <a:pt x="23" y="13"/>
                    </a:cubicBezTo>
                    <a:cubicBezTo>
                      <a:pt x="23" y="18"/>
                      <a:pt x="23" y="24"/>
                      <a:pt x="23" y="30"/>
                    </a:cubicBezTo>
                    <a:cubicBezTo>
                      <a:pt x="21" y="191"/>
                      <a:pt x="19" y="352"/>
                      <a:pt x="17" y="513"/>
                    </a:cubicBezTo>
                    <a:cubicBezTo>
                      <a:pt x="17" y="601"/>
                      <a:pt x="16" y="690"/>
                      <a:pt x="16" y="779"/>
                    </a:cubicBezTo>
                    <a:cubicBezTo>
                      <a:pt x="12" y="787"/>
                      <a:pt x="14" y="797"/>
                      <a:pt x="14" y="806"/>
                    </a:cubicBezTo>
                    <a:cubicBezTo>
                      <a:pt x="12" y="915"/>
                      <a:pt x="11" y="1024"/>
                      <a:pt x="10" y="1133"/>
                    </a:cubicBezTo>
                    <a:cubicBezTo>
                      <a:pt x="9" y="1258"/>
                      <a:pt x="7" y="1384"/>
                      <a:pt x="6" y="1509"/>
                    </a:cubicBezTo>
                    <a:cubicBezTo>
                      <a:pt x="4" y="1679"/>
                      <a:pt x="2" y="1848"/>
                      <a:pt x="0" y="2018"/>
                    </a:cubicBezTo>
                    <a:cubicBezTo>
                      <a:pt x="0" y="2074"/>
                      <a:pt x="0" y="2131"/>
                      <a:pt x="0" y="2187"/>
                    </a:cubicBezTo>
                    <a:cubicBezTo>
                      <a:pt x="3" y="2188"/>
                      <a:pt x="6" y="2188"/>
                      <a:pt x="8" y="2189"/>
                    </a:cubicBezTo>
                    <a:cubicBezTo>
                      <a:pt x="54" y="2206"/>
                      <a:pt x="101" y="2224"/>
                      <a:pt x="147" y="2241"/>
                    </a:cubicBezTo>
                    <a:cubicBezTo>
                      <a:pt x="148" y="2164"/>
                      <a:pt x="149" y="2087"/>
                      <a:pt x="150" y="2010"/>
                    </a:cubicBezTo>
                    <a:cubicBezTo>
                      <a:pt x="153" y="1877"/>
                      <a:pt x="152" y="1744"/>
                      <a:pt x="154" y="1611"/>
                    </a:cubicBezTo>
                    <a:cubicBezTo>
                      <a:pt x="157" y="1462"/>
                      <a:pt x="158" y="1314"/>
                      <a:pt x="160" y="1165"/>
                    </a:cubicBezTo>
                    <a:cubicBezTo>
                      <a:pt x="161" y="1062"/>
                      <a:pt x="160" y="959"/>
                      <a:pt x="163" y="857"/>
                    </a:cubicBezTo>
                    <a:cubicBezTo>
                      <a:pt x="163" y="836"/>
                      <a:pt x="166" y="816"/>
                      <a:pt x="162" y="796"/>
                    </a:cubicBezTo>
                    <a:cubicBezTo>
                      <a:pt x="162" y="790"/>
                      <a:pt x="163" y="784"/>
                      <a:pt x="163" y="779"/>
                    </a:cubicBezTo>
                    <a:cubicBezTo>
                      <a:pt x="165" y="618"/>
                      <a:pt x="167" y="457"/>
                      <a:pt x="168" y="29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3416300" y="2671763"/>
                <a:ext cx="146050" cy="1882775"/>
              </a:xfrm>
              <a:custGeom>
                <a:avLst/>
                <a:gdLst>
                  <a:gd name="T0" fmla="*/ 168 w 173"/>
                  <a:gd name="T1" fmla="*/ 295 h 2241"/>
                  <a:gd name="T2" fmla="*/ 173 w 173"/>
                  <a:gd name="T3" fmla="*/ 2 h 2241"/>
                  <a:gd name="T4" fmla="*/ 34 w 173"/>
                  <a:gd name="T5" fmla="*/ 3 h 2241"/>
                  <a:gd name="T6" fmla="*/ 23 w 173"/>
                  <a:gd name="T7" fmla="*/ 13 h 2241"/>
                  <a:gd name="T8" fmla="*/ 23 w 173"/>
                  <a:gd name="T9" fmla="*/ 30 h 2241"/>
                  <a:gd name="T10" fmla="*/ 17 w 173"/>
                  <a:gd name="T11" fmla="*/ 513 h 2241"/>
                  <a:gd name="T12" fmla="*/ 16 w 173"/>
                  <a:gd name="T13" fmla="*/ 779 h 2241"/>
                  <a:gd name="T14" fmla="*/ 14 w 173"/>
                  <a:gd name="T15" fmla="*/ 806 h 2241"/>
                  <a:gd name="T16" fmla="*/ 10 w 173"/>
                  <a:gd name="T17" fmla="*/ 1133 h 2241"/>
                  <a:gd name="T18" fmla="*/ 6 w 173"/>
                  <a:gd name="T19" fmla="*/ 1509 h 2241"/>
                  <a:gd name="T20" fmla="*/ 0 w 173"/>
                  <a:gd name="T21" fmla="*/ 2018 h 2241"/>
                  <a:gd name="T22" fmla="*/ 0 w 173"/>
                  <a:gd name="T23" fmla="*/ 2187 h 2241"/>
                  <a:gd name="T24" fmla="*/ 8 w 173"/>
                  <a:gd name="T25" fmla="*/ 2189 h 2241"/>
                  <a:gd name="T26" fmla="*/ 147 w 173"/>
                  <a:gd name="T27" fmla="*/ 2241 h 2241"/>
                  <a:gd name="T28" fmla="*/ 150 w 173"/>
                  <a:gd name="T29" fmla="*/ 2010 h 2241"/>
                  <a:gd name="T30" fmla="*/ 154 w 173"/>
                  <a:gd name="T31" fmla="*/ 1611 h 2241"/>
                  <a:gd name="T32" fmla="*/ 160 w 173"/>
                  <a:gd name="T33" fmla="*/ 1165 h 2241"/>
                  <a:gd name="T34" fmla="*/ 163 w 173"/>
                  <a:gd name="T35" fmla="*/ 857 h 2241"/>
                  <a:gd name="T36" fmla="*/ 162 w 173"/>
                  <a:gd name="T37" fmla="*/ 796 h 2241"/>
                  <a:gd name="T38" fmla="*/ 163 w 173"/>
                  <a:gd name="T39" fmla="*/ 779 h 2241"/>
                  <a:gd name="T40" fmla="*/ 168 w 173"/>
                  <a:gd name="T41" fmla="*/ 295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2241">
                    <a:moveTo>
                      <a:pt x="168" y="295"/>
                    </a:moveTo>
                    <a:cubicBezTo>
                      <a:pt x="169" y="198"/>
                      <a:pt x="169" y="100"/>
                      <a:pt x="173" y="2"/>
                    </a:cubicBezTo>
                    <a:cubicBezTo>
                      <a:pt x="126" y="0"/>
                      <a:pt x="80" y="2"/>
                      <a:pt x="34" y="3"/>
                    </a:cubicBezTo>
                    <a:cubicBezTo>
                      <a:pt x="29" y="5"/>
                      <a:pt x="22" y="4"/>
                      <a:pt x="23" y="13"/>
                    </a:cubicBezTo>
                    <a:cubicBezTo>
                      <a:pt x="23" y="18"/>
                      <a:pt x="23" y="24"/>
                      <a:pt x="23" y="30"/>
                    </a:cubicBezTo>
                    <a:cubicBezTo>
                      <a:pt x="21" y="191"/>
                      <a:pt x="19" y="352"/>
                      <a:pt x="17" y="513"/>
                    </a:cubicBezTo>
                    <a:cubicBezTo>
                      <a:pt x="17" y="601"/>
                      <a:pt x="16" y="690"/>
                      <a:pt x="16" y="779"/>
                    </a:cubicBezTo>
                    <a:cubicBezTo>
                      <a:pt x="12" y="787"/>
                      <a:pt x="14" y="797"/>
                      <a:pt x="14" y="806"/>
                    </a:cubicBezTo>
                    <a:cubicBezTo>
                      <a:pt x="12" y="915"/>
                      <a:pt x="11" y="1024"/>
                      <a:pt x="10" y="1133"/>
                    </a:cubicBezTo>
                    <a:cubicBezTo>
                      <a:pt x="9" y="1258"/>
                      <a:pt x="7" y="1384"/>
                      <a:pt x="6" y="1509"/>
                    </a:cubicBezTo>
                    <a:cubicBezTo>
                      <a:pt x="4" y="1679"/>
                      <a:pt x="2" y="1848"/>
                      <a:pt x="0" y="2018"/>
                    </a:cubicBezTo>
                    <a:cubicBezTo>
                      <a:pt x="0" y="2074"/>
                      <a:pt x="0" y="2131"/>
                      <a:pt x="0" y="2187"/>
                    </a:cubicBezTo>
                    <a:cubicBezTo>
                      <a:pt x="3" y="2188"/>
                      <a:pt x="6" y="2188"/>
                      <a:pt x="8" y="2189"/>
                    </a:cubicBezTo>
                    <a:cubicBezTo>
                      <a:pt x="54" y="2206"/>
                      <a:pt x="101" y="2224"/>
                      <a:pt x="147" y="2241"/>
                    </a:cubicBezTo>
                    <a:cubicBezTo>
                      <a:pt x="148" y="2164"/>
                      <a:pt x="149" y="2087"/>
                      <a:pt x="150" y="2010"/>
                    </a:cubicBezTo>
                    <a:cubicBezTo>
                      <a:pt x="153" y="1877"/>
                      <a:pt x="152" y="1744"/>
                      <a:pt x="154" y="1611"/>
                    </a:cubicBezTo>
                    <a:cubicBezTo>
                      <a:pt x="157" y="1462"/>
                      <a:pt x="158" y="1314"/>
                      <a:pt x="160" y="1165"/>
                    </a:cubicBezTo>
                    <a:cubicBezTo>
                      <a:pt x="161" y="1062"/>
                      <a:pt x="160" y="959"/>
                      <a:pt x="163" y="857"/>
                    </a:cubicBezTo>
                    <a:cubicBezTo>
                      <a:pt x="163" y="836"/>
                      <a:pt x="166" y="816"/>
                      <a:pt x="162" y="796"/>
                    </a:cubicBezTo>
                    <a:cubicBezTo>
                      <a:pt x="162" y="790"/>
                      <a:pt x="163" y="784"/>
                      <a:pt x="163" y="779"/>
                    </a:cubicBezTo>
                    <a:cubicBezTo>
                      <a:pt x="165" y="618"/>
                      <a:pt x="167" y="457"/>
                      <a:pt x="168" y="295"/>
                    </a:cubicBezTo>
                    <a:close/>
                  </a:path>
                </a:pathLst>
              </a:custGeom>
              <a:solidFill>
                <a:schemeClr val="tx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3540125" y="2671763"/>
                <a:ext cx="1452563" cy="1882775"/>
              </a:xfrm>
              <a:custGeom>
                <a:avLst/>
                <a:gdLst>
                  <a:gd name="T0" fmla="*/ 26 w 1730"/>
                  <a:gd name="T1" fmla="*/ 2 h 2242"/>
                  <a:gd name="T2" fmla="*/ 97 w 1730"/>
                  <a:gd name="T3" fmla="*/ 4 h 2242"/>
                  <a:gd name="T4" fmla="*/ 419 w 1730"/>
                  <a:gd name="T5" fmla="*/ 10 h 2242"/>
                  <a:gd name="T6" fmla="*/ 818 w 1730"/>
                  <a:gd name="T7" fmla="*/ 19 h 2242"/>
                  <a:gd name="T8" fmla="*/ 1186 w 1730"/>
                  <a:gd name="T9" fmla="*/ 27 h 2242"/>
                  <a:gd name="T10" fmla="*/ 1574 w 1730"/>
                  <a:gd name="T11" fmla="*/ 36 h 2242"/>
                  <a:gd name="T12" fmla="*/ 1712 w 1730"/>
                  <a:gd name="T13" fmla="*/ 39 h 2242"/>
                  <a:gd name="T14" fmla="*/ 1730 w 1730"/>
                  <a:gd name="T15" fmla="*/ 58 h 2242"/>
                  <a:gd name="T16" fmla="*/ 1727 w 1730"/>
                  <a:gd name="T17" fmla="*/ 373 h 2242"/>
                  <a:gd name="T18" fmla="*/ 1724 w 1730"/>
                  <a:gd name="T19" fmla="*/ 963 h 2242"/>
                  <a:gd name="T20" fmla="*/ 1720 w 1730"/>
                  <a:gd name="T21" fmla="*/ 1669 h 2242"/>
                  <a:gd name="T22" fmla="*/ 1718 w 1730"/>
                  <a:gd name="T23" fmla="*/ 2022 h 2242"/>
                  <a:gd name="T24" fmla="*/ 1718 w 1730"/>
                  <a:gd name="T25" fmla="*/ 2030 h 2242"/>
                  <a:gd name="T26" fmla="*/ 1699 w 1730"/>
                  <a:gd name="T27" fmla="*/ 2050 h 2242"/>
                  <a:gd name="T28" fmla="*/ 1655 w 1730"/>
                  <a:gd name="T29" fmla="*/ 2055 h 2242"/>
                  <a:gd name="T30" fmla="*/ 1399 w 1730"/>
                  <a:gd name="T31" fmla="*/ 2084 h 2242"/>
                  <a:gd name="T32" fmla="*/ 1193 w 1730"/>
                  <a:gd name="T33" fmla="*/ 2107 h 2242"/>
                  <a:gd name="T34" fmla="*/ 988 w 1730"/>
                  <a:gd name="T35" fmla="*/ 2131 h 2242"/>
                  <a:gd name="T36" fmla="*/ 822 w 1730"/>
                  <a:gd name="T37" fmla="*/ 2149 h 2242"/>
                  <a:gd name="T38" fmla="*/ 614 w 1730"/>
                  <a:gd name="T39" fmla="*/ 2173 h 2242"/>
                  <a:gd name="T40" fmla="*/ 451 w 1730"/>
                  <a:gd name="T41" fmla="*/ 2191 h 2242"/>
                  <a:gd name="T42" fmla="*/ 277 w 1730"/>
                  <a:gd name="T43" fmla="*/ 2211 h 2242"/>
                  <a:gd name="T44" fmla="*/ 111 w 1730"/>
                  <a:gd name="T45" fmla="*/ 2229 h 2242"/>
                  <a:gd name="T46" fmla="*/ 17 w 1730"/>
                  <a:gd name="T47" fmla="*/ 2240 h 2242"/>
                  <a:gd name="T48" fmla="*/ 0 w 1730"/>
                  <a:gd name="T49" fmla="*/ 2241 h 2242"/>
                  <a:gd name="T50" fmla="*/ 3 w 1730"/>
                  <a:gd name="T51" fmla="*/ 2010 h 2242"/>
                  <a:gd name="T52" fmla="*/ 7 w 1730"/>
                  <a:gd name="T53" fmla="*/ 1611 h 2242"/>
                  <a:gd name="T54" fmla="*/ 13 w 1730"/>
                  <a:gd name="T55" fmla="*/ 1165 h 2242"/>
                  <a:gd name="T56" fmla="*/ 16 w 1730"/>
                  <a:gd name="T57" fmla="*/ 857 h 2242"/>
                  <a:gd name="T58" fmla="*/ 15 w 1730"/>
                  <a:gd name="T59" fmla="*/ 796 h 2242"/>
                  <a:gd name="T60" fmla="*/ 16 w 1730"/>
                  <a:gd name="T61" fmla="*/ 779 h 2242"/>
                  <a:gd name="T62" fmla="*/ 21 w 1730"/>
                  <a:gd name="T63" fmla="*/ 295 h 2242"/>
                  <a:gd name="T64" fmla="*/ 26 w 1730"/>
                  <a:gd name="T65" fmla="*/ 2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0" h="2242">
                    <a:moveTo>
                      <a:pt x="26" y="2"/>
                    </a:moveTo>
                    <a:cubicBezTo>
                      <a:pt x="50" y="0"/>
                      <a:pt x="74" y="3"/>
                      <a:pt x="97" y="4"/>
                    </a:cubicBezTo>
                    <a:cubicBezTo>
                      <a:pt x="205" y="6"/>
                      <a:pt x="312" y="8"/>
                      <a:pt x="419" y="10"/>
                    </a:cubicBezTo>
                    <a:cubicBezTo>
                      <a:pt x="552" y="13"/>
                      <a:pt x="685" y="16"/>
                      <a:pt x="818" y="19"/>
                    </a:cubicBezTo>
                    <a:cubicBezTo>
                      <a:pt x="941" y="21"/>
                      <a:pt x="1063" y="24"/>
                      <a:pt x="1186" y="27"/>
                    </a:cubicBezTo>
                    <a:cubicBezTo>
                      <a:pt x="1315" y="30"/>
                      <a:pt x="1445" y="32"/>
                      <a:pt x="1574" y="36"/>
                    </a:cubicBezTo>
                    <a:cubicBezTo>
                      <a:pt x="1620" y="37"/>
                      <a:pt x="1666" y="38"/>
                      <a:pt x="1712" y="39"/>
                    </a:cubicBezTo>
                    <a:cubicBezTo>
                      <a:pt x="1730" y="39"/>
                      <a:pt x="1730" y="40"/>
                      <a:pt x="1730" y="58"/>
                    </a:cubicBezTo>
                    <a:cubicBezTo>
                      <a:pt x="1729" y="163"/>
                      <a:pt x="1728" y="268"/>
                      <a:pt x="1727" y="373"/>
                    </a:cubicBezTo>
                    <a:cubicBezTo>
                      <a:pt x="1726" y="570"/>
                      <a:pt x="1727" y="766"/>
                      <a:pt x="1724" y="963"/>
                    </a:cubicBezTo>
                    <a:cubicBezTo>
                      <a:pt x="1722" y="1198"/>
                      <a:pt x="1723" y="1433"/>
                      <a:pt x="1720" y="1669"/>
                    </a:cubicBezTo>
                    <a:cubicBezTo>
                      <a:pt x="1719" y="1786"/>
                      <a:pt x="1719" y="1904"/>
                      <a:pt x="1718" y="2022"/>
                    </a:cubicBezTo>
                    <a:cubicBezTo>
                      <a:pt x="1718" y="2024"/>
                      <a:pt x="1718" y="2027"/>
                      <a:pt x="1718" y="2030"/>
                    </a:cubicBezTo>
                    <a:cubicBezTo>
                      <a:pt x="1717" y="2048"/>
                      <a:pt x="1717" y="2048"/>
                      <a:pt x="1699" y="2050"/>
                    </a:cubicBezTo>
                    <a:cubicBezTo>
                      <a:pt x="1684" y="2052"/>
                      <a:pt x="1670" y="2054"/>
                      <a:pt x="1655" y="2055"/>
                    </a:cubicBezTo>
                    <a:cubicBezTo>
                      <a:pt x="1570" y="2065"/>
                      <a:pt x="1484" y="2075"/>
                      <a:pt x="1399" y="2084"/>
                    </a:cubicBezTo>
                    <a:cubicBezTo>
                      <a:pt x="1331" y="2092"/>
                      <a:pt x="1262" y="2099"/>
                      <a:pt x="1193" y="2107"/>
                    </a:cubicBezTo>
                    <a:cubicBezTo>
                      <a:pt x="1125" y="2115"/>
                      <a:pt x="1056" y="2123"/>
                      <a:pt x="988" y="2131"/>
                    </a:cubicBezTo>
                    <a:cubicBezTo>
                      <a:pt x="933" y="2137"/>
                      <a:pt x="877" y="2143"/>
                      <a:pt x="822" y="2149"/>
                    </a:cubicBezTo>
                    <a:cubicBezTo>
                      <a:pt x="753" y="2157"/>
                      <a:pt x="684" y="2165"/>
                      <a:pt x="614" y="2173"/>
                    </a:cubicBezTo>
                    <a:cubicBezTo>
                      <a:pt x="560" y="2179"/>
                      <a:pt x="505" y="2185"/>
                      <a:pt x="451" y="2191"/>
                    </a:cubicBezTo>
                    <a:cubicBezTo>
                      <a:pt x="393" y="2198"/>
                      <a:pt x="335" y="2204"/>
                      <a:pt x="277" y="2211"/>
                    </a:cubicBezTo>
                    <a:cubicBezTo>
                      <a:pt x="222" y="2217"/>
                      <a:pt x="166" y="2223"/>
                      <a:pt x="111" y="2229"/>
                    </a:cubicBezTo>
                    <a:cubicBezTo>
                      <a:pt x="80" y="2233"/>
                      <a:pt x="48" y="2236"/>
                      <a:pt x="17" y="2240"/>
                    </a:cubicBezTo>
                    <a:cubicBezTo>
                      <a:pt x="11" y="2241"/>
                      <a:pt x="5" y="2242"/>
                      <a:pt x="0" y="2241"/>
                    </a:cubicBezTo>
                    <a:cubicBezTo>
                      <a:pt x="1" y="2164"/>
                      <a:pt x="2" y="2087"/>
                      <a:pt x="3" y="2010"/>
                    </a:cubicBezTo>
                    <a:cubicBezTo>
                      <a:pt x="6" y="1877"/>
                      <a:pt x="5" y="1744"/>
                      <a:pt x="7" y="1611"/>
                    </a:cubicBezTo>
                    <a:cubicBezTo>
                      <a:pt x="10" y="1462"/>
                      <a:pt x="11" y="1314"/>
                      <a:pt x="13" y="1165"/>
                    </a:cubicBezTo>
                    <a:cubicBezTo>
                      <a:pt x="14" y="1062"/>
                      <a:pt x="13" y="959"/>
                      <a:pt x="16" y="857"/>
                    </a:cubicBezTo>
                    <a:cubicBezTo>
                      <a:pt x="16" y="836"/>
                      <a:pt x="19" y="816"/>
                      <a:pt x="15" y="796"/>
                    </a:cubicBezTo>
                    <a:cubicBezTo>
                      <a:pt x="15" y="790"/>
                      <a:pt x="16" y="784"/>
                      <a:pt x="16" y="779"/>
                    </a:cubicBezTo>
                    <a:cubicBezTo>
                      <a:pt x="18" y="618"/>
                      <a:pt x="20" y="457"/>
                      <a:pt x="21" y="295"/>
                    </a:cubicBezTo>
                    <a:cubicBezTo>
                      <a:pt x="22" y="198"/>
                      <a:pt x="22" y="100"/>
                      <a:pt x="26" y="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1219200" y="2628900"/>
              <a:ext cx="2225676" cy="2149477"/>
              <a:chOff x="1219200" y="2628900"/>
              <a:chExt cx="2225676" cy="2149477"/>
            </a:xfrm>
          </p:grpSpPr>
          <p:sp>
            <p:nvSpPr>
              <p:cNvPr id="22" name="Freeform 24"/>
              <p:cNvSpPr>
                <a:spLocks/>
              </p:cNvSpPr>
              <p:nvPr/>
            </p:nvSpPr>
            <p:spPr bwMode="auto">
              <a:xfrm>
                <a:off x="1219200" y="2628900"/>
                <a:ext cx="381000" cy="2146300"/>
              </a:xfrm>
              <a:custGeom>
                <a:avLst/>
                <a:gdLst>
                  <a:gd name="T0" fmla="*/ 447 w 453"/>
                  <a:gd name="T1" fmla="*/ 326 h 2557"/>
                  <a:gd name="T2" fmla="*/ 453 w 453"/>
                  <a:gd name="T3" fmla="*/ 2 h 2557"/>
                  <a:gd name="T4" fmla="*/ 434 w 453"/>
                  <a:gd name="T5" fmla="*/ 2 h 2557"/>
                  <a:gd name="T6" fmla="*/ 243 w 453"/>
                  <a:gd name="T7" fmla="*/ 11 h 2557"/>
                  <a:gd name="T8" fmla="*/ 59 w 453"/>
                  <a:gd name="T9" fmla="*/ 20 h 2557"/>
                  <a:gd name="T10" fmla="*/ 43 w 453"/>
                  <a:gd name="T11" fmla="*/ 23 h 2557"/>
                  <a:gd name="T12" fmla="*/ 39 w 453"/>
                  <a:gd name="T13" fmla="*/ 201 h 2557"/>
                  <a:gd name="T14" fmla="*/ 39 w 453"/>
                  <a:gd name="T15" fmla="*/ 243 h 2557"/>
                  <a:gd name="T16" fmla="*/ 35 w 453"/>
                  <a:gd name="T17" fmla="*/ 429 h 2557"/>
                  <a:gd name="T18" fmla="*/ 34 w 453"/>
                  <a:gd name="T19" fmla="*/ 471 h 2557"/>
                  <a:gd name="T20" fmla="*/ 31 w 453"/>
                  <a:gd name="T21" fmla="*/ 670 h 2557"/>
                  <a:gd name="T22" fmla="*/ 30 w 453"/>
                  <a:gd name="T23" fmla="*/ 712 h 2557"/>
                  <a:gd name="T24" fmla="*/ 29 w 453"/>
                  <a:gd name="T25" fmla="*/ 784 h 2557"/>
                  <a:gd name="T26" fmla="*/ 27 w 453"/>
                  <a:gd name="T27" fmla="*/ 803 h 2557"/>
                  <a:gd name="T28" fmla="*/ 13 w 453"/>
                  <a:gd name="T29" fmla="*/ 1545 h 2557"/>
                  <a:gd name="T30" fmla="*/ 0 w 453"/>
                  <a:gd name="T31" fmla="*/ 2244 h 2557"/>
                  <a:gd name="T32" fmla="*/ 16 w 453"/>
                  <a:gd name="T33" fmla="*/ 2275 h 2557"/>
                  <a:gd name="T34" fmla="*/ 276 w 453"/>
                  <a:gd name="T35" fmla="*/ 2463 h 2557"/>
                  <a:gd name="T36" fmla="*/ 406 w 453"/>
                  <a:gd name="T37" fmla="*/ 2557 h 2557"/>
                  <a:gd name="T38" fmla="*/ 409 w 453"/>
                  <a:gd name="T39" fmla="*/ 2532 h 2557"/>
                  <a:gd name="T40" fmla="*/ 413 w 453"/>
                  <a:gd name="T41" fmla="*/ 2295 h 2557"/>
                  <a:gd name="T42" fmla="*/ 420 w 453"/>
                  <a:gd name="T43" fmla="*/ 1883 h 2557"/>
                  <a:gd name="T44" fmla="*/ 429 w 453"/>
                  <a:gd name="T45" fmla="*/ 1380 h 2557"/>
                  <a:gd name="T46" fmla="*/ 438 w 453"/>
                  <a:gd name="T47" fmla="*/ 847 h 2557"/>
                  <a:gd name="T48" fmla="*/ 439 w 453"/>
                  <a:gd name="T49" fmla="*/ 733 h 2557"/>
                  <a:gd name="T50" fmla="*/ 439 w 453"/>
                  <a:gd name="T51" fmla="*/ 700 h 2557"/>
                  <a:gd name="T52" fmla="*/ 440 w 453"/>
                  <a:gd name="T53" fmla="*/ 653 h 2557"/>
                  <a:gd name="T54" fmla="*/ 441 w 453"/>
                  <a:gd name="T55" fmla="*/ 643 h 2557"/>
                  <a:gd name="T56" fmla="*/ 447 w 453"/>
                  <a:gd name="T57" fmla="*/ 326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3" h="2557">
                    <a:moveTo>
                      <a:pt x="447" y="326"/>
                    </a:moveTo>
                    <a:cubicBezTo>
                      <a:pt x="449" y="218"/>
                      <a:pt x="451" y="110"/>
                      <a:pt x="453" y="2"/>
                    </a:cubicBezTo>
                    <a:cubicBezTo>
                      <a:pt x="447" y="0"/>
                      <a:pt x="440" y="1"/>
                      <a:pt x="434" y="2"/>
                    </a:cubicBezTo>
                    <a:cubicBezTo>
                      <a:pt x="370" y="5"/>
                      <a:pt x="306" y="7"/>
                      <a:pt x="243" y="11"/>
                    </a:cubicBezTo>
                    <a:cubicBezTo>
                      <a:pt x="182" y="14"/>
                      <a:pt x="120" y="17"/>
                      <a:pt x="59" y="20"/>
                    </a:cubicBezTo>
                    <a:cubicBezTo>
                      <a:pt x="54" y="20"/>
                      <a:pt x="47" y="16"/>
                      <a:pt x="43" y="23"/>
                    </a:cubicBezTo>
                    <a:cubicBezTo>
                      <a:pt x="40" y="82"/>
                      <a:pt x="38" y="142"/>
                      <a:pt x="39" y="201"/>
                    </a:cubicBezTo>
                    <a:cubicBezTo>
                      <a:pt x="37" y="215"/>
                      <a:pt x="37" y="229"/>
                      <a:pt x="39" y="243"/>
                    </a:cubicBezTo>
                    <a:cubicBezTo>
                      <a:pt x="36" y="305"/>
                      <a:pt x="34" y="367"/>
                      <a:pt x="35" y="429"/>
                    </a:cubicBezTo>
                    <a:cubicBezTo>
                      <a:pt x="33" y="443"/>
                      <a:pt x="33" y="457"/>
                      <a:pt x="34" y="471"/>
                    </a:cubicBezTo>
                    <a:cubicBezTo>
                      <a:pt x="32" y="538"/>
                      <a:pt x="29" y="604"/>
                      <a:pt x="31" y="670"/>
                    </a:cubicBezTo>
                    <a:cubicBezTo>
                      <a:pt x="29" y="684"/>
                      <a:pt x="28" y="698"/>
                      <a:pt x="30" y="712"/>
                    </a:cubicBezTo>
                    <a:cubicBezTo>
                      <a:pt x="29" y="736"/>
                      <a:pt x="27" y="760"/>
                      <a:pt x="29" y="784"/>
                    </a:cubicBezTo>
                    <a:cubicBezTo>
                      <a:pt x="26" y="790"/>
                      <a:pt x="27" y="797"/>
                      <a:pt x="27" y="803"/>
                    </a:cubicBezTo>
                    <a:cubicBezTo>
                      <a:pt x="22" y="1050"/>
                      <a:pt x="18" y="1297"/>
                      <a:pt x="13" y="1545"/>
                    </a:cubicBezTo>
                    <a:cubicBezTo>
                      <a:pt x="9" y="1778"/>
                      <a:pt x="5" y="2011"/>
                      <a:pt x="0" y="2244"/>
                    </a:cubicBezTo>
                    <a:cubicBezTo>
                      <a:pt x="0" y="2258"/>
                      <a:pt x="4" y="2267"/>
                      <a:pt x="16" y="2275"/>
                    </a:cubicBezTo>
                    <a:cubicBezTo>
                      <a:pt x="103" y="2337"/>
                      <a:pt x="189" y="2401"/>
                      <a:pt x="276" y="2463"/>
                    </a:cubicBezTo>
                    <a:cubicBezTo>
                      <a:pt x="319" y="2495"/>
                      <a:pt x="361" y="2528"/>
                      <a:pt x="406" y="2557"/>
                    </a:cubicBezTo>
                    <a:cubicBezTo>
                      <a:pt x="410" y="2549"/>
                      <a:pt x="408" y="2540"/>
                      <a:pt x="409" y="2532"/>
                    </a:cubicBezTo>
                    <a:cubicBezTo>
                      <a:pt x="411" y="2453"/>
                      <a:pt x="411" y="2374"/>
                      <a:pt x="413" y="2295"/>
                    </a:cubicBezTo>
                    <a:cubicBezTo>
                      <a:pt x="416" y="2158"/>
                      <a:pt x="418" y="2020"/>
                      <a:pt x="420" y="1883"/>
                    </a:cubicBezTo>
                    <a:cubicBezTo>
                      <a:pt x="423" y="1715"/>
                      <a:pt x="426" y="1548"/>
                      <a:pt x="429" y="1380"/>
                    </a:cubicBezTo>
                    <a:cubicBezTo>
                      <a:pt x="432" y="1203"/>
                      <a:pt x="435" y="1025"/>
                      <a:pt x="438" y="847"/>
                    </a:cubicBezTo>
                    <a:cubicBezTo>
                      <a:pt x="439" y="809"/>
                      <a:pt x="441" y="771"/>
                      <a:pt x="439" y="733"/>
                    </a:cubicBezTo>
                    <a:cubicBezTo>
                      <a:pt x="440" y="722"/>
                      <a:pt x="440" y="711"/>
                      <a:pt x="439" y="700"/>
                    </a:cubicBezTo>
                    <a:cubicBezTo>
                      <a:pt x="442" y="684"/>
                      <a:pt x="443" y="669"/>
                      <a:pt x="440" y="653"/>
                    </a:cubicBezTo>
                    <a:cubicBezTo>
                      <a:pt x="440" y="650"/>
                      <a:pt x="441" y="646"/>
                      <a:pt x="441" y="643"/>
                    </a:cubicBezTo>
                    <a:cubicBezTo>
                      <a:pt x="443" y="537"/>
                      <a:pt x="445" y="431"/>
                      <a:pt x="447" y="32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4"/>
              <p:cNvSpPr>
                <a:spLocks/>
              </p:cNvSpPr>
              <p:nvPr/>
            </p:nvSpPr>
            <p:spPr bwMode="auto">
              <a:xfrm>
                <a:off x="1219200" y="2628900"/>
                <a:ext cx="381000" cy="2146300"/>
              </a:xfrm>
              <a:custGeom>
                <a:avLst/>
                <a:gdLst>
                  <a:gd name="T0" fmla="*/ 447 w 453"/>
                  <a:gd name="T1" fmla="*/ 326 h 2557"/>
                  <a:gd name="T2" fmla="*/ 453 w 453"/>
                  <a:gd name="T3" fmla="*/ 2 h 2557"/>
                  <a:gd name="T4" fmla="*/ 434 w 453"/>
                  <a:gd name="T5" fmla="*/ 2 h 2557"/>
                  <a:gd name="T6" fmla="*/ 243 w 453"/>
                  <a:gd name="T7" fmla="*/ 11 h 2557"/>
                  <a:gd name="T8" fmla="*/ 59 w 453"/>
                  <a:gd name="T9" fmla="*/ 20 h 2557"/>
                  <a:gd name="T10" fmla="*/ 43 w 453"/>
                  <a:gd name="T11" fmla="*/ 23 h 2557"/>
                  <a:gd name="T12" fmla="*/ 39 w 453"/>
                  <a:gd name="T13" fmla="*/ 201 h 2557"/>
                  <a:gd name="T14" fmla="*/ 39 w 453"/>
                  <a:gd name="T15" fmla="*/ 243 h 2557"/>
                  <a:gd name="T16" fmla="*/ 35 w 453"/>
                  <a:gd name="T17" fmla="*/ 429 h 2557"/>
                  <a:gd name="T18" fmla="*/ 34 w 453"/>
                  <a:gd name="T19" fmla="*/ 471 h 2557"/>
                  <a:gd name="T20" fmla="*/ 31 w 453"/>
                  <a:gd name="T21" fmla="*/ 670 h 2557"/>
                  <a:gd name="T22" fmla="*/ 30 w 453"/>
                  <a:gd name="T23" fmla="*/ 712 h 2557"/>
                  <a:gd name="T24" fmla="*/ 29 w 453"/>
                  <a:gd name="T25" fmla="*/ 784 h 2557"/>
                  <a:gd name="T26" fmla="*/ 27 w 453"/>
                  <a:gd name="T27" fmla="*/ 803 h 2557"/>
                  <a:gd name="T28" fmla="*/ 13 w 453"/>
                  <a:gd name="T29" fmla="*/ 1545 h 2557"/>
                  <a:gd name="T30" fmla="*/ 0 w 453"/>
                  <a:gd name="T31" fmla="*/ 2244 h 2557"/>
                  <a:gd name="T32" fmla="*/ 16 w 453"/>
                  <a:gd name="T33" fmla="*/ 2275 h 2557"/>
                  <a:gd name="T34" fmla="*/ 276 w 453"/>
                  <a:gd name="T35" fmla="*/ 2463 h 2557"/>
                  <a:gd name="T36" fmla="*/ 406 w 453"/>
                  <a:gd name="T37" fmla="*/ 2557 h 2557"/>
                  <a:gd name="T38" fmla="*/ 409 w 453"/>
                  <a:gd name="T39" fmla="*/ 2532 h 2557"/>
                  <a:gd name="T40" fmla="*/ 413 w 453"/>
                  <a:gd name="T41" fmla="*/ 2295 h 2557"/>
                  <a:gd name="T42" fmla="*/ 420 w 453"/>
                  <a:gd name="T43" fmla="*/ 1883 h 2557"/>
                  <a:gd name="T44" fmla="*/ 429 w 453"/>
                  <a:gd name="T45" fmla="*/ 1380 h 2557"/>
                  <a:gd name="T46" fmla="*/ 438 w 453"/>
                  <a:gd name="T47" fmla="*/ 847 h 2557"/>
                  <a:gd name="T48" fmla="*/ 439 w 453"/>
                  <a:gd name="T49" fmla="*/ 733 h 2557"/>
                  <a:gd name="T50" fmla="*/ 439 w 453"/>
                  <a:gd name="T51" fmla="*/ 700 h 2557"/>
                  <a:gd name="T52" fmla="*/ 440 w 453"/>
                  <a:gd name="T53" fmla="*/ 653 h 2557"/>
                  <a:gd name="T54" fmla="*/ 441 w 453"/>
                  <a:gd name="T55" fmla="*/ 643 h 2557"/>
                  <a:gd name="T56" fmla="*/ 447 w 453"/>
                  <a:gd name="T57" fmla="*/ 326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3" h="2557">
                    <a:moveTo>
                      <a:pt x="447" y="326"/>
                    </a:moveTo>
                    <a:cubicBezTo>
                      <a:pt x="449" y="218"/>
                      <a:pt x="451" y="110"/>
                      <a:pt x="453" y="2"/>
                    </a:cubicBezTo>
                    <a:cubicBezTo>
                      <a:pt x="447" y="0"/>
                      <a:pt x="440" y="1"/>
                      <a:pt x="434" y="2"/>
                    </a:cubicBezTo>
                    <a:cubicBezTo>
                      <a:pt x="370" y="5"/>
                      <a:pt x="306" y="7"/>
                      <a:pt x="243" y="11"/>
                    </a:cubicBezTo>
                    <a:cubicBezTo>
                      <a:pt x="182" y="14"/>
                      <a:pt x="120" y="17"/>
                      <a:pt x="59" y="20"/>
                    </a:cubicBezTo>
                    <a:cubicBezTo>
                      <a:pt x="54" y="20"/>
                      <a:pt x="47" y="16"/>
                      <a:pt x="43" y="23"/>
                    </a:cubicBezTo>
                    <a:cubicBezTo>
                      <a:pt x="40" y="82"/>
                      <a:pt x="38" y="142"/>
                      <a:pt x="39" y="201"/>
                    </a:cubicBezTo>
                    <a:cubicBezTo>
                      <a:pt x="37" y="215"/>
                      <a:pt x="37" y="229"/>
                      <a:pt x="39" y="243"/>
                    </a:cubicBezTo>
                    <a:cubicBezTo>
                      <a:pt x="36" y="305"/>
                      <a:pt x="34" y="367"/>
                      <a:pt x="35" y="429"/>
                    </a:cubicBezTo>
                    <a:cubicBezTo>
                      <a:pt x="33" y="443"/>
                      <a:pt x="33" y="457"/>
                      <a:pt x="34" y="471"/>
                    </a:cubicBezTo>
                    <a:cubicBezTo>
                      <a:pt x="32" y="538"/>
                      <a:pt x="29" y="604"/>
                      <a:pt x="31" y="670"/>
                    </a:cubicBezTo>
                    <a:cubicBezTo>
                      <a:pt x="29" y="684"/>
                      <a:pt x="28" y="698"/>
                      <a:pt x="30" y="712"/>
                    </a:cubicBezTo>
                    <a:cubicBezTo>
                      <a:pt x="29" y="736"/>
                      <a:pt x="27" y="760"/>
                      <a:pt x="29" y="784"/>
                    </a:cubicBezTo>
                    <a:cubicBezTo>
                      <a:pt x="26" y="790"/>
                      <a:pt x="27" y="797"/>
                      <a:pt x="27" y="803"/>
                    </a:cubicBezTo>
                    <a:cubicBezTo>
                      <a:pt x="22" y="1050"/>
                      <a:pt x="18" y="1297"/>
                      <a:pt x="13" y="1545"/>
                    </a:cubicBezTo>
                    <a:cubicBezTo>
                      <a:pt x="9" y="1778"/>
                      <a:pt x="5" y="2011"/>
                      <a:pt x="0" y="2244"/>
                    </a:cubicBezTo>
                    <a:cubicBezTo>
                      <a:pt x="0" y="2258"/>
                      <a:pt x="4" y="2267"/>
                      <a:pt x="16" y="2275"/>
                    </a:cubicBezTo>
                    <a:cubicBezTo>
                      <a:pt x="103" y="2337"/>
                      <a:pt x="189" y="2401"/>
                      <a:pt x="276" y="2463"/>
                    </a:cubicBezTo>
                    <a:cubicBezTo>
                      <a:pt x="319" y="2495"/>
                      <a:pt x="361" y="2528"/>
                      <a:pt x="406" y="2557"/>
                    </a:cubicBezTo>
                    <a:cubicBezTo>
                      <a:pt x="410" y="2549"/>
                      <a:pt x="408" y="2540"/>
                      <a:pt x="409" y="2532"/>
                    </a:cubicBezTo>
                    <a:cubicBezTo>
                      <a:pt x="411" y="2453"/>
                      <a:pt x="411" y="2374"/>
                      <a:pt x="413" y="2295"/>
                    </a:cubicBezTo>
                    <a:cubicBezTo>
                      <a:pt x="416" y="2158"/>
                      <a:pt x="418" y="2020"/>
                      <a:pt x="420" y="1883"/>
                    </a:cubicBezTo>
                    <a:cubicBezTo>
                      <a:pt x="423" y="1715"/>
                      <a:pt x="426" y="1548"/>
                      <a:pt x="429" y="1380"/>
                    </a:cubicBezTo>
                    <a:cubicBezTo>
                      <a:pt x="432" y="1203"/>
                      <a:pt x="435" y="1025"/>
                      <a:pt x="438" y="847"/>
                    </a:cubicBezTo>
                    <a:cubicBezTo>
                      <a:pt x="439" y="809"/>
                      <a:pt x="441" y="771"/>
                      <a:pt x="439" y="733"/>
                    </a:cubicBezTo>
                    <a:cubicBezTo>
                      <a:pt x="440" y="722"/>
                      <a:pt x="440" y="711"/>
                      <a:pt x="439" y="700"/>
                    </a:cubicBezTo>
                    <a:cubicBezTo>
                      <a:pt x="442" y="684"/>
                      <a:pt x="443" y="669"/>
                      <a:pt x="440" y="653"/>
                    </a:cubicBezTo>
                    <a:cubicBezTo>
                      <a:pt x="440" y="650"/>
                      <a:pt x="441" y="646"/>
                      <a:pt x="441" y="643"/>
                    </a:cubicBezTo>
                    <a:cubicBezTo>
                      <a:pt x="443" y="537"/>
                      <a:pt x="445" y="431"/>
                      <a:pt x="447" y="3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p:cNvSpPr>
              <p:nvPr/>
            </p:nvSpPr>
            <p:spPr bwMode="auto">
              <a:xfrm>
                <a:off x="1560513" y="2630488"/>
                <a:ext cx="1884363" cy="2147889"/>
              </a:xfrm>
              <a:custGeom>
                <a:avLst/>
                <a:gdLst>
                  <a:gd name="T0" fmla="*/ 47 w 2246"/>
                  <a:gd name="T1" fmla="*/ 0 h 2558"/>
                  <a:gd name="T2" fmla="*/ 155 w 2246"/>
                  <a:gd name="T3" fmla="*/ 2 h 2558"/>
                  <a:gd name="T4" fmla="*/ 256 w 2246"/>
                  <a:gd name="T5" fmla="*/ 4 h 2558"/>
                  <a:gd name="T6" fmla="*/ 525 w 2246"/>
                  <a:gd name="T7" fmla="*/ 10 h 2558"/>
                  <a:gd name="T8" fmla="*/ 903 w 2246"/>
                  <a:gd name="T9" fmla="*/ 18 h 2558"/>
                  <a:gd name="T10" fmla="*/ 1281 w 2246"/>
                  <a:gd name="T11" fmla="*/ 26 h 2558"/>
                  <a:gd name="T12" fmla="*/ 1659 w 2246"/>
                  <a:gd name="T13" fmla="*/ 35 h 2558"/>
                  <a:gd name="T14" fmla="*/ 2038 w 2246"/>
                  <a:gd name="T15" fmla="*/ 44 h 2558"/>
                  <a:gd name="T16" fmla="*/ 2209 w 2246"/>
                  <a:gd name="T17" fmla="*/ 47 h 2558"/>
                  <a:gd name="T18" fmla="*/ 2246 w 2246"/>
                  <a:gd name="T19" fmla="*/ 53 h 2558"/>
                  <a:gd name="T20" fmla="*/ 2235 w 2246"/>
                  <a:gd name="T21" fmla="*/ 63 h 2558"/>
                  <a:gd name="T22" fmla="*/ 2235 w 2246"/>
                  <a:gd name="T23" fmla="*/ 80 h 2558"/>
                  <a:gd name="T24" fmla="*/ 2229 w 2246"/>
                  <a:gd name="T25" fmla="*/ 563 h 2558"/>
                  <a:gd name="T26" fmla="*/ 2228 w 2246"/>
                  <a:gd name="T27" fmla="*/ 829 h 2558"/>
                  <a:gd name="T28" fmla="*/ 2226 w 2246"/>
                  <a:gd name="T29" fmla="*/ 856 h 2558"/>
                  <a:gd name="T30" fmla="*/ 2222 w 2246"/>
                  <a:gd name="T31" fmla="*/ 1183 h 2558"/>
                  <a:gd name="T32" fmla="*/ 2218 w 2246"/>
                  <a:gd name="T33" fmla="*/ 1559 h 2558"/>
                  <a:gd name="T34" fmla="*/ 2212 w 2246"/>
                  <a:gd name="T35" fmla="*/ 2068 h 2558"/>
                  <a:gd name="T36" fmla="*/ 2212 w 2246"/>
                  <a:gd name="T37" fmla="*/ 2237 h 2558"/>
                  <a:gd name="T38" fmla="*/ 2211 w 2246"/>
                  <a:gd name="T39" fmla="*/ 2294 h 2558"/>
                  <a:gd name="T40" fmla="*/ 2197 w 2246"/>
                  <a:gd name="T41" fmla="*/ 2310 h 2558"/>
                  <a:gd name="T42" fmla="*/ 2098 w 2246"/>
                  <a:gd name="T43" fmla="*/ 2321 h 2558"/>
                  <a:gd name="T44" fmla="*/ 1887 w 2246"/>
                  <a:gd name="T45" fmla="*/ 2345 h 2558"/>
                  <a:gd name="T46" fmla="*/ 1717 w 2246"/>
                  <a:gd name="T47" fmla="*/ 2364 h 2558"/>
                  <a:gd name="T48" fmla="*/ 1549 w 2246"/>
                  <a:gd name="T49" fmla="*/ 2384 h 2558"/>
                  <a:gd name="T50" fmla="*/ 1385 w 2246"/>
                  <a:gd name="T51" fmla="*/ 2402 h 2558"/>
                  <a:gd name="T52" fmla="*/ 1211 w 2246"/>
                  <a:gd name="T53" fmla="*/ 2422 h 2558"/>
                  <a:gd name="T54" fmla="*/ 1046 w 2246"/>
                  <a:gd name="T55" fmla="*/ 2440 h 2558"/>
                  <a:gd name="T56" fmla="*/ 840 w 2246"/>
                  <a:gd name="T57" fmla="*/ 2463 h 2558"/>
                  <a:gd name="T58" fmla="*/ 672 w 2246"/>
                  <a:gd name="T59" fmla="*/ 2482 h 2558"/>
                  <a:gd name="T60" fmla="*/ 500 w 2246"/>
                  <a:gd name="T61" fmla="*/ 2502 h 2558"/>
                  <a:gd name="T62" fmla="*/ 332 w 2246"/>
                  <a:gd name="T63" fmla="*/ 2521 h 2558"/>
                  <a:gd name="T64" fmla="*/ 165 w 2246"/>
                  <a:gd name="T65" fmla="*/ 2540 h 2558"/>
                  <a:gd name="T66" fmla="*/ 7 w 2246"/>
                  <a:gd name="T67" fmla="*/ 2558 h 2558"/>
                  <a:gd name="T68" fmla="*/ 0 w 2246"/>
                  <a:gd name="T69" fmla="*/ 2555 h 2558"/>
                  <a:gd name="T70" fmla="*/ 3 w 2246"/>
                  <a:gd name="T71" fmla="*/ 2530 h 2558"/>
                  <a:gd name="T72" fmla="*/ 7 w 2246"/>
                  <a:gd name="T73" fmla="*/ 2293 h 2558"/>
                  <a:gd name="T74" fmla="*/ 14 w 2246"/>
                  <a:gd name="T75" fmla="*/ 1881 h 2558"/>
                  <a:gd name="T76" fmla="*/ 23 w 2246"/>
                  <a:gd name="T77" fmla="*/ 1378 h 2558"/>
                  <a:gd name="T78" fmla="*/ 32 w 2246"/>
                  <a:gd name="T79" fmla="*/ 845 h 2558"/>
                  <a:gd name="T80" fmla="*/ 33 w 2246"/>
                  <a:gd name="T81" fmla="*/ 731 h 2558"/>
                  <a:gd name="T82" fmla="*/ 33 w 2246"/>
                  <a:gd name="T83" fmla="*/ 698 h 2558"/>
                  <a:gd name="T84" fmla="*/ 34 w 2246"/>
                  <a:gd name="T85" fmla="*/ 651 h 2558"/>
                  <a:gd name="T86" fmla="*/ 35 w 2246"/>
                  <a:gd name="T87" fmla="*/ 641 h 2558"/>
                  <a:gd name="T88" fmla="*/ 41 w 2246"/>
                  <a:gd name="T89" fmla="*/ 324 h 2558"/>
                  <a:gd name="T90" fmla="*/ 47 w 2246"/>
                  <a:gd name="T91" fmla="*/ 0 h 2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6" h="2558">
                    <a:moveTo>
                      <a:pt x="47" y="0"/>
                    </a:moveTo>
                    <a:cubicBezTo>
                      <a:pt x="83" y="1"/>
                      <a:pt x="119" y="0"/>
                      <a:pt x="155" y="2"/>
                    </a:cubicBezTo>
                    <a:cubicBezTo>
                      <a:pt x="188" y="3"/>
                      <a:pt x="222" y="3"/>
                      <a:pt x="256" y="4"/>
                    </a:cubicBezTo>
                    <a:cubicBezTo>
                      <a:pt x="346" y="6"/>
                      <a:pt x="435" y="8"/>
                      <a:pt x="525" y="10"/>
                    </a:cubicBezTo>
                    <a:cubicBezTo>
                      <a:pt x="651" y="12"/>
                      <a:pt x="777" y="15"/>
                      <a:pt x="903" y="18"/>
                    </a:cubicBezTo>
                    <a:cubicBezTo>
                      <a:pt x="1029" y="21"/>
                      <a:pt x="1155" y="24"/>
                      <a:pt x="1281" y="26"/>
                    </a:cubicBezTo>
                    <a:cubicBezTo>
                      <a:pt x="1407" y="29"/>
                      <a:pt x="1533" y="32"/>
                      <a:pt x="1659" y="35"/>
                    </a:cubicBezTo>
                    <a:cubicBezTo>
                      <a:pt x="1785" y="38"/>
                      <a:pt x="1911" y="40"/>
                      <a:pt x="2038" y="44"/>
                    </a:cubicBezTo>
                    <a:cubicBezTo>
                      <a:pt x="2095" y="45"/>
                      <a:pt x="2152" y="46"/>
                      <a:pt x="2209" y="47"/>
                    </a:cubicBezTo>
                    <a:cubicBezTo>
                      <a:pt x="2222" y="47"/>
                      <a:pt x="2234" y="48"/>
                      <a:pt x="2246" y="53"/>
                    </a:cubicBezTo>
                    <a:cubicBezTo>
                      <a:pt x="2241" y="55"/>
                      <a:pt x="2234" y="54"/>
                      <a:pt x="2235" y="63"/>
                    </a:cubicBezTo>
                    <a:cubicBezTo>
                      <a:pt x="2235" y="68"/>
                      <a:pt x="2235" y="74"/>
                      <a:pt x="2235" y="80"/>
                    </a:cubicBezTo>
                    <a:cubicBezTo>
                      <a:pt x="2233" y="241"/>
                      <a:pt x="2231" y="402"/>
                      <a:pt x="2229" y="563"/>
                    </a:cubicBezTo>
                    <a:cubicBezTo>
                      <a:pt x="2229" y="651"/>
                      <a:pt x="2228" y="740"/>
                      <a:pt x="2228" y="829"/>
                    </a:cubicBezTo>
                    <a:cubicBezTo>
                      <a:pt x="2224" y="837"/>
                      <a:pt x="2226" y="847"/>
                      <a:pt x="2226" y="856"/>
                    </a:cubicBezTo>
                    <a:cubicBezTo>
                      <a:pt x="2224" y="965"/>
                      <a:pt x="2223" y="1074"/>
                      <a:pt x="2222" y="1183"/>
                    </a:cubicBezTo>
                    <a:cubicBezTo>
                      <a:pt x="2221" y="1308"/>
                      <a:pt x="2219" y="1434"/>
                      <a:pt x="2218" y="1559"/>
                    </a:cubicBezTo>
                    <a:cubicBezTo>
                      <a:pt x="2216" y="1729"/>
                      <a:pt x="2214" y="1898"/>
                      <a:pt x="2212" y="2068"/>
                    </a:cubicBezTo>
                    <a:cubicBezTo>
                      <a:pt x="2212" y="2124"/>
                      <a:pt x="2212" y="2181"/>
                      <a:pt x="2212" y="2237"/>
                    </a:cubicBezTo>
                    <a:cubicBezTo>
                      <a:pt x="2212" y="2256"/>
                      <a:pt x="2211" y="2275"/>
                      <a:pt x="2211" y="2294"/>
                    </a:cubicBezTo>
                    <a:cubicBezTo>
                      <a:pt x="2211" y="2304"/>
                      <a:pt x="2208" y="2309"/>
                      <a:pt x="2197" y="2310"/>
                    </a:cubicBezTo>
                    <a:cubicBezTo>
                      <a:pt x="2164" y="2313"/>
                      <a:pt x="2131" y="2318"/>
                      <a:pt x="2098" y="2321"/>
                    </a:cubicBezTo>
                    <a:cubicBezTo>
                      <a:pt x="2028" y="2329"/>
                      <a:pt x="1957" y="2338"/>
                      <a:pt x="1887" y="2345"/>
                    </a:cubicBezTo>
                    <a:cubicBezTo>
                      <a:pt x="1830" y="2352"/>
                      <a:pt x="1773" y="2358"/>
                      <a:pt x="1717" y="2364"/>
                    </a:cubicBezTo>
                    <a:cubicBezTo>
                      <a:pt x="1661" y="2370"/>
                      <a:pt x="1605" y="2377"/>
                      <a:pt x="1549" y="2384"/>
                    </a:cubicBezTo>
                    <a:cubicBezTo>
                      <a:pt x="1494" y="2390"/>
                      <a:pt x="1440" y="2396"/>
                      <a:pt x="1385" y="2402"/>
                    </a:cubicBezTo>
                    <a:cubicBezTo>
                      <a:pt x="1327" y="2408"/>
                      <a:pt x="1269" y="2415"/>
                      <a:pt x="1211" y="2422"/>
                    </a:cubicBezTo>
                    <a:cubicBezTo>
                      <a:pt x="1156" y="2428"/>
                      <a:pt x="1101" y="2434"/>
                      <a:pt x="1046" y="2440"/>
                    </a:cubicBezTo>
                    <a:cubicBezTo>
                      <a:pt x="977" y="2448"/>
                      <a:pt x="909" y="2456"/>
                      <a:pt x="840" y="2463"/>
                    </a:cubicBezTo>
                    <a:cubicBezTo>
                      <a:pt x="784" y="2470"/>
                      <a:pt x="728" y="2476"/>
                      <a:pt x="672" y="2482"/>
                    </a:cubicBezTo>
                    <a:cubicBezTo>
                      <a:pt x="615" y="2489"/>
                      <a:pt x="558" y="2495"/>
                      <a:pt x="500" y="2502"/>
                    </a:cubicBezTo>
                    <a:cubicBezTo>
                      <a:pt x="444" y="2508"/>
                      <a:pt x="388" y="2514"/>
                      <a:pt x="332" y="2521"/>
                    </a:cubicBezTo>
                    <a:cubicBezTo>
                      <a:pt x="276" y="2527"/>
                      <a:pt x="221" y="2533"/>
                      <a:pt x="165" y="2540"/>
                    </a:cubicBezTo>
                    <a:cubicBezTo>
                      <a:pt x="112" y="2546"/>
                      <a:pt x="60" y="2552"/>
                      <a:pt x="7" y="2558"/>
                    </a:cubicBezTo>
                    <a:cubicBezTo>
                      <a:pt x="4" y="2558"/>
                      <a:pt x="2" y="2557"/>
                      <a:pt x="0" y="2555"/>
                    </a:cubicBezTo>
                    <a:cubicBezTo>
                      <a:pt x="4" y="2547"/>
                      <a:pt x="2" y="2538"/>
                      <a:pt x="3" y="2530"/>
                    </a:cubicBezTo>
                    <a:cubicBezTo>
                      <a:pt x="5" y="2451"/>
                      <a:pt x="5" y="2372"/>
                      <a:pt x="7" y="2293"/>
                    </a:cubicBezTo>
                    <a:cubicBezTo>
                      <a:pt x="10" y="2156"/>
                      <a:pt x="12" y="2018"/>
                      <a:pt x="14" y="1881"/>
                    </a:cubicBezTo>
                    <a:cubicBezTo>
                      <a:pt x="17" y="1713"/>
                      <a:pt x="20" y="1546"/>
                      <a:pt x="23" y="1378"/>
                    </a:cubicBezTo>
                    <a:cubicBezTo>
                      <a:pt x="26" y="1201"/>
                      <a:pt x="29" y="1023"/>
                      <a:pt x="32" y="845"/>
                    </a:cubicBezTo>
                    <a:cubicBezTo>
                      <a:pt x="33" y="807"/>
                      <a:pt x="35" y="769"/>
                      <a:pt x="33" y="731"/>
                    </a:cubicBezTo>
                    <a:cubicBezTo>
                      <a:pt x="34" y="720"/>
                      <a:pt x="34" y="709"/>
                      <a:pt x="33" y="698"/>
                    </a:cubicBezTo>
                    <a:cubicBezTo>
                      <a:pt x="36" y="682"/>
                      <a:pt x="37" y="667"/>
                      <a:pt x="34" y="651"/>
                    </a:cubicBezTo>
                    <a:cubicBezTo>
                      <a:pt x="34" y="648"/>
                      <a:pt x="35" y="644"/>
                      <a:pt x="35" y="641"/>
                    </a:cubicBezTo>
                    <a:cubicBezTo>
                      <a:pt x="37" y="535"/>
                      <a:pt x="39" y="429"/>
                      <a:pt x="41" y="324"/>
                    </a:cubicBezTo>
                    <a:cubicBezTo>
                      <a:pt x="43" y="216"/>
                      <a:pt x="45" y="108"/>
                      <a:pt x="47"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3182938" y="682625"/>
              <a:ext cx="1809750" cy="1911350"/>
              <a:chOff x="3182938" y="682625"/>
              <a:chExt cx="1809750" cy="1911350"/>
            </a:xfrm>
          </p:grpSpPr>
          <p:sp>
            <p:nvSpPr>
              <p:cNvPr id="17" name="Freeform 21"/>
              <p:cNvSpPr>
                <a:spLocks/>
              </p:cNvSpPr>
              <p:nvPr/>
            </p:nvSpPr>
            <p:spPr bwMode="auto">
              <a:xfrm>
                <a:off x="3182938" y="682625"/>
                <a:ext cx="407988" cy="1874838"/>
              </a:xfrm>
              <a:custGeom>
                <a:avLst/>
                <a:gdLst>
                  <a:gd name="T0" fmla="*/ 459 w 487"/>
                  <a:gd name="T1" fmla="*/ 4 h 2232"/>
                  <a:gd name="T2" fmla="*/ 344 w 487"/>
                  <a:gd name="T3" fmla="*/ 53 h 2232"/>
                  <a:gd name="T4" fmla="*/ 318 w 487"/>
                  <a:gd name="T5" fmla="*/ 63 h 2232"/>
                  <a:gd name="T6" fmla="*/ 316 w 487"/>
                  <a:gd name="T7" fmla="*/ 159 h 2232"/>
                  <a:gd name="T8" fmla="*/ 314 w 487"/>
                  <a:gd name="T9" fmla="*/ 453 h 2232"/>
                  <a:gd name="T10" fmla="*/ 309 w 487"/>
                  <a:gd name="T11" fmla="*/ 853 h 2232"/>
                  <a:gd name="T12" fmla="*/ 305 w 487"/>
                  <a:gd name="T13" fmla="*/ 1222 h 2232"/>
                  <a:gd name="T14" fmla="*/ 301 w 487"/>
                  <a:gd name="T15" fmla="*/ 1601 h 2232"/>
                  <a:gd name="T16" fmla="*/ 297 w 487"/>
                  <a:gd name="T17" fmla="*/ 1966 h 2232"/>
                  <a:gd name="T18" fmla="*/ 295 w 487"/>
                  <a:gd name="T19" fmla="*/ 1978 h 2232"/>
                  <a:gd name="T20" fmla="*/ 292 w 487"/>
                  <a:gd name="T21" fmla="*/ 2168 h 2232"/>
                  <a:gd name="T22" fmla="*/ 275 w 487"/>
                  <a:gd name="T23" fmla="*/ 2184 h 2232"/>
                  <a:gd name="T24" fmla="*/ 71 w 487"/>
                  <a:gd name="T25" fmla="*/ 2177 h 2232"/>
                  <a:gd name="T26" fmla="*/ 62 w 487"/>
                  <a:gd name="T27" fmla="*/ 2183 h 2232"/>
                  <a:gd name="T28" fmla="*/ 62 w 487"/>
                  <a:gd name="T29" fmla="*/ 2177 h 2232"/>
                  <a:gd name="T30" fmla="*/ 49 w 487"/>
                  <a:gd name="T31" fmla="*/ 2177 h 2232"/>
                  <a:gd name="T32" fmla="*/ 1 w 487"/>
                  <a:gd name="T33" fmla="*/ 2175 h 2232"/>
                  <a:gd name="T34" fmla="*/ 1 w 487"/>
                  <a:gd name="T35" fmla="*/ 2232 h 2232"/>
                  <a:gd name="T36" fmla="*/ 1 w 487"/>
                  <a:gd name="T37" fmla="*/ 2232 h 2232"/>
                  <a:gd name="T38" fmla="*/ 2 w 487"/>
                  <a:gd name="T39" fmla="*/ 2232 h 2232"/>
                  <a:gd name="T40" fmla="*/ 12 w 487"/>
                  <a:gd name="T41" fmla="*/ 2231 h 2232"/>
                  <a:gd name="T42" fmla="*/ 34 w 487"/>
                  <a:gd name="T43" fmla="*/ 2229 h 2232"/>
                  <a:gd name="T44" fmla="*/ 131 w 487"/>
                  <a:gd name="T45" fmla="*/ 2224 h 2232"/>
                  <a:gd name="T46" fmla="*/ 161 w 487"/>
                  <a:gd name="T47" fmla="*/ 2222 h 2232"/>
                  <a:gd name="T48" fmla="*/ 458 w 487"/>
                  <a:gd name="T49" fmla="*/ 2188 h 2232"/>
                  <a:gd name="T50" fmla="*/ 458 w 487"/>
                  <a:gd name="T51" fmla="*/ 2188 h 2232"/>
                  <a:gd name="T52" fmla="*/ 456 w 487"/>
                  <a:gd name="T53" fmla="*/ 2171 h 2232"/>
                  <a:gd name="T54" fmla="*/ 460 w 487"/>
                  <a:gd name="T55" fmla="*/ 1835 h 2232"/>
                  <a:gd name="T56" fmla="*/ 461 w 487"/>
                  <a:gd name="T57" fmla="*/ 1641 h 2232"/>
                  <a:gd name="T58" fmla="*/ 466 w 487"/>
                  <a:gd name="T59" fmla="*/ 1233 h 2232"/>
                  <a:gd name="T60" fmla="*/ 470 w 487"/>
                  <a:gd name="T61" fmla="*/ 850 h 2232"/>
                  <a:gd name="T62" fmla="*/ 474 w 487"/>
                  <a:gd name="T63" fmla="*/ 455 h 2232"/>
                  <a:gd name="T64" fmla="*/ 478 w 487"/>
                  <a:gd name="T65" fmla="*/ 72 h 2232"/>
                  <a:gd name="T66" fmla="*/ 480 w 487"/>
                  <a:gd name="T67" fmla="*/ 17 h 2232"/>
                  <a:gd name="T68" fmla="*/ 482 w 487"/>
                  <a:gd name="T69" fmla="*/ 4 h 2232"/>
                  <a:gd name="T70" fmla="*/ 487 w 487"/>
                  <a:gd name="T71" fmla="*/ 0 h 2232"/>
                  <a:gd name="T72" fmla="*/ 459 w 487"/>
                  <a:gd name="T73" fmla="*/ 4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7" h="2232">
                    <a:moveTo>
                      <a:pt x="459" y="4"/>
                    </a:moveTo>
                    <a:cubicBezTo>
                      <a:pt x="421" y="20"/>
                      <a:pt x="383" y="37"/>
                      <a:pt x="344" y="53"/>
                    </a:cubicBezTo>
                    <a:cubicBezTo>
                      <a:pt x="341" y="54"/>
                      <a:pt x="330" y="58"/>
                      <a:pt x="318" y="63"/>
                    </a:cubicBezTo>
                    <a:cubicBezTo>
                      <a:pt x="317" y="95"/>
                      <a:pt x="317" y="127"/>
                      <a:pt x="316" y="159"/>
                    </a:cubicBezTo>
                    <a:cubicBezTo>
                      <a:pt x="315" y="257"/>
                      <a:pt x="315" y="355"/>
                      <a:pt x="314" y="453"/>
                    </a:cubicBezTo>
                    <a:cubicBezTo>
                      <a:pt x="311" y="586"/>
                      <a:pt x="312" y="719"/>
                      <a:pt x="309" y="853"/>
                    </a:cubicBezTo>
                    <a:cubicBezTo>
                      <a:pt x="307" y="976"/>
                      <a:pt x="308" y="1099"/>
                      <a:pt x="305" y="1222"/>
                    </a:cubicBezTo>
                    <a:cubicBezTo>
                      <a:pt x="302" y="1349"/>
                      <a:pt x="303" y="1475"/>
                      <a:pt x="301" y="1601"/>
                    </a:cubicBezTo>
                    <a:cubicBezTo>
                      <a:pt x="298" y="1723"/>
                      <a:pt x="298" y="1845"/>
                      <a:pt x="297" y="1966"/>
                    </a:cubicBezTo>
                    <a:cubicBezTo>
                      <a:pt x="297" y="1970"/>
                      <a:pt x="296" y="1974"/>
                      <a:pt x="295" y="1978"/>
                    </a:cubicBezTo>
                    <a:cubicBezTo>
                      <a:pt x="294" y="2042"/>
                      <a:pt x="293" y="2105"/>
                      <a:pt x="292" y="2168"/>
                    </a:cubicBezTo>
                    <a:cubicBezTo>
                      <a:pt x="292" y="2184"/>
                      <a:pt x="291" y="2185"/>
                      <a:pt x="275" y="2184"/>
                    </a:cubicBezTo>
                    <a:cubicBezTo>
                      <a:pt x="207" y="2182"/>
                      <a:pt x="139" y="2180"/>
                      <a:pt x="71" y="2177"/>
                    </a:cubicBezTo>
                    <a:cubicBezTo>
                      <a:pt x="68" y="2179"/>
                      <a:pt x="65" y="2181"/>
                      <a:pt x="62" y="2183"/>
                    </a:cubicBezTo>
                    <a:cubicBezTo>
                      <a:pt x="62" y="2177"/>
                      <a:pt x="62" y="2177"/>
                      <a:pt x="62" y="2177"/>
                    </a:cubicBezTo>
                    <a:cubicBezTo>
                      <a:pt x="58" y="2177"/>
                      <a:pt x="53" y="2177"/>
                      <a:pt x="49" y="2177"/>
                    </a:cubicBezTo>
                    <a:cubicBezTo>
                      <a:pt x="33" y="2176"/>
                      <a:pt x="17" y="2176"/>
                      <a:pt x="1" y="2175"/>
                    </a:cubicBezTo>
                    <a:cubicBezTo>
                      <a:pt x="1" y="2232"/>
                      <a:pt x="1" y="2232"/>
                      <a:pt x="1" y="2232"/>
                    </a:cubicBezTo>
                    <a:cubicBezTo>
                      <a:pt x="0" y="2232"/>
                      <a:pt x="0" y="2232"/>
                      <a:pt x="1" y="2232"/>
                    </a:cubicBezTo>
                    <a:cubicBezTo>
                      <a:pt x="2" y="2232"/>
                      <a:pt x="2" y="2232"/>
                      <a:pt x="2" y="2232"/>
                    </a:cubicBezTo>
                    <a:cubicBezTo>
                      <a:pt x="3" y="2231"/>
                      <a:pt x="7" y="2231"/>
                      <a:pt x="12" y="2231"/>
                    </a:cubicBezTo>
                    <a:cubicBezTo>
                      <a:pt x="19" y="2230"/>
                      <a:pt x="26" y="2229"/>
                      <a:pt x="34" y="2229"/>
                    </a:cubicBezTo>
                    <a:cubicBezTo>
                      <a:pt x="66" y="2227"/>
                      <a:pt x="98" y="2226"/>
                      <a:pt x="131" y="2224"/>
                    </a:cubicBezTo>
                    <a:cubicBezTo>
                      <a:pt x="140" y="2224"/>
                      <a:pt x="150" y="2223"/>
                      <a:pt x="161" y="2222"/>
                    </a:cubicBezTo>
                    <a:cubicBezTo>
                      <a:pt x="248" y="2216"/>
                      <a:pt x="377" y="2192"/>
                      <a:pt x="458" y="2188"/>
                    </a:cubicBezTo>
                    <a:cubicBezTo>
                      <a:pt x="458" y="2188"/>
                      <a:pt x="458" y="2188"/>
                      <a:pt x="458" y="2188"/>
                    </a:cubicBezTo>
                    <a:cubicBezTo>
                      <a:pt x="456" y="2185"/>
                      <a:pt x="456" y="2181"/>
                      <a:pt x="456" y="2171"/>
                    </a:cubicBezTo>
                    <a:cubicBezTo>
                      <a:pt x="457" y="2059"/>
                      <a:pt x="459" y="1947"/>
                      <a:pt x="460" y="1835"/>
                    </a:cubicBezTo>
                    <a:cubicBezTo>
                      <a:pt x="460" y="1770"/>
                      <a:pt x="460" y="1705"/>
                      <a:pt x="461" y="1641"/>
                    </a:cubicBezTo>
                    <a:cubicBezTo>
                      <a:pt x="464" y="1505"/>
                      <a:pt x="463" y="1369"/>
                      <a:pt x="466" y="1233"/>
                    </a:cubicBezTo>
                    <a:cubicBezTo>
                      <a:pt x="468" y="1105"/>
                      <a:pt x="467" y="978"/>
                      <a:pt x="470" y="850"/>
                    </a:cubicBezTo>
                    <a:cubicBezTo>
                      <a:pt x="473" y="718"/>
                      <a:pt x="471" y="587"/>
                      <a:pt x="474" y="455"/>
                    </a:cubicBezTo>
                    <a:cubicBezTo>
                      <a:pt x="477" y="327"/>
                      <a:pt x="476" y="200"/>
                      <a:pt x="478" y="72"/>
                    </a:cubicBezTo>
                    <a:cubicBezTo>
                      <a:pt x="478" y="54"/>
                      <a:pt x="479" y="36"/>
                      <a:pt x="480" y="17"/>
                    </a:cubicBezTo>
                    <a:cubicBezTo>
                      <a:pt x="480" y="9"/>
                      <a:pt x="480" y="6"/>
                      <a:pt x="482" y="4"/>
                    </a:cubicBezTo>
                    <a:cubicBezTo>
                      <a:pt x="483" y="1"/>
                      <a:pt x="484" y="0"/>
                      <a:pt x="487" y="0"/>
                    </a:cubicBezTo>
                    <a:cubicBezTo>
                      <a:pt x="486" y="0"/>
                      <a:pt x="460" y="3"/>
                      <a:pt x="459"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30"/>
              <p:cNvSpPr>
                <a:spLocks/>
              </p:cNvSpPr>
              <p:nvPr/>
            </p:nvSpPr>
            <p:spPr bwMode="auto">
              <a:xfrm>
                <a:off x="3182938" y="2520950"/>
                <a:ext cx="1793875" cy="73025"/>
              </a:xfrm>
              <a:custGeom>
                <a:avLst/>
                <a:gdLst>
                  <a:gd name="T0" fmla="*/ 2131 w 2136"/>
                  <a:gd name="T1" fmla="*/ 59 h 88"/>
                  <a:gd name="T2" fmla="*/ 1979 w 2136"/>
                  <a:gd name="T3" fmla="*/ 53 h 88"/>
                  <a:gd name="T4" fmla="*/ 1636 w 2136"/>
                  <a:gd name="T5" fmla="*/ 42 h 88"/>
                  <a:gd name="T6" fmla="*/ 1250 w 2136"/>
                  <a:gd name="T7" fmla="*/ 29 h 88"/>
                  <a:gd name="T8" fmla="*/ 999 w 2136"/>
                  <a:gd name="T9" fmla="*/ 21 h 88"/>
                  <a:gd name="T10" fmla="*/ 925 w 2136"/>
                  <a:gd name="T11" fmla="*/ 19 h 88"/>
                  <a:gd name="T12" fmla="*/ 924 w 2136"/>
                  <a:gd name="T13" fmla="*/ 19 h 88"/>
                  <a:gd name="T14" fmla="*/ 922 w 2136"/>
                  <a:gd name="T15" fmla="*/ 18 h 88"/>
                  <a:gd name="T16" fmla="*/ 574 w 2136"/>
                  <a:gd name="T17" fmla="*/ 6 h 88"/>
                  <a:gd name="T18" fmla="*/ 473 w 2136"/>
                  <a:gd name="T19" fmla="*/ 3 h 88"/>
                  <a:gd name="T20" fmla="*/ 457 w 2136"/>
                  <a:gd name="T21" fmla="*/ 0 h 88"/>
                  <a:gd name="T22" fmla="*/ 457 w 2136"/>
                  <a:gd name="T23" fmla="*/ 0 h 88"/>
                  <a:gd name="T24" fmla="*/ 140 w 2136"/>
                  <a:gd name="T25" fmla="*/ 36 h 88"/>
                  <a:gd name="T26" fmla="*/ 33 w 2136"/>
                  <a:gd name="T27" fmla="*/ 41 h 88"/>
                  <a:gd name="T28" fmla="*/ 0 w 2136"/>
                  <a:gd name="T29" fmla="*/ 44 h 88"/>
                  <a:gd name="T30" fmla="*/ 232 w 2136"/>
                  <a:gd name="T31" fmla="*/ 52 h 88"/>
                  <a:gd name="T32" fmla="*/ 513 w 2136"/>
                  <a:gd name="T33" fmla="*/ 61 h 88"/>
                  <a:gd name="T34" fmla="*/ 804 w 2136"/>
                  <a:gd name="T35" fmla="*/ 70 h 88"/>
                  <a:gd name="T36" fmla="*/ 1083 w 2136"/>
                  <a:gd name="T37" fmla="*/ 78 h 88"/>
                  <a:gd name="T38" fmla="*/ 1372 w 2136"/>
                  <a:gd name="T39" fmla="*/ 86 h 88"/>
                  <a:gd name="T40" fmla="*/ 1639 w 2136"/>
                  <a:gd name="T41" fmla="*/ 80 h 88"/>
                  <a:gd name="T42" fmla="*/ 2136 w 2136"/>
                  <a:gd name="T43" fmla="*/ 59 h 88"/>
                  <a:gd name="T44" fmla="*/ 2134 w 2136"/>
                  <a:gd name="T45" fmla="*/ 59 h 88"/>
                  <a:gd name="T46" fmla="*/ 2131 w 2136"/>
                  <a:gd name="T47"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36" h="88">
                    <a:moveTo>
                      <a:pt x="2131" y="59"/>
                    </a:moveTo>
                    <a:cubicBezTo>
                      <a:pt x="2080" y="56"/>
                      <a:pt x="2029" y="55"/>
                      <a:pt x="1979" y="53"/>
                    </a:cubicBezTo>
                    <a:cubicBezTo>
                      <a:pt x="1865" y="49"/>
                      <a:pt x="1750" y="46"/>
                      <a:pt x="1636" y="42"/>
                    </a:cubicBezTo>
                    <a:cubicBezTo>
                      <a:pt x="1508" y="38"/>
                      <a:pt x="1379" y="34"/>
                      <a:pt x="1250" y="29"/>
                    </a:cubicBezTo>
                    <a:cubicBezTo>
                      <a:pt x="1166" y="27"/>
                      <a:pt x="1082" y="24"/>
                      <a:pt x="999" y="21"/>
                    </a:cubicBezTo>
                    <a:cubicBezTo>
                      <a:pt x="974" y="20"/>
                      <a:pt x="950" y="19"/>
                      <a:pt x="925" y="19"/>
                    </a:cubicBezTo>
                    <a:cubicBezTo>
                      <a:pt x="925" y="19"/>
                      <a:pt x="925" y="19"/>
                      <a:pt x="924" y="19"/>
                    </a:cubicBezTo>
                    <a:cubicBezTo>
                      <a:pt x="923" y="19"/>
                      <a:pt x="922" y="18"/>
                      <a:pt x="922" y="18"/>
                    </a:cubicBezTo>
                    <a:cubicBezTo>
                      <a:pt x="806" y="14"/>
                      <a:pt x="690" y="10"/>
                      <a:pt x="574" y="6"/>
                    </a:cubicBezTo>
                    <a:cubicBezTo>
                      <a:pt x="540" y="5"/>
                      <a:pt x="507" y="4"/>
                      <a:pt x="473" y="3"/>
                    </a:cubicBezTo>
                    <a:cubicBezTo>
                      <a:pt x="464" y="2"/>
                      <a:pt x="460" y="2"/>
                      <a:pt x="457" y="0"/>
                    </a:cubicBezTo>
                    <a:cubicBezTo>
                      <a:pt x="457" y="0"/>
                      <a:pt x="457" y="0"/>
                      <a:pt x="457" y="0"/>
                    </a:cubicBezTo>
                    <a:cubicBezTo>
                      <a:pt x="370" y="4"/>
                      <a:pt x="228" y="31"/>
                      <a:pt x="140" y="36"/>
                    </a:cubicBezTo>
                    <a:cubicBezTo>
                      <a:pt x="104" y="37"/>
                      <a:pt x="69" y="39"/>
                      <a:pt x="33" y="41"/>
                    </a:cubicBezTo>
                    <a:cubicBezTo>
                      <a:pt x="22" y="41"/>
                      <a:pt x="11" y="43"/>
                      <a:pt x="0" y="44"/>
                    </a:cubicBezTo>
                    <a:cubicBezTo>
                      <a:pt x="77" y="47"/>
                      <a:pt x="155" y="50"/>
                      <a:pt x="232" y="52"/>
                    </a:cubicBezTo>
                    <a:cubicBezTo>
                      <a:pt x="326" y="55"/>
                      <a:pt x="419" y="57"/>
                      <a:pt x="513" y="61"/>
                    </a:cubicBezTo>
                    <a:cubicBezTo>
                      <a:pt x="610" y="64"/>
                      <a:pt x="707" y="67"/>
                      <a:pt x="804" y="70"/>
                    </a:cubicBezTo>
                    <a:cubicBezTo>
                      <a:pt x="897" y="72"/>
                      <a:pt x="990" y="75"/>
                      <a:pt x="1083" y="78"/>
                    </a:cubicBezTo>
                    <a:cubicBezTo>
                      <a:pt x="1180" y="81"/>
                      <a:pt x="1276" y="84"/>
                      <a:pt x="1372" y="86"/>
                    </a:cubicBezTo>
                    <a:cubicBezTo>
                      <a:pt x="1461" y="88"/>
                      <a:pt x="1550" y="82"/>
                      <a:pt x="1639" y="80"/>
                    </a:cubicBezTo>
                    <a:cubicBezTo>
                      <a:pt x="1750" y="77"/>
                      <a:pt x="2043" y="63"/>
                      <a:pt x="2136" y="59"/>
                    </a:cubicBezTo>
                    <a:cubicBezTo>
                      <a:pt x="2135" y="59"/>
                      <a:pt x="2135" y="59"/>
                      <a:pt x="2134" y="59"/>
                    </a:cubicBezTo>
                    <a:cubicBezTo>
                      <a:pt x="2133" y="59"/>
                      <a:pt x="2132" y="59"/>
                      <a:pt x="2131" y="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p:nvSpPr>
            <p:spPr bwMode="auto">
              <a:xfrm>
                <a:off x="3182938" y="682625"/>
                <a:ext cx="407988" cy="1874838"/>
              </a:xfrm>
              <a:custGeom>
                <a:avLst/>
                <a:gdLst>
                  <a:gd name="T0" fmla="*/ 459 w 487"/>
                  <a:gd name="T1" fmla="*/ 4 h 2232"/>
                  <a:gd name="T2" fmla="*/ 344 w 487"/>
                  <a:gd name="T3" fmla="*/ 53 h 2232"/>
                  <a:gd name="T4" fmla="*/ 318 w 487"/>
                  <a:gd name="T5" fmla="*/ 63 h 2232"/>
                  <a:gd name="T6" fmla="*/ 316 w 487"/>
                  <a:gd name="T7" fmla="*/ 159 h 2232"/>
                  <a:gd name="T8" fmla="*/ 314 w 487"/>
                  <a:gd name="T9" fmla="*/ 453 h 2232"/>
                  <a:gd name="T10" fmla="*/ 309 w 487"/>
                  <a:gd name="T11" fmla="*/ 853 h 2232"/>
                  <a:gd name="T12" fmla="*/ 305 w 487"/>
                  <a:gd name="T13" fmla="*/ 1222 h 2232"/>
                  <a:gd name="T14" fmla="*/ 301 w 487"/>
                  <a:gd name="T15" fmla="*/ 1601 h 2232"/>
                  <a:gd name="T16" fmla="*/ 297 w 487"/>
                  <a:gd name="T17" fmla="*/ 1966 h 2232"/>
                  <a:gd name="T18" fmla="*/ 295 w 487"/>
                  <a:gd name="T19" fmla="*/ 1978 h 2232"/>
                  <a:gd name="T20" fmla="*/ 292 w 487"/>
                  <a:gd name="T21" fmla="*/ 2168 h 2232"/>
                  <a:gd name="T22" fmla="*/ 275 w 487"/>
                  <a:gd name="T23" fmla="*/ 2184 h 2232"/>
                  <a:gd name="T24" fmla="*/ 71 w 487"/>
                  <a:gd name="T25" fmla="*/ 2177 h 2232"/>
                  <a:gd name="T26" fmla="*/ 62 w 487"/>
                  <a:gd name="T27" fmla="*/ 2183 h 2232"/>
                  <a:gd name="T28" fmla="*/ 62 w 487"/>
                  <a:gd name="T29" fmla="*/ 2177 h 2232"/>
                  <a:gd name="T30" fmla="*/ 49 w 487"/>
                  <a:gd name="T31" fmla="*/ 2177 h 2232"/>
                  <a:gd name="T32" fmla="*/ 1 w 487"/>
                  <a:gd name="T33" fmla="*/ 2175 h 2232"/>
                  <a:gd name="T34" fmla="*/ 1 w 487"/>
                  <a:gd name="T35" fmla="*/ 2232 h 2232"/>
                  <a:gd name="T36" fmla="*/ 1 w 487"/>
                  <a:gd name="T37" fmla="*/ 2232 h 2232"/>
                  <a:gd name="T38" fmla="*/ 2 w 487"/>
                  <a:gd name="T39" fmla="*/ 2232 h 2232"/>
                  <a:gd name="T40" fmla="*/ 12 w 487"/>
                  <a:gd name="T41" fmla="*/ 2231 h 2232"/>
                  <a:gd name="T42" fmla="*/ 34 w 487"/>
                  <a:gd name="T43" fmla="*/ 2229 h 2232"/>
                  <a:gd name="T44" fmla="*/ 131 w 487"/>
                  <a:gd name="T45" fmla="*/ 2224 h 2232"/>
                  <a:gd name="T46" fmla="*/ 161 w 487"/>
                  <a:gd name="T47" fmla="*/ 2222 h 2232"/>
                  <a:gd name="T48" fmla="*/ 458 w 487"/>
                  <a:gd name="T49" fmla="*/ 2188 h 2232"/>
                  <a:gd name="T50" fmla="*/ 458 w 487"/>
                  <a:gd name="T51" fmla="*/ 2188 h 2232"/>
                  <a:gd name="T52" fmla="*/ 456 w 487"/>
                  <a:gd name="T53" fmla="*/ 2171 h 2232"/>
                  <a:gd name="T54" fmla="*/ 460 w 487"/>
                  <a:gd name="T55" fmla="*/ 1835 h 2232"/>
                  <a:gd name="T56" fmla="*/ 461 w 487"/>
                  <a:gd name="T57" fmla="*/ 1641 h 2232"/>
                  <a:gd name="T58" fmla="*/ 466 w 487"/>
                  <a:gd name="T59" fmla="*/ 1233 h 2232"/>
                  <a:gd name="T60" fmla="*/ 470 w 487"/>
                  <a:gd name="T61" fmla="*/ 850 h 2232"/>
                  <a:gd name="T62" fmla="*/ 474 w 487"/>
                  <a:gd name="T63" fmla="*/ 455 h 2232"/>
                  <a:gd name="T64" fmla="*/ 478 w 487"/>
                  <a:gd name="T65" fmla="*/ 72 h 2232"/>
                  <a:gd name="T66" fmla="*/ 480 w 487"/>
                  <a:gd name="T67" fmla="*/ 17 h 2232"/>
                  <a:gd name="T68" fmla="*/ 482 w 487"/>
                  <a:gd name="T69" fmla="*/ 4 h 2232"/>
                  <a:gd name="T70" fmla="*/ 487 w 487"/>
                  <a:gd name="T71" fmla="*/ 0 h 2232"/>
                  <a:gd name="T72" fmla="*/ 459 w 487"/>
                  <a:gd name="T73" fmla="*/ 4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7" h="2232">
                    <a:moveTo>
                      <a:pt x="459" y="4"/>
                    </a:moveTo>
                    <a:cubicBezTo>
                      <a:pt x="421" y="20"/>
                      <a:pt x="383" y="37"/>
                      <a:pt x="344" y="53"/>
                    </a:cubicBezTo>
                    <a:cubicBezTo>
                      <a:pt x="341" y="54"/>
                      <a:pt x="330" y="58"/>
                      <a:pt x="318" y="63"/>
                    </a:cubicBezTo>
                    <a:cubicBezTo>
                      <a:pt x="317" y="95"/>
                      <a:pt x="317" y="127"/>
                      <a:pt x="316" y="159"/>
                    </a:cubicBezTo>
                    <a:cubicBezTo>
                      <a:pt x="315" y="257"/>
                      <a:pt x="315" y="355"/>
                      <a:pt x="314" y="453"/>
                    </a:cubicBezTo>
                    <a:cubicBezTo>
                      <a:pt x="311" y="586"/>
                      <a:pt x="312" y="719"/>
                      <a:pt x="309" y="853"/>
                    </a:cubicBezTo>
                    <a:cubicBezTo>
                      <a:pt x="307" y="976"/>
                      <a:pt x="308" y="1099"/>
                      <a:pt x="305" y="1222"/>
                    </a:cubicBezTo>
                    <a:cubicBezTo>
                      <a:pt x="302" y="1349"/>
                      <a:pt x="303" y="1475"/>
                      <a:pt x="301" y="1601"/>
                    </a:cubicBezTo>
                    <a:cubicBezTo>
                      <a:pt x="298" y="1723"/>
                      <a:pt x="298" y="1845"/>
                      <a:pt x="297" y="1966"/>
                    </a:cubicBezTo>
                    <a:cubicBezTo>
                      <a:pt x="297" y="1970"/>
                      <a:pt x="296" y="1974"/>
                      <a:pt x="295" y="1978"/>
                    </a:cubicBezTo>
                    <a:cubicBezTo>
                      <a:pt x="294" y="2042"/>
                      <a:pt x="293" y="2105"/>
                      <a:pt x="292" y="2168"/>
                    </a:cubicBezTo>
                    <a:cubicBezTo>
                      <a:pt x="292" y="2184"/>
                      <a:pt x="291" y="2185"/>
                      <a:pt x="275" y="2184"/>
                    </a:cubicBezTo>
                    <a:cubicBezTo>
                      <a:pt x="207" y="2182"/>
                      <a:pt x="139" y="2180"/>
                      <a:pt x="71" y="2177"/>
                    </a:cubicBezTo>
                    <a:cubicBezTo>
                      <a:pt x="68" y="2179"/>
                      <a:pt x="65" y="2181"/>
                      <a:pt x="62" y="2183"/>
                    </a:cubicBezTo>
                    <a:cubicBezTo>
                      <a:pt x="62" y="2177"/>
                      <a:pt x="62" y="2177"/>
                      <a:pt x="62" y="2177"/>
                    </a:cubicBezTo>
                    <a:cubicBezTo>
                      <a:pt x="58" y="2177"/>
                      <a:pt x="53" y="2177"/>
                      <a:pt x="49" y="2177"/>
                    </a:cubicBezTo>
                    <a:cubicBezTo>
                      <a:pt x="33" y="2176"/>
                      <a:pt x="17" y="2176"/>
                      <a:pt x="1" y="2175"/>
                    </a:cubicBezTo>
                    <a:cubicBezTo>
                      <a:pt x="1" y="2232"/>
                      <a:pt x="1" y="2232"/>
                      <a:pt x="1" y="2232"/>
                    </a:cubicBezTo>
                    <a:cubicBezTo>
                      <a:pt x="0" y="2232"/>
                      <a:pt x="0" y="2232"/>
                      <a:pt x="1" y="2232"/>
                    </a:cubicBezTo>
                    <a:cubicBezTo>
                      <a:pt x="2" y="2232"/>
                      <a:pt x="2" y="2232"/>
                      <a:pt x="2" y="2232"/>
                    </a:cubicBezTo>
                    <a:cubicBezTo>
                      <a:pt x="3" y="2231"/>
                      <a:pt x="7" y="2231"/>
                      <a:pt x="12" y="2231"/>
                    </a:cubicBezTo>
                    <a:cubicBezTo>
                      <a:pt x="19" y="2230"/>
                      <a:pt x="26" y="2229"/>
                      <a:pt x="34" y="2229"/>
                    </a:cubicBezTo>
                    <a:cubicBezTo>
                      <a:pt x="66" y="2227"/>
                      <a:pt x="98" y="2226"/>
                      <a:pt x="131" y="2224"/>
                    </a:cubicBezTo>
                    <a:cubicBezTo>
                      <a:pt x="140" y="2224"/>
                      <a:pt x="150" y="2223"/>
                      <a:pt x="161" y="2222"/>
                    </a:cubicBezTo>
                    <a:cubicBezTo>
                      <a:pt x="248" y="2216"/>
                      <a:pt x="377" y="2192"/>
                      <a:pt x="458" y="2188"/>
                    </a:cubicBezTo>
                    <a:cubicBezTo>
                      <a:pt x="458" y="2188"/>
                      <a:pt x="458" y="2188"/>
                      <a:pt x="458" y="2188"/>
                    </a:cubicBezTo>
                    <a:cubicBezTo>
                      <a:pt x="456" y="2185"/>
                      <a:pt x="456" y="2181"/>
                      <a:pt x="456" y="2171"/>
                    </a:cubicBezTo>
                    <a:cubicBezTo>
                      <a:pt x="457" y="2059"/>
                      <a:pt x="459" y="1947"/>
                      <a:pt x="460" y="1835"/>
                    </a:cubicBezTo>
                    <a:cubicBezTo>
                      <a:pt x="460" y="1770"/>
                      <a:pt x="460" y="1705"/>
                      <a:pt x="461" y="1641"/>
                    </a:cubicBezTo>
                    <a:cubicBezTo>
                      <a:pt x="464" y="1505"/>
                      <a:pt x="463" y="1369"/>
                      <a:pt x="466" y="1233"/>
                    </a:cubicBezTo>
                    <a:cubicBezTo>
                      <a:pt x="468" y="1105"/>
                      <a:pt x="467" y="978"/>
                      <a:pt x="470" y="850"/>
                    </a:cubicBezTo>
                    <a:cubicBezTo>
                      <a:pt x="473" y="718"/>
                      <a:pt x="471" y="587"/>
                      <a:pt x="474" y="455"/>
                    </a:cubicBezTo>
                    <a:cubicBezTo>
                      <a:pt x="477" y="327"/>
                      <a:pt x="476" y="200"/>
                      <a:pt x="478" y="72"/>
                    </a:cubicBezTo>
                    <a:cubicBezTo>
                      <a:pt x="478" y="54"/>
                      <a:pt x="479" y="36"/>
                      <a:pt x="480" y="17"/>
                    </a:cubicBezTo>
                    <a:cubicBezTo>
                      <a:pt x="480" y="9"/>
                      <a:pt x="480" y="6"/>
                      <a:pt x="482" y="4"/>
                    </a:cubicBezTo>
                    <a:cubicBezTo>
                      <a:pt x="483" y="1"/>
                      <a:pt x="484" y="0"/>
                      <a:pt x="487" y="0"/>
                    </a:cubicBezTo>
                    <a:cubicBezTo>
                      <a:pt x="486" y="0"/>
                      <a:pt x="460" y="3"/>
                      <a:pt x="459" y="4"/>
                    </a:cubicBezTo>
                    <a:close/>
                  </a:path>
                </a:pathLst>
              </a:custGeom>
              <a:solidFill>
                <a:schemeClr val="tx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30"/>
              <p:cNvSpPr>
                <a:spLocks/>
              </p:cNvSpPr>
              <p:nvPr/>
            </p:nvSpPr>
            <p:spPr bwMode="auto">
              <a:xfrm>
                <a:off x="3182938" y="2520950"/>
                <a:ext cx="1793875" cy="73025"/>
              </a:xfrm>
              <a:custGeom>
                <a:avLst/>
                <a:gdLst>
                  <a:gd name="T0" fmla="*/ 2131 w 2136"/>
                  <a:gd name="T1" fmla="*/ 59 h 88"/>
                  <a:gd name="T2" fmla="*/ 1979 w 2136"/>
                  <a:gd name="T3" fmla="*/ 53 h 88"/>
                  <a:gd name="T4" fmla="*/ 1636 w 2136"/>
                  <a:gd name="T5" fmla="*/ 42 h 88"/>
                  <a:gd name="T6" fmla="*/ 1250 w 2136"/>
                  <a:gd name="T7" fmla="*/ 29 h 88"/>
                  <a:gd name="T8" fmla="*/ 999 w 2136"/>
                  <a:gd name="T9" fmla="*/ 21 h 88"/>
                  <a:gd name="T10" fmla="*/ 925 w 2136"/>
                  <a:gd name="T11" fmla="*/ 19 h 88"/>
                  <a:gd name="T12" fmla="*/ 924 w 2136"/>
                  <a:gd name="T13" fmla="*/ 19 h 88"/>
                  <a:gd name="T14" fmla="*/ 922 w 2136"/>
                  <a:gd name="T15" fmla="*/ 18 h 88"/>
                  <a:gd name="T16" fmla="*/ 574 w 2136"/>
                  <a:gd name="T17" fmla="*/ 6 h 88"/>
                  <a:gd name="T18" fmla="*/ 473 w 2136"/>
                  <a:gd name="T19" fmla="*/ 3 h 88"/>
                  <a:gd name="T20" fmla="*/ 457 w 2136"/>
                  <a:gd name="T21" fmla="*/ 0 h 88"/>
                  <a:gd name="T22" fmla="*/ 457 w 2136"/>
                  <a:gd name="T23" fmla="*/ 0 h 88"/>
                  <a:gd name="T24" fmla="*/ 140 w 2136"/>
                  <a:gd name="T25" fmla="*/ 36 h 88"/>
                  <a:gd name="T26" fmla="*/ 33 w 2136"/>
                  <a:gd name="T27" fmla="*/ 41 h 88"/>
                  <a:gd name="T28" fmla="*/ 0 w 2136"/>
                  <a:gd name="T29" fmla="*/ 44 h 88"/>
                  <a:gd name="T30" fmla="*/ 232 w 2136"/>
                  <a:gd name="T31" fmla="*/ 52 h 88"/>
                  <a:gd name="T32" fmla="*/ 513 w 2136"/>
                  <a:gd name="T33" fmla="*/ 61 h 88"/>
                  <a:gd name="T34" fmla="*/ 804 w 2136"/>
                  <a:gd name="T35" fmla="*/ 70 h 88"/>
                  <a:gd name="T36" fmla="*/ 1083 w 2136"/>
                  <a:gd name="T37" fmla="*/ 78 h 88"/>
                  <a:gd name="T38" fmla="*/ 1372 w 2136"/>
                  <a:gd name="T39" fmla="*/ 86 h 88"/>
                  <a:gd name="T40" fmla="*/ 1639 w 2136"/>
                  <a:gd name="T41" fmla="*/ 80 h 88"/>
                  <a:gd name="T42" fmla="*/ 2136 w 2136"/>
                  <a:gd name="T43" fmla="*/ 59 h 88"/>
                  <a:gd name="T44" fmla="*/ 2134 w 2136"/>
                  <a:gd name="T45" fmla="*/ 59 h 88"/>
                  <a:gd name="T46" fmla="*/ 2131 w 2136"/>
                  <a:gd name="T47"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36" h="88">
                    <a:moveTo>
                      <a:pt x="2131" y="59"/>
                    </a:moveTo>
                    <a:cubicBezTo>
                      <a:pt x="2080" y="56"/>
                      <a:pt x="2029" y="55"/>
                      <a:pt x="1979" y="53"/>
                    </a:cubicBezTo>
                    <a:cubicBezTo>
                      <a:pt x="1865" y="49"/>
                      <a:pt x="1750" y="46"/>
                      <a:pt x="1636" y="42"/>
                    </a:cubicBezTo>
                    <a:cubicBezTo>
                      <a:pt x="1508" y="38"/>
                      <a:pt x="1379" y="34"/>
                      <a:pt x="1250" y="29"/>
                    </a:cubicBezTo>
                    <a:cubicBezTo>
                      <a:pt x="1166" y="27"/>
                      <a:pt x="1082" y="24"/>
                      <a:pt x="999" y="21"/>
                    </a:cubicBezTo>
                    <a:cubicBezTo>
                      <a:pt x="974" y="20"/>
                      <a:pt x="950" y="19"/>
                      <a:pt x="925" y="19"/>
                    </a:cubicBezTo>
                    <a:cubicBezTo>
                      <a:pt x="925" y="19"/>
                      <a:pt x="925" y="19"/>
                      <a:pt x="924" y="19"/>
                    </a:cubicBezTo>
                    <a:cubicBezTo>
                      <a:pt x="923" y="19"/>
                      <a:pt x="922" y="18"/>
                      <a:pt x="922" y="18"/>
                    </a:cubicBezTo>
                    <a:cubicBezTo>
                      <a:pt x="806" y="14"/>
                      <a:pt x="690" y="10"/>
                      <a:pt x="574" y="6"/>
                    </a:cubicBezTo>
                    <a:cubicBezTo>
                      <a:pt x="540" y="5"/>
                      <a:pt x="507" y="4"/>
                      <a:pt x="473" y="3"/>
                    </a:cubicBezTo>
                    <a:cubicBezTo>
                      <a:pt x="464" y="2"/>
                      <a:pt x="460" y="2"/>
                      <a:pt x="457" y="0"/>
                    </a:cubicBezTo>
                    <a:cubicBezTo>
                      <a:pt x="457" y="0"/>
                      <a:pt x="457" y="0"/>
                      <a:pt x="457" y="0"/>
                    </a:cubicBezTo>
                    <a:cubicBezTo>
                      <a:pt x="370" y="4"/>
                      <a:pt x="228" y="31"/>
                      <a:pt x="140" y="36"/>
                    </a:cubicBezTo>
                    <a:cubicBezTo>
                      <a:pt x="104" y="37"/>
                      <a:pt x="69" y="39"/>
                      <a:pt x="33" y="41"/>
                    </a:cubicBezTo>
                    <a:cubicBezTo>
                      <a:pt x="22" y="41"/>
                      <a:pt x="11" y="43"/>
                      <a:pt x="0" y="44"/>
                    </a:cubicBezTo>
                    <a:cubicBezTo>
                      <a:pt x="77" y="47"/>
                      <a:pt x="155" y="50"/>
                      <a:pt x="232" y="52"/>
                    </a:cubicBezTo>
                    <a:cubicBezTo>
                      <a:pt x="326" y="55"/>
                      <a:pt x="419" y="57"/>
                      <a:pt x="513" y="61"/>
                    </a:cubicBezTo>
                    <a:cubicBezTo>
                      <a:pt x="610" y="64"/>
                      <a:pt x="707" y="67"/>
                      <a:pt x="804" y="70"/>
                    </a:cubicBezTo>
                    <a:cubicBezTo>
                      <a:pt x="897" y="72"/>
                      <a:pt x="990" y="75"/>
                      <a:pt x="1083" y="78"/>
                    </a:cubicBezTo>
                    <a:cubicBezTo>
                      <a:pt x="1180" y="81"/>
                      <a:pt x="1276" y="84"/>
                      <a:pt x="1372" y="86"/>
                    </a:cubicBezTo>
                    <a:cubicBezTo>
                      <a:pt x="1461" y="88"/>
                      <a:pt x="1550" y="82"/>
                      <a:pt x="1639" y="80"/>
                    </a:cubicBezTo>
                    <a:cubicBezTo>
                      <a:pt x="1750" y="77"/>
                      <a:pt x="2043" y="63"/>
                      <a:pt x="2136" y="59"/>
                    </a:cubicBezTo>
                    <a:cubicBezTo>
                      <a:pt x="2135" y="59"/>
                      <a:pt x="2135" y="59"/>
                      <a:pt x="2134" y="59"/>
                    </a:cubicBezTo>
                    <a:cubicBezTo>
                      <a:pt x="2133" y="59"/>
                      <a:pt x="2132" y="59"/>
                      <a:pt x="2131" y="59"/>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31"/>
              <p:cNvSpPr>
                <a:spLocks/>
              </p:cNvSpPr>
              <p:nvPr/>
            </p:nvSpPr>
            <p:spPr bwMode="auto">
              <a:xfrm>
                <a:off x="3565525" y="685800"/>
                <a:ext cx="1427163" cy="1884363"/>
              </a:xfrm>
              <a:custGeom>
                <a:avLst/>
                <a:gdLst>
                  <a:gd name="T0" fmla="*/ 1678 w 1701"/>
                  <a:gd name="T1" fmla="*/ 274 h 2245"/>
                  <a:gd name="T2" fmla="*/ 1384 w 1701"/>
                  <a:gd name="T3" fmla="*/ 225 h 2245"/>
                  <a:gd name="T4" fmla="*/ 1043 w 1701"/>
                  <a:gd name="T5" fmla="*/ 168 h 2245"/>
                  <a:gd name="T6" fmla="*/ 747 w 1701"/>
                  <a:gd name="T7" fmla="*/ 120 h 2245"/>
                  <a:gd name="T8" fmla="*/ 483 w 1701"/>
                  <a:gd name="T9" fmla="*/ 75 h 2245"/>
                  <a:gd name="T10" fmla="*/ 187 w 1701"/>
                  <a:gd name="T11" fmla="*/ 26 h 2245"/>
                  <a:gd name="T12" fmla="*/ 39 w 1701"/>
                  <a:gd name="T13" fmla="*/ 2 h 2245"/>
                  <a:gd name="T14" fmla="*/ 24 w 1701"/>
                  <a:gd name="T15" fmla="*/ 15 h 2245"/>
                  <a:gd name="T16" fmla="*/ 22 w 1701"/>
                  <a:gd name="T17" fmla="*/ 70 h 2245"/>
                  <a:gd name="T18" fmla="*/ 18 w 1701"/>
                  <a:gd name="T19" fmla="*/ 453 h 2245"/>
                  <a:gd name="T20" fmla="*/ 14 w 1701"/>
                  <a:gd name="T21" fmla="*/ 848 h 2245"/>
                  <a:gd name="T22" fmla="*/ 10 w 1701"/>
                  <a:gd name="T23" fmla="*/ 1231 h 2245"/>
                  <a:gd name="T24" fmla="*/ 5 w 1701"/>
                  <a:gd name="T25" fmla="*/ 1639 h 2245"/>
                  <a:gd name="T26" fmla="*/ 4 w 1701"/>
                  <a:gd name="T27" fmla="*/ 1833 h 2245"/>
                  <a:gd name="T28" fmla="*/ 0 w 1701"/>
                  <a:gd name="T29" fmla="*/ 2169 h 2245"/>
                  <a:gd name="T30" fmla="*/ 18 w 1701"/>
                  <a:gd name="T31" fmla="*/ 2189 h 2245"/>
                  <a:gd name="T32" fmla="*/ 119 w 1701"/>
                  <a:gd name="T33" fmla="*/ 2192 h 2245"/>
                  <a:gd name="T34" fmla="*/ 544 w 1701"/>
                  <a:gd name="T35" fmla="*/ 2207 h 2245"/>
                  <a:gd name="T36" fmla="*/ 795 w 1701"/>
                  <a:gd name="T37" fmla="*/ 2215 h 2245"/>
                  <a:gd name="T38" fmla="*/ 1181 w 1701"/>
                  <a:gd name="T39" fmla="*/ 2228 h 2245"/>
                  <a:gd name="T40" fmla="*/ 1524 w 1701"/>
                  <a:gd name="T41" fmla="*/ 2239 h 2245"/>
                  <a:gd name="T42" fmla="*/ 1676 w 1701"/>
                  <a:gd name="T43" fmla="*/ 2245 h 2245"/>
                  <a:gd name="T44" fmla="*/ 1689 w 1701"/>
                  <a:gd name="T45" fmla="*/ 2233 h 2245"/>
                  <a:gd name="T46" fmla="*/ 1689 w 1701"/>
                  <a:gd name="T47" fmla="*/ 2225 h 2245"/>
                  <a:gd name="T48" fmla="*/ 1691 w 1701"/>
                  <a:gd name="T49" fmla="*/ 1935 h 2245"/>
                  <a:gd name="T50" fmla="*/ 1694 w 1701"/>
                  <a:gd name="T51" fmla="*/ 1261 h 2245"/>
                  <a:gd name="T52" fmla="*/ 1696 w 1701"/>
                  <a:gd name="T53" fmla="*/ 1261 h 2245"/>
                  <a:gd name="T54" fmla="*/ 1696 w 1701"/>
                  <a:gd name="T55" fmla="*/ 1253 h 2245"/>
                  <a:gd name="T56" fmla="*/ 1700 w 1701"/>
                  <a:gd name="T57" fmla="*/ 564 h 2245"/>
                  <a:gd name="T58" fmla="*/ 1701 w 1701"/>
                  <a:gd name="T59" fmla="*/ 299 h 2245"/>
                  <a:gd name="T60" fmla="*/ 1678 w 1701"/>
                  <a:gd name="T61" fmla="*/ 274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1" h="2245">
                    <a:moveTo>
                      <a:pt x="1678" y="274"/>
                    </a:moveTo>
                    <a:cubicBezTo>
                      <a:pt x="1580" y="258"/>
                      <a:pt x="1482" y="241"/>
                      <a:pt x="1384" y="225"/>
                    </a:cubicBezTo>
                    <a:cubicBezTo>
                      <a:pt x="1271" y="206"/>
                      <a:pt x="1157" y="187"/>
                      <a:pt x="1043" y="168"/>
                    </a:cubicBezTo>
                    <a:cubicBezTo>
                      <a:pt x="944" y="152"/>
                      <a:pt x="846" y="136"/>
                      <a:pt x="747" y="120"/>
                    </a:cubicBezTo>
                    <a:cubicBezTo>
                      <a:pt x="659" y="105"/>
                      <a:pt x="571" y="90"/>
                      <a:pt x="483" y="75"/>
                    </a:cubicBezTo>
                    <a:cubicBezTo>
                      <a:pt x="384" y="59"/>
                      <a:pt x="286" y="43"/>
                      <a:pt x="187" y="26"/>
                    </a:cubicBezTo>
                    <a:cubicBezTo>
                      <a:pt x="138" y="18"/>
                      <a:pt x="89" y="10"/>
                      <a:pt x="39" y="2"/>
                    </a:cubicBezTo>
                    <a:cubicBezTo>
                      <a:pt x="24" y="0"/>
                      <a:pt x="24" y="0"/>
                      <a:pt x="24" y="15"/>
                    </a:cubicBezTo>
                    <a:cubicBezTo>
                      <a:pt x="23" y="34"/>
                      <a:pt x="22" y="52"/>
                      <a:pt x="22" y="70"/>
                    </a:cubicBezTo>
                    <a:cubicBezTo>
                      <a:pt x="20" y="198"/>
                      <a:pt x="21" y="325"/>
                      <a:pt x="18" y="453"/>
                    </a:cubicBezTo>
                    <a:cubicBezTo>
                      <a:pt x="15" y="585"/>
                      <a:pt x="17" y="716"/>
                      <a:pt x="14" y="848"/>
                    </a:cubicBezTo>
                    <a:cubicBezTo>
                      <a:pt x="11" y="976"/>
                      <a:pt x="12" y="1103"/>
                      <a:pt x="10" y="1231"/>
                    </a:cubicBezTo>
                    <a:cubicBezTo>
                      <a:pt x="7" y="1367"/>
                      <a:pt x="8" y="1503"/>
                      <a:pt x="5" y="1639"/>
                    </a:cubicBezTo>
                    <a:cubicBezTo>
                      <a:pt x="4" y="1703"/>
                      <a:pt x="4" y="1768"/>
                      <a:pt x="4" y="1833"/>
                    </a:cubicBezTo>
                    <a:cubicBezTo>
                      <a:pt x="3" y="1945"/>
                      <a:pt x="1" y="2057"/>
                      <a:pt x="0" y="2169"/>
                    </a:cubicBezTo>
                    <a:cubicBezTo>
                      <a:pt x="0" y="2187"/>
                      <a:pt x="0" y="2188"/>
                      <a:pt x="18" y="2189"/>
                    </a:cubicBezTo>
                    <a:cubicBezTo>
                      <a:pt x="52" y="2190"/>
                      <a:pt x="85" y="2191"/>
                      <a:pt x="119" y="2192"/>
                    </a:cubicBezTo>
                    <a:cubicBezTo>
                      <a:pt x="261" y="2197"/>
                      <a:pt x="402" y="2202"/>
                      <a:pt x="544" y="2207"/>
                    </a:cubicBezTo>
                    <a:cubicBezTo>
                      <a:pt x="627" y="2210"/>
                      <a:pt x="711" y="2213"/>
                      <a:pt x="795" y="2215"/>
                    </a:cubicBezTo>
                    <a:cubicBezTo>
                      <a:pt x="924" y="2220"/>
                      <a:pt x="1053" y="2224"/>
                      <a:pt x="1181" y="2228"/>
                    </a:cubicBezTo>
                    <a:cubicBezTo>
                      <a:pt x="1295" y="2232"/>
                      <a:pt x="1410" y="2235"/>
                      <a:pt x="1524" y="2239"/>
                    </a:cubicBezTo>
                    <a:cubicBezTo>
                      <a:pt x="1574" y="2241"/>
                      <a:pt x="1625" y="2242"/>
                      <a:pt x="1676" y="2245"/>
                    </a:cubicBezTo>
                    <a:cubicBezTo>
                      <a:pt x="1685" y="2245"/>
                      <a:pt x="1689" y="2243"/>
                      <a:pt x="1689" y="2233"/>
                    </a:cubicBezTo>
                    <a:cubicBezTo>
                      <a:pt x="1688" y="2231"/>
                      <a:pt x="1689" y="2228"/>
                      <a:pt x="1689" y="2225"/>
                    </a:cubicBezTo>
                    <a:cubicBezTo>
                      <a:pt x="1690" y="2128"/>
                      <a:pt x="1691" y="2032"/>
                      <a:pt x="1691" y="1935"/>
                    </a:cubicBezTo>
                    <a:cubicBezTo>
                      <a:pt x="1693" y="1711"/>
                      <a:pt x="1693" y="1486"/>
                      <a:pt x="1694" y="1261"/>
                    </a:cubicBezTo>
                    <a:cubicBezTo>
                      <a:pt x="1695" y="1261"/>
                      <a:pt x="1695" y="1261"/>
                      <a:pt x="1696" y="1261"/>
                    </a:cubicBezTo>
                    <a:cubicBezTo>
                      <a:pt x="1696" y="1258"/>
                      <a:pt x="1696" y="1255"/>
                      <a:pt x="1696" y="1253"/>
                    </a:cubicBezTo>
                    <a:cubicBezTo>
                      <a:pt x="1697" y="1023"/>
                      <a:pt x="1696" y="793"/>
                      <a:pt x="1700" y="564"/>
                    </a:cubicBezTo>
                    <a:cubicBezTo>
                      <a:pt x="1701" y="476"/>
                      <a:pt x="1701" y="388"/>
                      <a:pt x="1701" y="299"/>
                    </a:cubicBezTo>
                    <a:cubicBezTo>
                      <a:pt x="1701" y="277"/>
                      <a:pt x="1701" y="278"/>
                      <a:pt x="1678" y="2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257300" y="361950"/>
              <a:ext cx="2192338" cy="2190750"/>
              <a:chOff x="1257300" y="361950"/>
              <a:chExt cx="2192338" cy="2190750"/>
            </a:xfrm>
          </p:grpSpPr>
          <p:sp>
            <p:nvSpPr>
              <p:cNvPr id="8" name="Freeform 26"/>
              <p:cNvSpPr>
                <a:spLocks/>
              </p:cNvSpPr>
              <p:nvPr/>
            </p:nvSpPr>
            <p:spPr bwMode="auto">
              <a:xfrm>
                <a:off x="1608138" y="2444750"/>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E9A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7"/>
              <p:cNvSpPr>
                <a:spLocks/>
              </p:cNvSpPr>
              <p:nvPr/>
            </p:nvSpPr>
            <p:spPr bwMode="auto">
              <a:xfrm>
                <a:off x="1608138" y="2409825"/>
                <a:ext cx="0" cy="31750"/>
              </a:xfrm>
              <a:custGeom>
                <a:avLst/>
                <a:gdLst>
                  <a:gd name="T0" fmla="*/ 0 h 37"/>
                  <a:gd name="T1" fmla="*/ 0 h 37"/>
                  <a:gd name="T2" fmla="*/ 37 h 37"/>
                  <a:gd name="T3" fmla="*/ 0 h 37"/>
                </a:gdLst>
                <a:ahLst/>
                <a:cxnLst>
                  <a:cxn ang="0">
                    <a:pos x="0" y="T0"/>
                  </a:cxn>
                  <a:cxn ang="0">
                    <a:pos x="0" y="T1"/>
                  </a:cxn>
                  <a:cxn ang="0">
                    <a:pos x="0" y="T2"/>
                  </a:cxn>
                  <a:cxn ang="0">
                    <a:pos x="0" y="T3"/>
                  </a:cxn>
                </a:cxnLst>
                <a:rect l="0" t="0" r="r" b="b"/>
                <a:pathLst>
                  <a:path h="37">
                    <a:moveTo>
                      <a:pt x="0" y="0"/>
                    </a:moveTo>
                    <a:cubicBezTo>
                      <a:pt x="0" y="0"/>
                      <a:pt x="0" y="0"/>
                      <a:pt x="0" y="0"/>
                    </a:cubicBezTo>
                    <a:cubicBezTo>
                      <a:pt x="0" y="12"/>
                      <a:pt x="0" y="25"/>
                      <a:pt x="0" y="37"/>
                    </a:cubicBezTo>
                    <a:cubicBezTo>
                      <a:pt x="0" y="25"/>
                      <a:pt x="0" y="12"/>
                      <a:pt x="0" y="0"/>
                    </a:cubicBezTo>
                    <a:close/>
                  </a:path>
                </a:pathLst>
              </a:custGeom>
              <a:solidFill>
                <a:srgbClr val="E9A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8"/>
              <p:cNvSpPr>
                <a:spLocks/>
              </p:cNvSpPr>
              <p:nvPr/>
            </p:nvSpPr>
            <p:spPr bwMode="auto">
              <a:xfrm>
                <a:off x="1257300" y="2454275"/>
                <a:ext cx="2160588" cy="98425"/>
              </a:xfrm>
              <a:custGeom>
                <a:avLst/>
                <a:gdLst>
                  <a:gd name="T0" fmla="*/ 2573 w 2573"/>
                  <a:gd name="T1" fmla="*/ 74 h 116"/>
                  <a:gd name="T2" fmla="*/ 2568 w 2573"/>
                  <a:gd name="T3" fmla="*/ 74 h 116"/>
                  <a:gd name="T4" fmla="*/ 2342 w 2573"/>
                  <a:gd name="T5" fmla="*/ 67 h 116"/>
                  <a:gd name="T6" fmla="*/ 2021 w 2573"/>
                  <a:gd name="T7" fmla="*/ 57 h 116"/>
                  <a:gd name="T8" fmla="*/ 1630 w 2573"/>
                  <a:gd name="T9" fmla="*/ 44 h 116"/>
                  <a:gd name="T10" fmla="*/ 1377 w 2573"/>
                  <a:gd name="T11" fmla="*/ 35 h 116"/>
                  <a:gd name="T12" fmla="*/ 937 w 2573"/>
                  <a:gd name="T13" fmla="*/ 20 h 116"/>
                  <a:gd name="T14" fmla="*/ 620 w 2573"/>
                  <a:gd name="T15" fmla="*/ 10 h 116"/>
                  <a:gd name="T16" fmla="*/ 437 w 2573"/>
                  <a:gd name="T17" fmla="*/ 3 h 116"/>
                  <a:gd name="T18" fmla="*/ 420 w 2573"/>
                  <a:gd name="T19" fmla="*/ 0 h 116"/>
                  <a:gd name="T20" fmla="*/ 420 w 2573"/>
                  <a:gd name="T21" fmla="*/ 0 h 116"/>
                  <a:gd name="T22" fmla="*/ 78 w 2573"/>
                  <a:gd name="T23" fmla="*/ 39 h 116"/>
                  <a:gd name="T24" fmla="*/ 15 w 2573"/>
                  <a:gd name="T25" fmla="*/ 45 h 116"/>
                  <a:gd name="T26" fmla="*/ 11 w 2573"/>
                  <a:gd name="T27" fmla="*/ 45 h 116"/>
                  <a:gd name="T28" fmla="*/ 0 w 2573"/>
                  <a:gd name="T29" fmla="*/ 54 h 116"/>
                  <a:gd name="T30" fmla="*/ 540 w 2573"/>
                  <a:gd name="T31" fmla="*/ 73 h 116"/>
                  <a:gd name="T32" fmla="*/ 809 w 2573"/>
                  <a:gd name="T33" fmla="*/ 81 h 116"/>
                  <a:gd name="T34" fmla="*/ 1275 w 2573"/>
                  <a:gd name="T35" fmla="*/ 95 h 116"/>
                  <a:gd name="T36" fmla="*/ 1487 w 2573"/>
                  <a:gd name="T37" fmla="*/ 101 h 116"/>
                  <a:gd name="T38" fmla="*/ 1635 w 2573"/>
                  <a:gd name="T39" fmla="*/ 105 h 116"/>
                  <a:gd name="T40" fmla="*/ 1975 w 2573"/>
                  <a:gd name="T41" fmla="*/ 116 h 116"/>
                  <a:gd name="T42" fmla="*/ 2004 w 2573"/>
                  <a:gd name="T43" fmla="*/ 115 h 116"/>
                  <a:gd name="T44" fmla="*/ 2205 w 2573"/>
                  <a:gd name="T45" fmla="*/ 104 h 116"/>
                  <a:gd name="T46" fmla="*/ 2394 w 2573"/>
                  <a:gd name="T47" fmla="*/ 94 h 116"/>
                  <a:gd name="T48" fmla="*/ 2573 w 2573"/>
                  <a:gd name="T49" fmla="*/ 74 h 116"/>
                  <a:gd name="T50" fmla="*/ 2573 w 2573"/>
                  <a:gd name="T51" fmla="*/ 7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73" h="116">
                    <a:moveTo>
                      <a:pt x="2573" y="74"/>
                    </a:moveTo>
                    <a:cubicBezTo>
                      <a:pt x="2572" y="74"/>
                      <a:pt x="2570" y="74"/>
                      <a:pt x="2568" y="74"/>
                    </a:cubicBezTo>
                    <a:cubicBezTo>
                      <a:pt x="2493" y="72"/>
                      <a:pt x="2417" y="69"/>
                      <a:pt x="2342" y="67"/>
                    </a:cubicBezTo>
                    <a:cubicBezTo>
                      <a:pt x="2235" y="63"/>
                      <a:pt x="2128" y="60"/>
                      <a:pt x="2021" y="57"/>
                    </a:cubicBezTo>
                    <a:cubicBezTo>
                      <a:pt x="1891" y="52"/>
                      <a:pt x="1760" y="48"/>
                      <a:pt x="1630" y="44"/>
                    </a:cubicBezTo>
                    <a:cubicBezTo>
                      <a:pt x="1546" y="41"/>
                      <a:pt x="1461" y="38"/>
                      <a:pt x="1377" y="35"/>
                    </a:cubicBezTo>
                    <a:cubicBezTo>
                      <a:pt x="1230" y="30"/>
                      <a:pt x="1084" y="25"/>
                      <a:pt x="937" y="20"/>
                    </a:cubicBezTo>
                    <a:cubicBezTo>
                      <a:pt x="832" y="16"/>
                      <a:pt x="726" y="13"/>
                      <a:pt x="620" y="10"/>
                    </a:cubicBezTo>
                    <a:cubicBezTo>
                      <a:pt x="559" y="8"/>
                      <a:pt x="498" y="6"/>
                      <a:pt x="437" y="3"/>
                    </a:cubicBezTo>
                    <a:cubicBezTo>
                      <a:pt x="427" y="3"/>
                      <a:pt x="423" y="3"/>
                      <a:pt x="420" y="0"/>
                    </a:cubicBezTo>
                    <a:cubicBezTo>
                      <a:pt x="420" y="0"/>
                      <a:pt x="420" y="0"/>
                      <a:pt x="420" y="0"/>
                    </a:cubicBezTo>
                    <a:cubicBezTo>
                      <a:pt x="319" y="11"/>
                      <a:pt x="178" y="28"/>
                      <a:pt x="78" y="39"/>
                    </a:cubicBezTo>
                    <a:cubicBezTo>
                      <a:pt x="57" y="41"/>
                      <a:pt x="36" y="43"/>
                      <a:pt x="15" y="45"/>
                    </a:cubicBezTo>
                    <a:cubicBezTo>
                      <a:pt x="13" y="45"/>
                      <a:pt x="12" y="45"/>
                      <a:pt x="11" y="45"/>
                    </a:cubicBezTo>
                    <a:cubicBezTo>
                      <a:pt x="4" y="50"/>
                      <a:pt x="0" y="53"/>
                      <a:pt x="0" y="54"/>
                    </a:cubicBezTo>
                    <a:cubicBezTo>
                      <a:pt x="148" y="59"/>
                      <a:pt x="392" y="69"/>
                      <a:pt x="540" y="73"/>
                    </a:cubicBezTo>
                    <a:cubicBezTo>
                      <a:pt x="630" y="75"/>
                      <a:pt x="719" y="78"/>
                      <a:pt x="809" y="81"/>
                    </a:cubicBezTo>
                    <a:cubicBezTo>
                      <a:pt x="964" y="86"/>
                      <a:pt x="1120" y="90"/>
                      <a:pt x="1275" y="95"/>
                    </a:cubicBezTo>
                    <a:cubicBezTo>
                      <a:pt x="1346" y="97"/>
                      <a:pt x="1416" y="97"/>
                      <a:pt x="1487" y="101"/>
                    </a:cubicBezTo>
                    <a:cubicBezTo>
                      <a:pt x="1536" y="103"/>
                      <a:pt x="1585" y="103"/>
                      <a:pt x="1635" y="105"/>
                    </a:cubicBezTo>
                    <a:cubicBezTo>
                      <a:pt x="1748" y="109"/>
                      <a:pt x="1861" y="112"/>
                      <a:pt x="1975" y="116"/>
                    </a:cubicBezTo>
                    <a:cubicBezTo>
                      <a:pt x="1984" y="116"/>
                      <a:pt x="1994" y="116"/>
                      <a:pt x="2004" y="115"/>
                    </a:cubicBezTo>
                    <a:cubicBezTo>
                      <a:pt x="2071" y="111"/>
                      <a:pt x="2138" y="107"/>
                      <a:pt x="2205" y="104"/>
                    </a:cubicBezTo>
                    <a:cubicBezTo>
                      <a:pt x="2268" y="100"/>
                      <a:pt x="2331" y="97"/>
                      <a:pt x="2394" y="94"/>
                    </a:cubicBezTo>
                    <a:cubicBezTo>
                      <a:pt x="2414" y="95"/>
                      <a:pt x="2551" y="82"/>
                      <a:pt x="2573" y="74"/>
                    </a:cubicBezTo>
                    <a:cubicBezTo>
                      <a:pt x="2573" y="74"/>
                      <a:pt x="2573" y="74"/>
                      <a:pt x="2573" y="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9"/>
              <p:cNvSpPr>
                <a:spLocks/>
              </p:cNvSpPr>
              <p:nvPr/>
            </p:nvSpPr>
            <p:spPr bwMode="auto">
              <a:xfrm>
                <a:off x="1257300" y="366713"/>
                <a:ext cx="390525" cy="2127250"/>
              </a:xfrm>
              <a:custGeom>
                <a:avLst/>
                <a:gdLst>
                  <a:gd name="T0" fmla="*/ 418 w 464"/>
                  <a:gd name="T1" fmla="*/ 2472 h 2534"/>
                  <a:gd name="T2" fmla="*/ 425 w 464"/>
                  <a:gd name="T3" fmla="*/ 2031 h 2534"/>
                  <a:gd name="T4" fmla="*/ 433 w 464"/>
                  <a:gd name="T5" fmla="*/ 1540 h 2534"/>
                  <a:gd name="T6" fmla="*/ 439 w 464"/>
                  <a:gd name="T7" fmla="*/ 1232 h 2534"/>
                  <a:gd name="T8" fmla="*/ 445 w 464"/>
                  <a:gd name="T9" fmla="*/ 839 h 2534"/>
                  <a:gd name="T10" fmla="*/ 454 w 464"/>
                  <a:gd name="T11" fmla="*/ 331 h 2534"/>
                  <a:gd name="T12" fmla="*/ 461 w 464"/>
                  <a:gd name="T13" fmla="*/ 21 h 2534"/>
                  <a:gd name="T14" fmla="*/ 464 w 464"/>
                  <a:gd name="T15" fmla="*/ 0 h 2534"/>
                  <a:gd name="T16" fmla="*/ 464 w 464"/>
                  <a:gd name="T17" fmla="*/ 0 h 2534"/>
                  <a:gd name="T18" fmla="*/ 425 w 464"/>
                  <a:gd name="T19" fmla="*/ 15 h 2534"/>
                  <a:gd name="T20" fmla="*/ 50 w 464"/>
                  <a:gd name="T21" fmla="*/ 331 h 2534"/>
                  <a:gd name="T22" fmla="*/ 39 w 464"/>
                  <a:gd name="T23" fmla="*/ 357 h 2534"/>
                  <a:gd name="T24" fmla="*/ 31 w 464"/>
                  <a:gd name="T25" fmla="*/ 775 h 2534"/>
                  <a:gd name="T26" fmla="*/ 21 w 464"/>
                  <a:gd name="T27" fmla="*/ 1337 h 2534"/>
                  <a:gd name="T28" fmla="*/ 10 w 464"/>
                  <a:gd name="T29" fmla="*/ 1946 h 2534"/>
                  <a:gd name="T30" fmla="*/ 2 w 464"/>
                  <a:gd name="T31" fmla="*/ 2362 h 2534"/>
                  <a:gd name="T32" fmla="*/ 0 w 464"/>
                  <a:gd name="T33" fmla="*/ 2519 h 2534"/>
                  <a:gd name="T34" fmla="*/ 15 w 464"/>
                  <a:gd name="T35" fmla="*/ 2533 h 2534"/>
                  <a:gd name="T36" fmla="*/ 78 w 464"/>
                  <a:gd name="T37" fmla="*/ 2527 h 2534"/>
                  <a:gd name="T38" fmla="*/ 420 w 464"/>
                  <a:gd name="T39" fmla="*/ 2488 h 2534"/>
                  <a:gd name="T40" fmla="*/ 418 w 464"/>
                  <a:gd name="T41" fmla="*/ 2472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4" h="2534">
                    <a:moveTo>
                      <a:pt x="418" y="2472"/>
                    </a:moveTo>
                    <a:cubicBezTo>
                      <a:pt x="420" y="2325"/>
                      <a:pt x="422" y="2178"/>
                      <a:pt x="425" y="2031"/>
                    </a:cubicBezTo>
                    <a:cubicBezTo>
                      <a:pt x="428" y="1867"/>
                      <a:pt x="431" y="1704"/>
                      <a:pt x="433" y="1540"/>
                    </a:cubicBezTo>
                    <a:cubicBezTo>
                      <a:pt x="434" y="1442"/>
                      <a:pt x="437" y="1343"/>
                      <a:pt x="439" y="1232"/>
                    </a:cubicBezTo>
                    <a:cubicBezTo>
                      <a:pt x="441" y="1109"/>
                      <a:pt x="443" y="974"/>
                      <a:pt x="445" y="839"/>
                    </a:cubicBezTo>
                    <a:cubicBezTo>
                      <a:pt x="448" y="670"/>
                      <a:pt x="451" y="501"/>
                      <a:pt x="454" y="331"/>
                    </a:cubicBezTo>
                    <a:cubicBezTo>
                      <a:pt x="456" y="228"/>
                      <a:pt x="458" y="124"/>
                      <a:pt x="461" y="21"/>
                    </a:cubicBezTo>
                    <a:cubicBezTo>
                      <a:pt x="461" y="9"/>
                      <a:pt x="461" y="3"/>
                      <a:pt x="464" y="0"/>
                    </a:cubicBezTo>
                    <a:cubicBezTo>
                      <a:pt x="464" y="0"/>
                      <a:pt x="464" y="0"/>
                      <a:pt x="464" y="0"/>
                    </a:cubicBezTo>
                    <a:cubicBezTo>
                      <a:pt x="455" y="1"/>
                      <a:pt x="428" y="12"/>
                      <a:pt x="425" y="15"/>
                    </a:cubicBezTo>
                    <a:cubicBezTo>
                      <a:pt x="300" y="121"/>
                      <a:pt x="175" y="226"/>
                      <a:pt x="50" y="331"/>
                    </a:cubicBezTo>
                    <a:cubicBezTo>
                      <a:pt x="41" y="339"/>
                      <a:pt x="39" y="346"/>
                      <a:pt x="39" y="357"/>
                    </a:cubicBezTo>
                    <a:cubicBezTo>
                      <a:pt x="37" y="496"/>
                      <a:pt x="34" y="636"/>
                      <a:pt x="31" y="775"/>
                    </a:cubicBezTo>
                    <a:cubicBezTo>
                      <a:pt x="28" y="963"/>
                      <a:pt x="25" y="1150"/>
                      <a:pt x="21" y="1337"/>
                    </a:cubicBezTo>
                    <a:cubicBezTo>
                      <a:pt x="18" y="1540"/>
                      <a:pt x="14" y="1743"/>
                      <a:pt x="10" y="1946"/>
                    </a:cubicBezTo>
                    <a:cubicBezTo>
                      <a:pt x="7" y="2085"/>
                      <a:pt x="4" y="2223"/>
                      <a:pt x="2" y="2362"/>
                    </a:cubicBezTo>
                    <a:cubicBezTo>
                      <a:pt x="1" y="2414"/>
                      <a:pt x="0" y="2466"/>
                      <a:pt x="0" y="2519"/>
                    </a:cubicBezTo>
                    <a:cubicBezTo>
                      <a:pt x="0" y="2534"/>
                      <a:pt x="0" y="2534"/>
                      <a:pt x="15" y="2533"/>
                    </a:cubicBezTo>
                    <a:cubicBezTo>
                      <a:pt x="36" y="2531"/>
                      <a:pt x="57" y="2529"/>
                      <a:pt x="78" y="2527"/>
                    </a:cubicBezTo>
                    <a:cubicBezTo>
                      <a:pt x="178" y="2516"/>
                      <a:pt x="319" y="2499"/>
                      <a:pt x="420" y="2488"/>
                    </a:cubicBezTo>
                    <a:cubicBezTo>
                      <a:pt x="418" y="2486"/>
                      <a:pt x="418" y="2481"/>
                      <a:pt x="418" y="24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auto">
              <a:xfrm>
                <a:off x="1608138" y="2444750"/>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tx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7"/>
              <p:cNvSpPr>
                <a:spLocks/>
              </p:cNvSpPr>
              <p:nvPr/>
            </p:nvSpPr>
            <p:spPr bwMode="auto">
              <a:xfrm>
                <a:off x="1608138" y="2409825"/>
                <a:ext cx="0" cy="31750"/>
              </a:xfrm>
              <a:custGeom>
                <a:avLst/>
                <a:gdLst>
                  <a:gd name="T0" fmla="*/ 0 h 37"/>
                  <a:gd name="T1" fmla="*/ 0 h 37"/>
                  <a:gd name="T2" fmla="*/ 37 h 37"/>
                  <a:gd name="T3" fmla="*/ 0 h 37"/>
                </a:gdLst>
                <a:ahLst/>
                <a:cxnLst>
                  <a:cxn ang="0">
                    <a:pos x="0" y="T0"/>
                  </a:cxn>
                  <a:cxn ang="0">
                    <a:pos x="0" y="T1"/>
                  </a:cxn>
                  <a:cxn ang="0">
                    <a:pos x="0" y="T2"/>
                  </a:cxn>
                  <a:cxn ang="0">
                    <a:pos x="0" y="T3"/>
                  </a:cxn>
                </a:cxnLst>
                <a:rect l="0" t="0" r="r" b="b"/>
                <a:pathLst>
                  <a:path h="37">
                    <a:moveTo>
                      <a:pt x="0" y="0"/>
                    </a:moveTo>
                    <a:cubicBezTo>
                      <a:pt x="0" y="0"/>
                      <a:pt x="0" y="0"/>
                      <a:pt x="0" y="0"/>
                    </a:cubicBezTo>
                    <a:cubicBezTo>
                      <a:pt x="0" y="12"/>
                      <a:pt x="0" y="25"/>
                      <a:pt x="0" y="37"/>
                    </a:cubicBezTo>
                    <a:cubicBezTo>
                      <a:pt x="0" y="25"/>
                      <a:pt x="0" y="12"/>
                      <a:pt x="0" y="0"/>
                    </a:cubicBezTo>
                    <a:close/>
                  </a:path>
                </a:pathLst>
              </a:custGeom>
              <a:solidFill>
                <a:schemeClr val="tx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8"/>
              <p:cNvSpPr>
                <a:spLocks/>
              </p:cNvSpPr>
              <p:nvPr/>
            </p:nvSpPr>
            <p:spPr bwMode="auto">
              <a:xfrm>
                <a:off x="1257300" y="2454275"/>
                <a:ext cx="2160588" cy="98425"/>
              </a:xfrm>
              <a:custGeom>
                <a:avLst/>
                <a:gdLst>
                  <a:gd name="T0" fmla="*/ 2573 w 2573"/>
                  <a:gd name="T1" fmla="*/ 74 h 116"/>
                  <a:gd name="T2" fmla="*/ 2568 w 2573"/>
                  <a:gd name="T3" fmla="*/ 74 h 116"/>
                  <a:gd name="T4" fmla="*/ 2342 w 2573"/>
                  <a:gd name="T5" fmla="*/ 67 h 116"/>
                  <a:gd name="T6" fmla="*/ 2021 w 2573"/>
                  <a:gd name="T7" fmla="*/ 57 h 116"/>
                  <a:gd name="T8" fmla="*/ 1630 w 2573"/>
                  <a:gd name="T9" fmla="*/ 44 h 116"/>
                  <a:gd name="T10" fmla="*/ 1377 w 2573"/>
                  <a:gd name="T11" fmla="*/ 35 h 116"/>
                  <a:gd name="T12" fmla="*/ 937 w 2573"/>
                  <a:gd name="T13" fmla="*/ 20 h 116"/>
                  <a:gd name="T14" fmla="*/ 620 w 2573"/>
                  <a:gd name="T15" fmla="*/ 10 h 116"/>
                  <a:gd name="T16" fmla="*/ 437 w 2573"/>
                  <a:gd name="T17" fmla="*/ 3 h 116"/>
                  <a:gd name="T18" fmla="*/ 420 w 2573"/>
                  <a:gd name="T19" fmla="*/ 0 h 116"/>
                  <a:gd name="T20" fmla="*/ 420 w 2573"/>
                  <a:gd name="T21" fmla="*/ 0 h 116"/>
                  <a:gd name="T22" fmla="*/ 78 w 2573"/>
                  <a:gd name="T23" fmla="*/ 39 h 116"/>
                  <a:gd name="T24" fmla="*/ 15 w 2573"/>
                  <a:gd name="T25" fmla="*/ 45 h 116"/>
                  <a:gd name="T26" fmla="*/ 11 w 2573"/>
                  <a:gd name="T27" fmla="*/ 45 h 116"/>
                  <a:gd name="T28" fmla="*/ 0 w 2573"/>
                  <a:gd name="T29" fmla="*/ 54 h 116"/>
                  <a:gd name="T30" fmla="*/ 540 w 2573"/>
                  <a:gd name="T31" fmla="*/ 73 h 116"/>
                  <a:gd name="T32" fmla="*/ 809 w 2573"/>
                  <a:gd name="T33" fmla="*/ 81 h 116"/>
                  <a:gd name="T34" fmla="*/ 1275 w 2573"/>
                  <a:gd name="T35" fmla="*/ 95 h 116"/>
                  <a:gd name="T36" fmla="*/ 1487 w 2573"/>
                  <a:gd name="T37" fmla="*/ 101 h 116"/>
                  <a:gd name="T38" fmla="*/ 1635 w 2573"/>
                  <a:gd name="T39" fmla="*/ 105 h 116"/>
                  <a:gd name="T40" fmla="*/ 1975 w 2573"/>
                  <a:gd name="T41" fmla="*/ 116 h 116"/>
                  <a:gd name="T42" fmla="*/ 2004 w 2573"/>
                  <a:gd name="T43" fmla="*/ 115 h 116"/>
                  <a:gd name="T44" fmla="*/ 2205 w 2573"/>
                  <a:gd name="T45" fmla="*/ 104 h 116"/>
                  <a:gd name="T46" fmla="*/ 2394 w 2573"/>
                  <a:gd name="T47" fmla="*/ 94 h 116"/>
                  <a:gd name="T48" fmla="*/ 2573 w 2573"/>
                  <a:gd name="T49" fmla="*/ 74 h 116"/>
                  <a:gd name="T50" fmla="*/ 2573 w 2573"/>
                  <a:gd name="T51" fmla="*/ 7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73" h="116">
                    <a:moveTo>
                      <a:pt x="2573" y="74"/>
                    </a:moveTo>
                    <a:cubicBezTo>
                      <a:pt x="2572" y="74"/>
                      <a:pt x="2570" y="74"/>
                      <a:pt x="2568" y="74"/>
                    </a:cubicBezTo>
                    <a:cubicBezTo>
                      <a:pt x="2493" y="72"/>
                      <a:pt x="2417" y="69"/>
                      <a:pt x="2342" y="67"/>
                    </a:cubicBezTo>
                    <a:cubicBezTo>
                      <a:pt x="2235" y="63"/>
                      <a:pt x="2128" y="60"/>
                      <a:pt x="2021" y="57"/>
                    </a:cubicBezTo>
                    <a:cubicBezTo>
                      <a:pt x="1891" y="52"/>
                      <a:pt x="1760" y="48"/>
                      <a:pt x="1630" y="44"/>
                    </a:cubicBezTo>
                    <a:cubicBezTo>
                      <a:pt x="1546" y="41"/>
                      <a:pt x="1461" y="38"/>
                      <a:pt x="1377" y="35"/>
                    </a:cubicBezTo>
                    <a:cubicBezTo>
                      <a:pt x="1230" y="30"/>
                      <a:pt x="1084" y="25"/>
                      <a:pt x="937" y="20"/>
                    </a:cubicBezTo>
                    <a:cubicBezTo>
                      <a:pt x="832" y="16"/>
                      <a:pt x="726" y="13"/>
                      <a:pt x="620" y="10"/>
                    </a:cubicBezTo>
                    <a:cubicBezTo>
                      <a:pt x="559" y="8"/>
                      <a:pt x="498" y="6"/>
                      <a:pt x="437" y="3"/>
                    </a:cubicBezTo>
                    <a:cubicBezTo>
                      <a:pt x="427" y="3"/>
                      <a:pt x="423" y="3"/>
                      <a:pt x="420" y="0"/>
                    </a:cubicBezTo>
                    <a:cubicBezTo>
                      <a:pt x="420" y="0"/>
                      <a:pt x="420" y="0"/>
                      <a:pt x="420" y="0"/>
                    </a:cubicBezTo>
                    <a:cubicBezTo>
                      <a:pt x="319" y="11"/>
                      <a:pt x="178" y="28"/>
                      <a:pt x="78" y="39"/>
                    </a:cubicBezTo>
                    <a:cubicBezTo>
                      <a:pt x="57" y="41"/>
                      <a:pt x="36" y="43"/>
                      <a:pt x="15" y="45"/>
                    </a:cubicBezTo>
                    <a:cubicBezTo>
                      <a:pt x="13" y="45"/>
                      <a:pt x="12" y="45"/>
                      <a:pt x="11" y="45"/>
                    </a:cubicBezTo>
                    <a:cubicBezTo>
                      <a:pt x="4" y="50"/>
                      <a:pt x="0" y="53"/>
                      <a:pt x="0" y="54"/>
                    </a:cubicBezTo>
                    <a:cubicBezTo>
                      <a:pt x="148" y="59"/>
                      <a:pt x="392" y="69"/>
                      <a:pt x="540" y="73"/>
                    </a:cubicBezTo>
                    <a:cubicBezTo>
                      <a:pt x="630" y="75"/>
                      <a:pt x="719" y="78"/>
                      <a:pt x="809" y="81"/>
                    </a:cubicBezTo>
                    <a:cubicBezTo>
                      <a:pt x="964" y="86"/>
                      <a:pt x="1120" y="90"/>
                      <a:pt x="1275" y="95"/>
                    </a:cubicBezTo>
                    <a:cubicBezTo>
                      <a:pt x="1346" y="97"/>
                      <a:pt x="1416" y="97"/>
                      <a:pt x="1487" y="101"/>
                    </a:cubicBezTo>
                    <a:cubicBezTo>
                      <a:pt x="1536" y="103"/>
                      <a:pt x="1585" y="103"/>
                      <a:pt x="1635" y="105"/>
                    </a:cubicBezTo>
                    <a:cubicBezTo>
                      <a:pt x="1748" y="109"/>
                      <a:pt x="1861" y="112"/>
                      <a:pt x="1975" y="116"/>
                    </a:cubicBezTo>
                    <a:cubicBezTo>
                      <a:pt x="1984" y="116"/>
                      <a:pt x="1994" y="116"/>
                      <a:pt x="2004" y="115"/>
                    </a:cubicBezTo>
                    <a:cubicBezTo>
                      <a:pt x="2071" y="111"/>
                      <a:pt x="2138" y="107"/>
                      <a:pt x="2205" y="104"/>
                    </a:cubicBezTo>
                    <a:cubicBezTo>
                      <a:pt x="2268" y="100"/>
                      <a:pt x="2331" y="97"/>
                      <a:pt x="2394" y="94"/>
                    </a:cubicBezTo>
                    <a:cubicBezTo>
                      <a:pt x="2414" y="95"/>
                      <a:pt x="2551" y="82"/>
                      <a:pt x="2573" y="74"/>
                    </a:cubicBezTo>
                    <a:cubicBezTo>
                      <a:pt x="2573" y="74"/>
                      <a:pt x="2573" y="74"/>
                      <a:pt x="2573" y="74"/>
                    </a:cubicBezTo>
                    <a:close/>
                  </a:path>
                </a:pathLst>
              </a:custGeom>
              <a:solidFill>
                <a:schemeClr val="tx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9"/>
              <p:cNvSpPr>
                <a:spLocks/>
              </p:cNvSpPr>
              <p:nvPr/>
            </p:nvSpPr>
            <p:spPr bwMode="auto">
              <a:xfrm>
                <a:off x="1257300" y="366713"/>
                <a:ext cx="390525" cy="2127250"/>
              </a:xfrm>
              <a:custGeom>
                <a:avLst/>
                <a:gdLst>
                  <a:gd name="T0" fmla="*/ 418 w 464"/>
                  <a:gd name="T1" fmla="*/ 2472 h 2534"/>
                  <a:gd name="T2" fmla="*/ 425 w 464"/>
                  <a:gd name="T3" fmla="*/ 2031 h 2534"/>
                  <a:gd name="T4" fmla="*/ 433 w 464"/>
                  <a:gd name="T5" fmla="*/ 1540 h 2534"/>
                  <a:gd name="T6" fmla="*/ 439 w 464"/>
                  <a:gd name="T7" fmla="*/ 1232 h 2534"/>
                  <a:gd name="T8" fmla="*/ 445 w 464"/>
                  <a:gd name="T9" fmla="*/ 839 h 2534"/>
                  <a:gd name="T10" fmla="*/ 454 w 464"/>
                  <a:gd name="T11" fmla="*/ 331 h 2534"/>
                  <a:gd name="T12" fmla="*/ 461 w 464"/>
                  <a:gd name="T13" fmla="*/ 21 h 2534"/>
                  <a:gd name="T14" fmla="*/ 464 w 464"/>
                  <a:gd name="T15" fmla="*/ 0 h 2534"/>
                  <a:gd name="T16" fmla="*/ 464 w 464"/>
                  <a:gd name="T17" fmla="*/ 0 h 2534"/>
                  <a:gd name="T18" fmla="*/ 425 w 464"/>
                  <a:gd name="T19" fmla="*/ 15 h 2534"/>
                  <a:gd name="T20" fmla="*/ 50 w 464"/>
                  <a:gd name="T21" fmla="*/ 331 h 2534"/>
                  <a:gd name="T22" fmla="*/ 39 w 464"/>
                  <a:gd name="T23" fmla="*/ 357 h 2534"/>
                  <a:gd name="T24" fmla="*/ 31 w 464"/>
                  <a:gd name="T25" fmla="*/ 775 h 2534"/>
                  <a:gd name="T26" fmla="*/ 21 w 464"/>
                  <a:gd name="T27" fmla="*/ 1337 h 2534"/>
                  <a:gd name="T28" fmla="*/ 10 w 464"/>
                  <a:gd name="T29" fmla="*/ 1946 h 2534"/>
                  <a:gd name="T30" fmla="*/ 2 w 464"/>
                  <a:gd name="T31" fmla="*/ 2362 h 2534"/>
                  <a:gd name="T32" fmla="*/ 0 w 464"/>
                  <a:gd name="T33" fmla="*/ 2519 h 2534"/>
                  <a:gd name="T34" fmla="*/ 15 w 464"/>
                  <a:gd name="T35" fmla="*/ 2533 h 2534"/>
                  <a:gd name="T36" fmla="*/ 78 w 464"/>
                  <a:gd name="T37" fmla="*/ 2527 h 2534"/>
                  <a:gd name="T38" fmla="*/ 420 w 464"/>
                  <a:gd name="T39" fmla="*/ 2488 h 2534"/>
                  <a:gd name="T40" fmla="*/ 418 w 464"/>
                  <a:gd name="T41" fmla="*/ 2472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4" h="2534">
                    <a:moveTo>
                      <a:pt x="418" y="2472"/>
                    </a:moveTo>
                    <a:cubicBezTo>
                      <a:pt x="420" y="2325"/>
                      <a:pt x="422" y="2178"/>
                      <a:pt x="425" y="2031"/>
                    </a:cubicBezTo>
                    <a:cubicBezTo>
                      <a:pt x="428" y="1867"/>
                      <a:pt x="431" y="1704"/>
                      <a:pt x="433" y="1540"/>
                    </a:cubicBezTo>
                    <a:cubicBezTo>
                      <a:pt x="434" y="1442"/>
                      <a:pt x="437" y="1343"/>
                      <a:pt x="439" y="1232"/>
                    </a:cubicBezTo>
                    <a:cubicBezTo>
                      <a:pt x="441" y="1109"/>
                      <a:pt x="443" y="974"/>
                      <a:pt x="445" y="839"/>
                    </a:cubicBezTo>
                    <a:cubicBezTo>
                      <a:pt x="448" y="670"/>
                      <a:pt x="451" y="501"/>
                      <a:pt x="454" y="331"/>
                    </a:cubicBezTo>
                    <a:cubicBezTo>
                      <a:pt x="456" y="228"/>
                      <a:pt x="458" y="124"/>
                      <a:pt x="461" y="21"/>
                    </a:cubicBezTo>
                    <a:cubicBezTo>
                      <a:pt x="461" y="9"/>
                      <a:pt x="461" y="3"/>
                      <a:pt x="464" y="0"/>
                    </a:cubicBezTo>
                    <a:cubicBezTo>
                      <a:pt x="464" y="0"/>
                      <a:pt x="464" y="0"/>
                      <a:pt x="464" y="0"/>
                    </a:cubicBezTo>
                    <a:cubicBezTo>
                      <a:pt x="455" y="1"/>
                      <a:pt x="428" y="12"/>
                      <a:pt x="425" y="15"/>
                    </a:cubicBezTo>
                    <a:cubicBezTo>
                      <a:pt x="300" y="121"/>
                      <a:pt x="175" y="226"/>
                      <a:pt x="50" y="331"/>
                    </a:cubicBezTo>
                    <a:cubicBezTo>
                      <a:pt x="41" y="339"/>
                      <a:pt x="39" y="346"/>
                      <a:pt x="39" y="357"/>
                    </a:cubicBezTo>
                    <a:cubicBezTo>
                      <a:pt x="37" y="496"/>
                      <a:pt x="34" y="636"/>
                      <a:pt x="31" y="775"/>
                    </a:cubicBezTo>
                    <a:cubicBezTo>
                      <a:pt x="28" y="963"/>
                      <a:pt x="25" y="1150"/>
                      <a:pt x="21" y="1337"/>
                    </a:cubicBezTo>
                    <a:cubicBezTo>
                      <a:pt x="18" y="1540"/>
                      <a:pt x="14" y="1743"/>
                      <a:pt x="10" y="1946"/>
                    </a:cubicBezTo>
                    <a:cubicBezTo>
                      <a:pt x="7" y="2085"/>
                      <a:pt x="4" y="2223"/>
                      <a:pt x="2" y="2362"/>
                    </a:cubicBezTo>
                    <a:cubicBezTo>
                      <a:pt x="1" y="2414"/>
                      <a:pt x="0" y="2466"/>
                      <a:pt x="0" y="2519"/>
                    </a:cubicBezTo>
                    <a:cubicBezTo>
                      <a:pt x="0" y="2534"/>
                      <a:pt x="0" y="2534"/>
                      <a:pt x="15" y="2533"/>
                    </a:cubicBezTo>
                    <a:cubicBezTo>
                      <a:pt x="36" y="2531"/>
                      <a:pt x="57" y="2529"/>
                      <a:pt x="78" y="2527"/>
                    </a:cubicBezTo>
                    <a:cubicBezTo>
                      <a:pt x="178" y="2516"/>
                      <a:pt x="319" y="2499"/>
                      <a:pt x="420" y="2488"/>
                    </a:cubicBezTo>
                    <a:cubicBezTo>
                      <a:pt x="418" y="2486"/>
                      <a:pt x="418" y="2481"/>
                      <a:pt x="418" y="2472"/>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2"/>
              <p:cNvSpPr>
                <a:spLocks/>
              </p:cNvSpPr>
              <p:nvPr/>
            </p:nvSpPr>
            <p:spPr bwMode="auto">
              <a:xfrm>
                <a:off x="1608138" y="361950"/>
                <a:ext cx="1841500" cy="2155825"/>
              </a:xfrm>
              <a:custGeom>
                <a:avLst/>
                <a:gdLst>
                  <a:gd name="T0" fmla="*/ 15 w 2192"/>
                  <a:gd name="T1" fmla="*/ 1544 h 2567"/>
                  <a:gd name="T2" fmla="*/ 7 w 2192"/>
                  <a:gd name="T3" fmla="*/ 2035 h 2567"/>
                  <a:gd name="T4" fmla="*/ 0 w 2192"/>
                  <a:gd name="T5" fmla="*/ 2476 h 2567"/>
                  <a:gd name="T6" fmla="*/ 19 w 2192"/>
                  <a:gd name="T7" fmla="*/ 2495 h 2567"/>
                  <a:gd name="T8" fmla="*/ 202 w 2192"/>
                  <a:gd name="T9" fmla="*/ 2502 h 2567"/>
                  <a:gd name="T10" fmla="*/ 519 w 2192"/>
                  <a:gd name="T11" fmla="*/ 2512 h 2567"/>
                  <a:gd name="T12" fmla="*/ 959 w 2192"/>
                  <a:gd name="T13" fmla="*/ 2527 h 2567"/>
                  <a:gd name="T14" fmla="*/ 1212 w 2192"/>
                  <a:gd name="T15" fmla="*/ 2536 h 2567"/>
                  <a:gd name="T16" fmla="*/ 1603 w 2192"/>
                  <a:gd name="T17" fmla="*/ 2549 h 2567"/>
                  <a:gd name="T18" fmla="*/ 1924 w 2192"/>
                  <a:gd name="T19" fmla="*/ 2559 h 2567"/>
                  <a:gd name="T20" fmla="*/ 2150 w 2192"/>
                  <a:gd name="T21" fmla="*/ 2566 h 2567"/>
                  <a:gd name="T22" fmla="*/ 2167 w 2192"/>
                  <a:gd name="T23" fmla="*/ 2550 h 2567"/>
                  <a:gd name="T24" fmla="*/ 2170 w 2192"/>
                  <a:gd name="T25" fmla="*/ 2352 h 2567"/>
                  <a:gd name="T26" fmla="*/ 2174 w 2192"/>
                  <a:gd name="T27" fmla="*/ 1986 h 2567"/>
                  <a:gd name="T28" fmla="*/ 2178 w 2192"/>
                  <a:gd name="T29" fmla="*/ 1608 h 2567"/>
                  <a:gd name="T30" fmla="*/ 2182 w 2192"/>
                  <a:gd name="T31" fmla="*/ 1238 h 2567"/>
                  <a:gd name="T32" fmla="*/ 2187 w 2192"/>
                  <a:gd name="T33" fmla="*/ 838 h 2567"/>
                  <a:gd name="T34" fmla="*/ 2190 w 2192"/>
                  <a:gd name="T35" fmla="*/ 545 h 2567"/>
                  <a:gd name="T36" fmla="*/ 2192 w 2192"/>
                  <a:gd name="T37" fmla="*/ 375 h 2567"/>
                  <a:gd name="T38" fmla="*/ 2173 w 2192"/>
                  <a:gd name="T39" fmla="*/ 354 h 2567"/>
                  <a:gd name="T40" fmla="*/ 2077 w 2192"/>
                  <a:gd name="T41" fmla="*/ 337 h 2567"/>
                  <a:gd name="T42" fmla="*/ 1758 w 2192"/>
                  <a:gd name="T43" fmla="*/ 285 h 2567"/>
                  <a:gd name="T44" fmla="*/ 1340 w 2192"/>
                  <a:gd name="T45" fmla="*/ 215 h 2567"/>
                  <a:gd name="T46" fmla="*/ 969 w 2192"/>
                  <a:gd name="T47" fmla="*/ 154 h 2567"/>
                  <a:gd name="T48" fmla="*/ 474 w 2192"/>
                  <a:gd name="T49" fmla="*/ 71 h 2567"/>
                  <a:gd name="T50" fmla="*/ 68 w 2192"/>
                  <a:gd name="T51" fmla="*/ 4 h 2567"/>
                  <a:gd name="T52" fmla="*/ 43 w 2192"/>
                  <a:gd name="T53" fmla="*/ 25 h 2567"/>
                  <a:gd name="T54" fmla="*/ 36 w 2192"/>
                  <a:gd name="T55" fmla="*/ 335 h 2567"/>
                  <a:gd name="T56" fmla="*/ 27 w 2192"/>
                  <a:gd name="T57" fmla="*/ 843 h 2567"/>
                  <a:gd name="T58" fmla="*/ 21 w 2192"/>
                  <a:gd name="T59" fmla="*/ 1236 h 2567"/>
                  <a:gd name="T60" fmla="*/ 15 w 2192"/>
                  <a:gd name="T61" fmla="*/ 1544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2" h="2567">
                    <a:moveTo>
                      <a:pt x="15" y="1544"/>
                    </a:moveTo>
                    <a:cubicBezTo>
                      <a:pt x="13" y="1708"/>
                      <a:pt x="10" y="1871"/>
                      <a:pt x="7" y="2035"/>
                    </a:cubicBezTo>
                    <a:cubicBezTo>
                      <a:pt x="4" y="2182"/>
                      <a:pt x="2" y="2329"/>
                      <a:pt x="0" y="2476"/>
                    </a:cubicBezTo>
                    <a:cubicBezTo>
                      <a:pt x="0" y="2494"/>
                      <a:pt x="0" y="2495"/>
                      <a:pt x="19" y="2495"/>
                    </a:cubicBezTo>
                    <a:cubicBezTo>
                      <a:pt x="80" y="2498"/>
                      <a:pt x="141" y="2500"/>
                      <a:pt x="202" y="2502"/>
                    </a:cubicBezTo>
                    <a:cubicBezTo>
                      <a:pt x="308" y="2505"/>
                      <a:pt x="414" y="2508"/>
                      <a:pt x="519" y="2512"/>
                    </a:cubicBezTo>
                    <a:cubicBezTo>
                      <a:pt x="666" y="2517"/>
                      <a:pt x="812" y="2522"/>
                      <a:pt x="959" y="2527"/>
                    </a:cubicBezTo>
                    <a:cubicBezTo>
                      <a:pt x="1043" y="2530"/>
                      <a:pt x="1128" y="2533"/>
                      <a:pt x="1212" y="2536"/>
                    </a:cubicBezTo>
                    <a:cubicBezTo>
                      <a:pt x="1342" y="2540"/>
                      <a:pt x="1473" y="2544"/>
                      <a:pt x="1603" y="2549"/>
                    </a:cubicBezTo>
                    <a:cubicBezTo>
                      <a:pt x="1710" y="2552"/>
                      <a:pt x="1817" y="2555"/>
                      <a:pt x="1924" y="2559"/>
                    </a:cubicBezTo>
                    <a:cubicBezTo>
                      <a:pt x="1999" y="2561"/>
                      <a:pt x="2075" y="2564"/>
                      <a:pt x="2150" y="2566"/>
                    </a:cubicBezTo>
                    <a:cubicBezTo>
                      <a:pt x="2166" y="2567"/>
                      <a:pt x="2167" y="2566"/>
                      <a:pt x="2167" y="2550"/>
                    </a:cubicBezTo>
                    <a:cubicBezTo>
                      <a:pt x="2168" y="2484"/>
                      <a:pt x="2169" y="2418"/>
                      <a:pt x="2170" y="2352"/>
                    </a:cubicBezTo>
                    <a:cubicBezTo>
                      <a:pt x="2171" y="2230"/>
                      <a:pt x="2171" y="2108"/>
                      <a:pt x="2174" y="1986"/>
                    </a:cubicBezTo>
                    <a:cubicBezTo>
                      <a:pt x="2177" y="1860"/>
                      <a:pt x="2175" y="1734"/>
                      <a:pt x="2178" y="1608"/>
                    </a:cubicBezTo>
                    <a:cubicBezTo>
                      <a:pt x="2181" y="1484"/>
                      <a:pt x="2180" y="1361"/>
                      <a:pt x="2182" y="1238"/>
                    </a:cubicBezTo>
                    <a:cubicBezTo>
                      <a:pt x="2185" y="1105"/>
                      <a:pt x="2184" y="971"/>
                      <a:pt x="2187" y="838"/>
                    </a:cubicBezTo>
                    <a:cubicBezTo>
                      <a:pt x="2189" y="740"/>
                      <a:pt x="2189" y="642"/>
                      <a:pt x="2190" y="545"/>
                    </a:cubicBezTo>
                    <a:cubicBezTo>
                      <a:pt x="2190" y="488"/>
                      <a:pt x="2191" y="432"/>
                      <a:pt x="2192" y="375"/>
                    </a:cubicBezTo>
                    <a:cubicBezTo>
                      <a:pt x="2192" y="357"/>
                      <a:pt x="2192" y="357"/>
                      <a:pt x="2173" y="354"/>
                    </a:cubicBezTo>
                    <a:cubicBezTo>
                      <a:pt x="2141" y="348"/>
                      <a:pt x="2109" y="343"/>
                      <a:pt x="2077" y="337"/>
                    </a:cubicBezTo>
                    <a:cubicBezTo>
                      <a:pt x="1971" y="320"/>
                      <a:pt x="1864" y="303"/>
                      <a:pt x="1758" y="285"/>
                    </a:cubicBezTo>
                    <a:cubicBezTo>
                      <a:pt x="1619" y="262"/>
                      <a:pt x="1479" y="238"/>
                      <a:pt x="1340" y="215"/>
                    </a:cubicBezTo>
                    <a:cubicBezTo>
                      <a:pt x="1216" y="195"/>
                      <a:pt x="1093" y="175"/>
                      <a:pt x="969" y="154"/>
                    </a:cubicBezTo>
                    <a:cubicBezTo>
                      <a:pt x="804" y="127"/>
                      <a:pt x="639" y="99"/>
                      <a:pt x="474" y="71"/>
                    </a:cubicBezTo>
                    <a:cubicBezTo>
                      <a:pt x="338" y="49"/>
                      <a:pt x="203" y="27"/>
                      <a:pt x="68" y="4"/>
                    </a:cubicBezTo>
                    <a:cubicBezTo>
                      <a:pt x="43" y="0"/>
                      <a:pt x="43" y="0"/>
                      <a:pt x="43" y="25"/>
                    </a:cubicBezTo>
                    <a:cubicBezTo>
                      <a:pt x="40" y="128"/>
                      <a:pt x="38" y="232"/>
                      <a:pt x="36" y="335"/>
                    </a:cubicBezTo>
                    <a:cubicBezTo>
                      <a:pt x="33" y="505"/>
                      <a:pt x="30" y="674"/>
                      <a:pt x="27" y="843"/>
                    </a:cubicBezTo>
                    <a:cubicBezTo>
                      <a:pt x="25" y="978"/>
                      <a:pt x="23" y="1113"/>
                      <a:pt x="21" y="1236"/>
                    </a:cubicBezTo>
                    <a:cubicBezTo>
                      <a:pt x="19" y="1347"/>
                      <a:pt x="16" y="1446"/>
                      <a:pt x="15" y="15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9" name="Group 38"/>
          <p:cNvGrpSpPr/>
          <p:nvPr/>
        </p:nvGrpSpPr>
        <p:grpSpPr>
          <a:xfrm>
            <a:off x="4689664" y="268043"/>
            <a:ext cx="3829800" cy="4297680"/>
            <a:chOff x="4859244" y="629920"/>
            <a:chExt cx="3829800" cy="4297680"/>
          </a:xfrm>
        </p:grpSpPr>
        <p:cxnSp>
          <p:nvCxnSpPr>
            <p:cNvPr id="31" name="Straight Arrow Connector 30"/>
            <p:cNvCxnSpPr/>
            <p:nvPr/>
          </p:nvCxnSpPr>
          <p:spPr>
            <a:xfrm flipH="1" flipV="1">
              <a:off x="8595361" y="629920"/>
              <a:ext cx="93683" cy="429768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859244" y="4480560"/>
              <a:ext cx="3826270" cy="436238"/>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rot="21540000">
            <a:off x="5188462" y="2070170"/>
            <a:ext cx="941158" cy="184666"/>
          </a:xfrm>
          <a:prstGeom prst="rect">
            <a:avLst/>
          </a:prstGeom>
          <a:noFill/>
        </p:spPr>
        <p:txBody>
          <a:bodyPr wrap="square" lIns="0" tIns="0" rIns="0" bIns="0" rtlCol="0" anchor="ctr">
            <a:spAutoFit/>
          </a:bodyPr>
          <a:lstStyle/>
          <a:p>
            <a:pPr algn="ctr"/>
            <a:r>
              <a:rPr lang="en-US" sz="1200" b="1" dirty="0">
                <a:solidFill>
                  <a:schemeClr val="bg1"/>
                </a:solidFill>
              </a:rPr>
              <a:t>Element</a:t>
            </a:r>
          </a:p>
        </p:txBody>
      </p:sp>
      <p:sp>
        <p:nvSpPr>
          <p:cNvPr id="41" name="TextBox 40"/>
          <p:cNvSpPr txBox="1"/>
          <p:nvPr/>
        </p:nvSpPr>
        <p:spPr>
          <a:xfrm rot="21540000">
            <a:off x="6767326" y="2070170"/>
            <a:ext cx="941158" cy="184666"/>
          </a:xfrm>
          <a:prstGeom prst="rect">
            <a:avLst/>
          </a:prstGeom>
          <a:noFill/>
        </p:spPr>
        <p:txBody>
          <a:bodyPr wrap="square" lIns="0" tIns="0" rIns="0" bIns="0" rtlCol="0" anchor="ctr">
            <a:spAutoFit/>
          </a:bodyPr>
          <a:lstStyle/>
          <a:p>
            <a:pPr algn="ctr"/>
            <a:r>
              <a:rPr lang="en-US" sz="1200" b="1" dirty="0">
                <a:solidFill>
                  <a:schemeClr val="bg1"/>
                </a:solidFill>
              </a:rPr>
              <a:t>Element</a:t>
            </a:r>
          </a:p>
        </p:txBody>
      </p:sp>
      <p:sp>
        <p:nvSpPr>
          <p:cNvPr id="42" name="TextBox 41"/>
          <p:cNvSpPr txBox="1"/>
          <p:nvPr/>
        </p:nvSpPr>
        <p:spPr>
          <a:xfrm rot="360000">
            <a:off x="5188462" y="3814102"/>
            <a:ext cx="941158" cy="184666"/>
          </a:xfrm>
          <a:prstGeom prst="rect">
            <a:avLst/>
          </a:prstGeom>
          <a:noFill/>
        </p:spPr>
        <p:txBody>
          <a:bodyPr wrap="square" lIns="0" tIns="0" rIns="0" bIns="0" rtlCol="0" anchor="ctr">
            <a:spAutoFit/>
          </a:bodyPr>
          <a:lstStyle/>
          <a:p>
            <a:pPr algn="ctr"/>
            <a:r>
              <a:rPr lang="en-US" sz="1200" b="1" dirty="0">
                <a:solidFill>
                  <a:schemeClr val="bg1"/>
                </a:solidFill>
              </a:rPr>
              <a:t>Element</a:t>
            </a:r>
          </a:p>
        </p:txBody>
      </p:sp>
      <p:sp>
        <p:nvSpPr>
          <p:cNvPr id="43" name="TextBox 42"/>
          <p:cNvSpPr txBox="1"/>
          <p:nvPr/>
        </p:nvSpPr>
        <p:spPr>
          <a:xfrm rot="240000">
            <a:off x="6767326" y="3875062"/>
            <a:ext cx="941158" cy="184666"/>
          </a:xfrm>
          <a:prstGeom prst="rect">
            <a:avLst/>
          </a:prstGeom>
          <a:noFill/>
        </p:spPr>
        <p:txBody>
          <a:bodyPr wrap="square" lIns="0" tIns="0" rIns="0" bIns="0" rtlCol="0" anchor="ctr">
            <a:spAutoFit/>
          </a:bodyPr>
          <a:lstStyle/>
          <a:p>
            <a:pPr algn="ctr"/>
            <a:r>
              <a:rPr lang="en-US" sz="1200" b="1" dirty="0">
                <a:solidFill>
                  <a:schemeClr val="bg1"/>
                </a:solidFill>
              </a:rPr>
              <a:t>Element</a:t>
            </a:r>
          </a:p>
        </p:txBody>
      </p:sp>
      <p:sp>
        <p:nvSpPr>
          <p:cNvPr id="44" name="TextBox 43"/>
          <p:cNvSpPr txBox="1"/>
          <p:nvPr/>
        </p:nvSpPr>
        <p:spPr>
          <a:xfrm rot="420000">
            <a:off x="5462783" y="4374753"/>
            <a:ext cx="1469478" cy="184666"/>
          </a:xfrm>
          <a:prstGeom prst="rect">
            <a:avLst/>
          </a:prstGeom>
          <a:noFill/>
        </p:spPr>
        <p:txBody>
          <a:bodyPr wrap="square" lIns="0" tIns="0" rIns="0" bIns="0" rtlCol="0" anchor="ctr">
            <a:spAutoFit/>
          </a:bodyPr>
          <a:lstStyle/>
          <a:p>
            <a:pPr algn="ctr"/>
            <a:r>
              <a:rPr lang="en-US" sz="1200">
                <a:solidFill>
                  <a:schemeClr val="tx1">
                    <a:lumMod val="75000"/>
                    <a:lumOff val="25000"/>
                  </a:schemeClr>
                </a:solidFill>
              </a:rPr>
              <a:t>Business Skills</a:t>
            </a:r>
          </a:p>
        </p:txBody>
      </p:sp>
      <p:sp>
        <p:nvSpPr>
          <p:cNvPr id="46" name="TextBox 45"/>
          <p:cNvSpPr txBox="1"/>
          <p:nvPr/>
        </p:nvSpPr>
        <p:spPr>
          <a:xfrm rot="16080000">
            <a:off x="7164558" y="2599293"/>
            <a:ext cx="2998582" cy="184666"/>
          </a:xfrm>
          <a:prstGeom prst="rect">
            <a:avLst/>
          </a:prstGeom>
          <a:noFill/>
        </p:spPr>
        <p:txBody>
          <a:bodyPr wrap="square" lIns="0" tIns="0" rIns="0" bIns="0" rtlCol="0" anchor="ctr">
            <a:spAutoFit/>
          </a:bodyPr>
          <a:lstStyle/>
          <a:p>
            <a:pPr algn="ctr"/>
            <a:r>
              <a:rPr lang="en-US" sz="1200">
                <a:solidFill>
                  <a:schemeClr val="tx1">
                    <a:lumMod val="75000"/>
                    <a:lumOff val="25000"/>
                  </a:schemeClr>
                </a:solidFill>
              </a:rPr>
              <a:t>Creativity, Innovative potential</a:t>
            </a:r>
          </a:p>
        </p:txBody>
      </p:sp>
      <p:sp>
        <p:nvSpPr>
          <p:cNvPr id="88" name="Inhaltsplatzhalter 4"/>
          <p:cNvSpPr txBox="1">
            <a:spLocks/>
          </p:cNvSpPr>
          <p:nvPr/>
        </p:nvSpPr>
        <p:spPr>
          <a:xfrm>
            <a:off x="677732" y="3654499"/>
            <a:ext cx="1715593" cy="18466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200" dirty="0">
                <a:solidFill>
                  <a:schemeClr val="tx1">
                    <a:lumMod val="75000"/>
                    <a:lumOff val="25000"/>
                  </a:schemeClr>
                </a:solidFill>
                <a:latin typeface="+mn-lt"/>
              </a:rPr>
              <a:t>key element title here .</a:t>
            </a:r>
            <a:r>
              <a:rPr lang="en-US" sz="1000" dirty="0">
                <a:solidFill>
                  <a:schemeClr val="tx1">
                    <a:lumMod val="75000"/>
                    <a:lumOff val="25000"/>
                  </a:schemeClr>
                </a:solidFill>
                <a:latin typeface="+mn-lt"/>
              </a:rPr>
              <a:t> </a:t>
            </a:r>
          </a:p>
        </p:txBody>
      </p:sp>
      <p:grpSp>
        <p:nvGrpSpPr>
          <p:cNvPr id="92" name="Group 91"/>
          <p:cNvGrpSpPr/>
          <p:nvPr/>
        </p:nvGrpSpPr>
        <p:grpSpPr>
          <a:xfrm rot="16200000">
            <a:off x="387818" y="3654267"/>
            <a:ext cx="185132" cy="185130"/>
            <a:chOff x="5664200" y="5721415"/>
            <a:chExt cx="342835" cy="342835"/>
          </a:xfrm>
          <a:effectLst>
            <a:outerShdw blurRad="152400" dist="139700" dir="5400000" sx="47000" sy="47000" algn="t" rotWithShape="0">
              <a:prstClr val="black">
                <a:alpha val="40000"/>
              </a:prstClr>
            </a:outerShdw>
          </a:effectLst>
        </p:grpSpPr>
        <p:sp>
          <p:nvSpPr>
            <p:cNvPr id="93" name="Oval 92"/>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97" name="Inhaltsplatzhalter 4"/>
          <p:cNvSpPr txBox="1">
            <a:spLocks/>
          </p:cNvSpPr>
          <p:nvPr/>
        </p:nvSpPr>
        <p:spPr>
          <a:xfrm>
            <a:off x="2843117" y="3654499"/>
            <a:ext cx="1715593" cy="18466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200">
                <a:solidFill>
                  <a:schemeClr val="tx1">
                    <a:lumMod val="75000"/>
                    <a:lumOff val="25000"/>
                  </a:schemeClr>
                </a:solidFill>
                <a:latin typeface="+mn-lt"/>
              </a:rPr>
              <a:t>key element title here .</a:t>
            </a:r>
            <a:r>
              <a:rPr lang="en-US" sz="1000">
                <a:solidFill>
                  <a:schemeClr val="tx1">
                    <a:lumMod val="75000"/>
                    <a:lumOff val="25000"/>
                  </a:schemeClr>
                </a:solidFill>
                <a:latin typeface="+mn-lt"/>
              </a:rPr>
              <a:t> </a:t>
            </a:r>
          </a:p>
        </p:txBody>
      </p:sp>
      <p:grpSp>
        <p:nvGrpSpPr>
          <p:cNvPr id="98" name="Group 97"/>
          <p:cNvGrpSpPr/>
          <p:nvPr/>
        </p:nvGrpSpPr>
        <p:grpSpPr>
          <a:xfrm rot="16200000">
            <a:off x="2553203" y="3654267"/>
            <a:ext cx="185132" cy="185130"/>
            <a:chOff x="5664200" y="5721415"/>
            <a:chExt cx="342835" cy="342835"/>
          </a:xfrm>
          <a:effectLst>
            <a:outerShdw blurRad="152400" dist="139700" dir="5400000" sx="47000" sy="47000" algn="t" rotWithShape="0">
              <a:prstClr val="black">
                <a:alpha val="40000"/>
              </a:prstClr>
            </a:outerShdw>
          </a:effectLst>
        </p:grpSpPr>
        <p:sp>
          <p:nvSpPr>
            <p:cNvPr id="99" name="Oval 98"/>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109" name="Inhaltsplatzhalter 4"/>
          <p:cNvSpPr txBox="1">
            <a:spLocks/>
          </p:cNvSpPr>
          <p:nvPr/>
        </p:nvSpPr>
        <p:spPr>
          <a:xfrm>
            <a:off x="677732" y="4030419"/>
            <a:ext cx="1715593" cy="18466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200">
                <a:solidFill>
                  <a:schemeClr val="tx1">
                    <a:lumMod val="75000"/>
                    <a:lumOff val="25000"/>
                  </a:schemeClr>
                </a:solidFill>
                <a:latin typeface="+mn-lt"/>
              </a:rPr>
              <a:t>key element title here .</a:t>
            </a:r>
            <a:r>
              <a:rPr lang="en-US" sz="1000">
                <a:solidFill>
                  <a:schemeClr val="tx1">
                    <a:lumMod val="75000"/>
                    <a:lumOff val="25000"/>
                  </a:schemeClr>
                </a:solidFill>
                <a:latin typeface="+mn-lt"/>
              </a:rPr>
              <a:t> </a:t>
            </a:r>
          </a:p>
        </p:txBody>
      </p:sp>
      <p:grpSp>
        <p:nvGrpSpPr>
          <p:cNvPr id="110" name="Group 109"/>
          <p:cNvGrpSpPr/>
          <p:nvPr/>
        </p:nvGrpSpPr>
        <p:grpSpPr>
          <a:xfrm rot="16200000">
            <a:off x="387818" y="4030187"/>
            <a:ext cx="185132" cy="185130"/>
            <a:chOff x="5664200" y="5721415"/>
            <a:chExt cx="342835" cy="342835"/>
          </a:xfrm>
          <a:effectLst>
            <a:outerShdw blurRad="152400" dist="139700" dir="5400000" sx="47000" sy="47000" algn="t" rotWithShape="0">
              <a:prstClr val="black">
                <a:alpha val="40000"/>
              </a:prstClr>
            </a:outerShdw>
          </a:effectLst>
        </p:grpSpPr>
        <p:sp>
          <p:nvSpPr>
            <p:cNvPr id="111" name="Oval 110"/>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105" name="Inhaltsplatzhalter 4"/>
          <p:cNvSpPr txBox="1">
            <a:spLocks/>
          </p:cNvSpPr>
          <p:nvPr/>
        </p:nvSpPr>
        <p:spPr>
          <a:xfrm>
            <a:off x="2843117" y="4030419"/>
            <a:ext cx="1715593" cy="18466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200">
                <a:solidFill>
                  <a:schemeClr val="tx1">
                    <a:lumMod val="75000"/>
                    <a:lumOff val="25000"/>
                  </a:schemeClr>
                </a:solidFill>
                <a:latin typeface="+mn-lt"/>
              </a:rPr>
              <a:t>key element title here .</a:t>
            </a:r>
            <a:r>
              <a:rPr lang="en-US" sz="1000">
                <a:solidFill>
                  <a:schemeClr val="tx1">
                    <a:lumMod val="75000"/>
                    <a:lumOff val="25000"/>
                  </a:schemeClr>
                </a:solidFill>
                <a:latin typeface="+mn-lt"/>
              </a:rPr>
              <a:t> </a:t>
            </a:r>
          </a:p>
        </p:txBody>
      </p:sp>
      <p:grpSp>
        <p:nvGrpSpPr>
          <p:cNvPr id="106" name="Group 105"/>
          <p:cNvGrpSpPr/>
          <p:nvPr/>
        </p:nvGrpSpPr>
        <p:grpSpPr>
          <a:xfrm rot="16200000">
            <a:off x="2553203" y="4030187"/>
            <a:ext cx="185132" cy="185130"/>
            <a:chOff x="5664200" y="5721415"/>
            <a:chExt cx="342835" cy="342835"/>
          </a:xfrm>
          <a:effectLst>
            <a:outerShdw blurRad="152400" dist="139700" dir="5400000" sx="47000" sy="47000" algn="t" rotWithShape="0">
              <a:prstClr val="black">
                <a:alpha val="40000"/>
              </a:prstClr>
            </a:outerShdw>
          </a:effectLst>
        </p:grpSpPr>
        <p:sp>
          <p:nvSpPr>
            <p:cNvPr id="107" name="Oval 106"/>
            <p:cNvSpPr/>
            <p:nvPr/>
          </p:nvSpPr>
          <p:spPr>
            <a:xfrm>
              <a:off x="5664200" y="5721415"/>
              <a:ext cx="342835" cy="3428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114" name="TextBox 113"/>
          <p:cNvSpPr txBox="1"/>
          <p:nvPr/>
        </p:nvSpPr>
        <p:spPr>
          <a:xfrm>
            <a:off x="387819" y="1421130"/>
            <a:ext cx="4166653" cy="1873590"/>
          </a:xfrm>
          <a:prstGeom prst="rect">
            <a:avLst/>
          </a:prstGeom>
          <a:noFill/>
        </p:spPr>
        <p:txBody>
          <a:bodyPr wrap="square" lIns="0" tIns="0" rIns="0" bIns="0" rtlCol="0">
            <a:spAutoFit/>
          </a:bodyPr>
          <a:lstStyle/>
          <a:p>
            <a:pPr>
              <a:lnSpc>
                <a:spcPct val="150000"/>
              </a:lnSpc>
            </a:pPr>
            <a:r>
              <a:rPr lang="en-US" sz="1000" dirty="0">
                <a:solidFill>
                  <a:schemeClr val="tx1">
                    <a:lumMod val="75000"/>
                    <a:lumOff val="25000"/>
                  </a:schemeClr>
                </a:solidFill>
              </a:rPr>
              <a:t>Et </a:t>
            </a:r>
            <a:r>
              <a:rPr lang="en-US" sz="1000" dirty="0" err="1">
                <a:solidFill>
                  <a:schemeClr val="tx1">
                    <a:lumMod val="75000"/>
                    <a:lumOff val="25000"/>
                  </a:schemeClr>
                </a:solidFill>
              </a:rPr>
              <a:t>dia</a:t>
            </a:r>
            <a:r>
              <a:rPr lang="en-US" sz="1000" dirty="0">
                <a:solidFill>
                  <a:schemeClr val="tx1">
                    <a:lumMod val="75000"/>
                    <a:lumOff val="25000"/>
                  </a:schemeClr>
                </a:solidFill>
              </a:rPr>
              <a:t> </a:t>
            </a:r>
            <a:r>
              <a:rPr lang="en-US" sz="1000" dirty="0" err="1">
                <a:solidFill>
                  <a:schemeClr val="tx1">
                    <a:lumMod val="75000"/>
                    <a:lumOff val="25000"/>
                  </a:schemeClr>
                </a:solidFill>
              </a:rPr>
              <a:t>dolorecta</a:t>
            </a:r>
            <a:r>
              <a:rPr lang="en-US" sz="1000" dirty="0">
                <a:solidFill>
                  <a:schemeClr val="tx1">
                    <a:lumMod val="75000"/>
                    <a:lumOff val="25000"/>
                  </a:schemeClr>
                </a:solidFill>
              </a:rPr>
              <a:t> </a:t>
            </a:r>
            <a:r>
              <a:rPr lang="en-US" sz="1000" dirty="0" err="1">
                <a:solidFill>
                  <a:schemeClr val="tx1">
                    <a:lumMod val="75000"/>
                    <a:lumOff val="25000"/>
                  </a:schemeClr>
                </a:solidFill>
              </a:rPr>
              <a:t>cumeni</a:t>
            </a:r>
            <a:r>
              <a:rPr lang="en-US" sz="1000" dirty="0">
                <a:solidFill>
                  <a:schemeClr val="tx1">
                    <a:lumMod val="75000"/>
                    <a:lumOff val="25000"/>
                  </a:schemeClr>
                </a:solidFill>
              </a:rPr>
              <a:t> sunt </a:t>
            </a:r>
            <a:r>
              <a:rPr lang="en-US" sz="1000" dirty="0" err="1">
                <a:solidFill>
                  <a:schemeClr val="tx1">
                    <a:lumMod val="75000"/>
                    <a:lumOff val="25000"/>
                  </a:schemeClr>
                </a:solidFill>
              </a:rPr>
              <a:t>dicipient</a:t>
            </a:r>
            <a:r>
              <a:rPr lang="en-US" sz="1000" dirty="0">
                <a:solidFill>
                  <a:schemeClr val="tx1">
                    <a:lumMod val="75000"/>
                    <a:lumOff val="25000"/>
                  </a:schemeClr>
                </a:solidFill>
              </a:rPr>
              <a:t>, </a:t>
            </a:r>
            <a:r>
              <a:rPr lang="en-US" sz="1000" dirty="0" err="1">
                <a:solidFill>
                  <a:schemeClr val="tx1">
                    <a:lumMod val="75000"/>
                    <a:lumOff val="25000"/>
                  </a:schemeClr>
                </a:solidFill>
              </a:rPr>
              <a:t>siminvenit</a:t>
            </a:r>
            <a:r>
              <a:rPr lang="en-US" sz="1000" dirty="0">
                <a:solidFill>
                  <a:schemeClr val="tx1">
                    <a:lumMod val="75000"/>
                    <a:lumOff val="25000"/>
                  </a:schemeClr>
                </a:solidFill>
              </a:rPr>
              <a:t> por </a:t>
            </a:r>
            <a:r>
              <a:rPr lang="en-US" sz="1000" dirty="0" err="1">
                <a:solidFill>
                  <a:schemeClr val="tx1">
                    <a:lumMod val="75000"/>
                    <a:lumOff val="25000"/>
                  </a:schemeClr>
                </a:solidFill>
              </a:rPr>
              <a:t>si</a:t>
            </a:r>
            <a:r>
              <a:rPr lang="en-US" sz="1000" dirty="0">
                <a:solidFill>
                  <a:schemeClr val="tx1">
                    <a:lumMod val="75000"/>
                    <a:lumOff val="25000"/>
                  </a:schemeClr>
                </a:solidFill>
              </a:rPr>
              <a:t> sit </a:t>
            </a:r>
            <a:r>
              <a:rPr lang="en-US" sz="1000" dirty="0" err="1">
                <a:solidFill>
                  <a:schemeClr val="tx1">
                    <a:lumMod val="75000"/>
                    <a:lumOff val="25000"/>
                  </a:schemeClr>
                </a:solidFill>
              </a:rPr>
              <a:t>doluptia</a:t>
            </a:r>
            <a:r>
              <a:rPr lang="en-US" sz="1000" dirty="0">
                <a:solidFill>
                  <a:schemeClr val="tx1">
                    <a:lumMod val="75000"/>
                    <a:lumOff val="25000"/>
                  </a:schemeClr>
                </a:solidFill>
              </a:rPr>
              <a:t> </a:t>
            </a:r>
            <a:r>
              <a:rPr lang="en-US" sz="1000" dirty="0" err="1">
                <a:solidFill>
                  <a:schemeClr val="tx1">
                    <a:lumMod val="75000"/>
                    <a:lumOff val="25000"/>
                  </a:schemeClr>
                </a:solidFill>
              </a:rPr>
              <a:t>vere</a:t>
            </a:r>
            <a:r>
              <a:rPr lang="en-US" sz="1000" dirty="0">
                <a:solidFill>
                  <a:schemeClr val="tx1">
                    <a:lumMod val="75000"/>
                    <a:lumOff val="25000"/>
                  </a:schemeClr>
                </a:solidFill>
              </a:rPr>
              <a:t> </a:t>
            </a: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sus que que et min </a:t>
            </a:r>
            <a:r>
              <a:rPr lang="en-US" sz="1000" dirty="0" err="1">
                <a:solidFill>
                  <a:schemeClr val="tx1">
                    <a:lumMod val="75000"/>
                    <a:lumOff val="25000"/>
                  </a:schemeClr>
                </a:solidFill>
              </a:rPr>
              <a:t>consed</a:t>
            </a:r>
            <a:r>
              <a:rPr lang="en-US" sz="1000" dirty="0">
                <a:solidFill>
                  <a:schemeClr val="tx1">
                    <a:lumMod val="75000"/>
                    <a:lumOff val="25000"/>
                  </a:schemeClr>
                </a:solidFill>
              </a:rPr>
              <a:t> </a:t>
            </a:r>
            <a:r>
              <a:rPr lang="en-US" sz="1000" dirty="0" err="1">
                <a:solidFill>
                  <a:schemeClr val="tx1">
                    <a:lumMod val="75000"/>
                    <a:lumOff val="25000"/>
                  </a:schemeClr>
                </a:solidFill>
              </a:rPr>
              <a:t>quodit</a:t>
            </a:r>
            <a:r>
              <a:rPr lang="en-US" sz="1000" dirty="0">
                <a:solidFill>
                  <a:schemeClr val="tx1">
                    <a:lumMod val="75000"/>
                    <a:lumOff val="25000"/>
                  </a:schemeClr>
                </a:solidFill>
              </a:rPr>
              <a:t>, nus </a:t>
            </a:r>
            <a:br>
              <a:rPr lang="en-US" sz="1000" dirty="0">
                <a:solidFill>
                  <a:schemeClr val="tx1">
                    <a:lumMod val="75000"/>
                    <a:lumOff val="25000"/>
                  </a:schemeClr>
                </a:solidFill>
              </a:rPr>
            </a:br>
            <a:r>
              <a:rPr lang="en-US" sz="1000" dirty="0" err="1">
                <a:solidFill>
                  <a:schemeClr val="tx1">
                    <a:lumMod val="75000"/>
                    <a:lumOff val="25000"/>
                  </a:schemeClr>
                </a:solidFill>
              </a:rPr>
              <a:t>mo</a:t>
            </a:r>
            <a:r>
              <a:rPr lang="en-US" sz="1000" dirty="0">
                <a:solidFill>
                  <a:schemeClr val="tx1">
                    <a:lumMod val="75000"/>
                    <a:lumOff val="25000"/>
                  </a:schemeClr>
                </a:solidFill>
              </a:rPr>
              <a:t> </a:t>
            </a:r>
            <a:r>
              <a:rPr lang="en-US" sz="1000" dirty="0" err="1">
                <a:solidFill>
                  <a:schemeClr val="tx1">
                    <a:lumMod val="75000"/>
                    <a:lumOff val="25000"/>
                  </a:schemeClr>
                </a:solidFill>
              </a:rPr>
              <a:t>occume</a:t>
            </a:r>
            <a:r>
              <a:rPr lang="en-US" sz="1000" dirty="0">
                <a:solidFill>
                  <a:schemeClr val="tx1">
                    <a:lumMod val="75000"/>
                    <a:lumOff val="25000"/>
                  </a:schemeClr>
                </a:solidFill>
              </a:rPr>
              <a:t> none sum qui </a:t>
            </a:r>
            <a:r>
              <a:rPr lang="en-US" sz="1000" dirty="0" err="1">
                <a:solidFill>
                  <a:schemeClr val="tx1">
                    <a:lumMod val="75000"/>
                    <a:lumOff val="25000"/>
                  </a:schemeClr>
                </a:solidFill>
              </a:rPr>
              <a:t>torecus</a:t>
            </a:r>
            <a:r>
              <a:rPr lang="en-US" sz="1000" dirty="0">
                <a:solidFill>
                  <a:schemeClr val="tx1">
                    <a:lumMod val="75000"/>
                    <a:lumOff val="25000"/>
                  </a:schemeClr>
                </a:solidFill>
              </a:rPr>
              <a:t>.</a:t>
            </a:r>
          </a:p>
          <a:p>
            <a:pPr>
              <a:lnSpc>
                <a:spcPct val="150000"/>
              </a:lnSpc>
            </a:pPr>
            <a:r>
              <a:rPr lang="en-US" sz="1000" dirty="0">
                <a:solidFill>
                  <a:schemeClr val="tx1">
                    <a:lumMod val="75000"/>
                    <a:lumOff val="25000"/>
                  </a:schemeClr>
                </a:solidFill>
              </a:rPr>
              <a:t>Et </a:t>
            </a:r>
            <a:r>
              <a:rPr lang="en-US" sz="1000" dirty="0" err="1">
                <a:solidFill>
                  <a:schemeClr val="tx1">
                    <a:lumMod val="75000"/>
                    <a:lumOff val="25000"/>
                  </a:schemeClr>
                </a:solidFill>
              </a:rPr>
              <a:t>dia</a:t>
            </a:r>
            <a:r>
              <a:rPr lang="en-US" sz="1000" dirty="0">
                <a:solidFill>
                  <a:schemeClr val="tx1">
                    <a:lumMod val="75000"/>
                    <a:lumOff val="25000"/>
                  </a:schemeClr>
                </a:solidFill>
              </a:rPr>
              <a:t> </a:t>
            </a:r>
            <a:r>
              <a:rPr lang="en-US" sz="1000" dirty="0" err="1">
                <a:solidFill>
                  <a:schemeClr val="tx1">
                    <a:lumMod val="75000"/>
                    <a:lumOff val="25000"/>
                  </a:schemeClr>
                </a:solidFill>
              </a:rPr>
              <a:t>dolorecta</a:t>
            </a:r>
            <a:r>
              <a:rPr lang="en-US" sz="1000" dirty="0">
                <a:solidFill>
                  <a:schemeClr val="tx1">
                    <a:lumMod val="75000"/>
                    <a:lumOff val="25000"/>
                  </a:schemeClr>
                </a:solidFill>
              </a:rPr>
              <a:t> </a:t>
            </a:r>
            <a:r>
              <a:rPr lang="en-US" sz="1000" dirty="0" err="1">
                <a:solidFill>
                  <a:schemeClr val="tx1">
                    <a:lumMod val="75000"/>
                    <a:lumOff val="25000"/>
                  </a:schemeClr>
                </a:solidFill>
              </a:rPr>
              <a:t>cumeni</a:t>
            </a:r>
            <a:r>
              <a:rPr lang="en-US" sz="1000" dirty="0">
                <a:solidFill>
                  <a:schemeClr val="tx1">
                    <a:lumMod val="75000"/>
                    <a:lumOff val="25000"/>
                  </a:schemeClr>
                </a:solidFill>
              </a:rPr>
              <a:t> sunt </a:t>
            </a:r>
            <a:r>
              <a:rPr lang="en-US" sz="1000" dirty="0" err="1">
                <a:solidFill>
                  <a:schemeClr val="tx1">
                    <a:lumMod val="75000"/>
                    <a:lumOff val="25000"/>
                  </a:schemeClr>
                </a:solidFill>
              </a:rPr>
              <a:t>dicipient</a:t>
            </a:r>
            <a:r>
              <a:rPr lang="en-US" sz="1000" dirty="0">
                <a:solidFill>
                  <a:schemeClr val="tx1">
                    <a:lumMod val="75000"/>
                    <a:lumOff val="25000"/>
                  </a:schemeClr>
                </a:solidFill>
              </a:rPr>
              <a:t>, </a:t>
            </a:r>
            <a:r>
              <a:rPr lang="en-US" sz="1000" dirty="0" err="1">
                <a:solidFill>
                  <a:schemeClr val="tx1">
                    <a:lumMod val="75000"/>
                    <a:lumOff val="25000"/>
                  </a:schemeClr>
                </a:solidFill>
              </a:rPr>
              <a:t>siminvenit</a:t>
            </a:r>
            <a:r>
              <a:rPr lang="en-US" sz="1000" dirty="0">
                <a:solidFill>
                  <a:schemeClr val="tx1">
                    <a:lumMod val="75000"/>
                    <a:lumOff val="25000"/>
                  </a:schemeClr>
                </a:solidFill>
              </a:rPr>
              <a:t> por </a:t>
            </a:r>
            <a:r>
              <a:rPr lang="en-US" sz="1000" dirty="0" err="1">
                <a:solidFill>
                  <a:schemeClr val="tx1">
                    <a:lumMod val="75000"/>
                    <a:lumOff val="25000"/>
                  </a:schemeClr>
                </a:solidFill>
              </a:rPr>
              <a:t>si</a:t>
            </a:r>
            <a:r>
              <a:rPr lang="en-US" sz="1000" dirty="0">
                <a:solidFill>
                  <a:schemeClr val="tx1">
                    <a:lumMod val="75000"/>
                    <a:lumOff val="25000"/>
                  </a:schemeClr>
                </a:solidFill>
              </a:rPr>
              <a:t> sit </a:t>
            </a:r>
            <a:r>
              <a:rPr lang="en-US" sz="1000" dirty="0" err="1">
                <a:solidFill>
                  <a:schemeClr val="tx1">
                    <a:lumMod val="75000"/>
                    <a:lumOff val="25000"/>
                  </a:schemeClr>
                </a:solidFill>
              </a:rPr>
              <a:t>doluptia</a:t>
            </a:r>
            <a:r>
              <a:rPr lang="en-US" sz="1000" dirty="0">
                <a:solidFill>
                  <a:schemeClr val="tx1">
                    <a:lumMod val="75000"/>
                    <a:lumOff val="25000"/>
                  </a:schemeClr>
                </a:solidFill>
              </a:rPr>
              <a:t> </a:t>
            </a:r>
            <a:r>
              <a:rPr lang="en-US" sz="1000" dirty="0" err="1">
                <a:solidFill>
                  <a:schemeClr val="tx1">
                    <a:lumMod val="75000"/>
                    <a:lumOff val="25000"/>
                  </a:schemeClr>
                </a:solidFill>
              </a:rPr>
              <a:t>vere</a:t>
            </a:r>
            <a:r>
              <a:rPr lang="en-US" sz="1000" dirty="0">
                <a:solidFill>
                  <a:schemeClr val="tx1">
                    <a:lumMod val="75000"/>
                    <a:lumOff val="25000"/>
                  </a:schemeClr>
                </a:solidFill>
              </a:rPr>
              <a:t> </a:t>
            </a: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sus que que et min </a:t>
            </a:r>
            <a:r>
              <a:rPr lang="en-US" sz="1000" dirty="0" err="1">
                <a:solidFill>
                  <a:schemeClr val="tx1">
                    <a:lumMod val="75000"/>
                    <a:lumOff val="25000"/>
                  </a:schemeClr>
                </a:solidFill>
              </a:rPr>
              <a:t>consed</a:t>
            </a:r>
            <a:r>
              <a:rPr lang="en-US" sz="1000" dirty="0">
                <a:solidFill>
                  <a:schemeClr val="tx1">
                    <a:lumMod val="75000"/>
                    <a:lumOff val="25000"/>
                  </a:schemeClr>
                </a:solidFill>
              </a:rPr>
              <a:t> </a:t>
            </a:r>
            <a:r>
              <a:rPr lang="en-US" sz="1000" dirty="0" err="1">
                <a:solidFill>
                  <a:schemeClr val="tx1">
                    <a:lumMod val="75000"/>
                    <a:lumOff val="25000"/>
                  </a:schemeClr>
                </a:solidFill>
              </a:rPr>
              <a:t>quodit</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nus </a:t>
            </a:r>
            <a:r>
              <a:rPr lang="en-US" sz="1000" dirty="0" err="1">
                <a:solidFill>
                  <a:schemeClr val="tx1">
                    <a:lumMod val="75000"/>
                    <a:lumOff val="25000"/>
                  </a:schemeClr>
                </a:solidFill>
              </a:rPr>
              <a:t>mo</a:t>
            </a:r>
            <a:r>
              <a:rPr lang="en-US" sz="1000" dirty="0">
                <a:solidFill>
                  <a:schemeClr val="tx1">
                    <a:lumMod val="75000"/>
                    <a:lumOff val="25000"/>
                  </a:schemeClr>
                </a:solidFill>
              </a:rPr>
              <a:t>—</a:t>
            </a:r>
            <a:r>
              <a:rPr lang="en-US" sz="1000" dirty="0" err="1">
                <a:solidFill>
                  <a:schemeClr val="tx1">
                    <a:lumMod val="75000"/>
                    <a:lumOff val="25000"/>
                  </a:schemeClr>
                </a:solidFill>
              </a:rPr>
              <a:t>occume</a:t>
            </a:r>
            <a:r>
              <a:rPr lang="en-US" sz="1000" dirty="0">
                <a:solidFill>
                  <a:schemeClr val="tx1">
                    <a:lumMod val="75000"/>
                    <a:lumOff val="25000"/>
                  </a:schemeClr>
                </a:solidFill>
              </a:rPr>
              <a:t> none sum.</a:t>
            </a:r>
          </a:p>
        </p:txBody>
      </p:sp>
    </p:spTree>
    <p:extLst>
      <p:ext uri="{BB962C8B-B14F-4D97-AF65-F5344CB8AC3E}">
        <p14:creationId xmlns:p14="http://schemas.microsoft.com/office/powerpoint/2010/main" val="39202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100"/>
          <p:cNvSpPr>
            <a:spLocks noGrp="1"/>
          </p:cNvSpPr>
          <p:nvPr>
            <p:ph type="body" sz="half" idx="2"/>
          </p:nvPr>
        </p:nvSpPr>
        <p:spPr/>
        <p:txBody>
          <a:bodyPr/>
          <a:lstStyle/>
          <a:p>
            <a:r>
              <a:rPr lang="en-US"/>
              <a:t>Enter your subhead line here</a:t>
            </a:r>
          </a:p>
        </p:txBody>
      </p:sp>
      <p:sp>
        <p:nvSpPr>
          <p:cNvPr id="100" name="Title 99"/>
          <p:cNvSpPr>
            <a:spLocks noGrp="1"/>
          </p:cNvSpPr>
          <p:nvPr>
            <p:ph type="title"/>
          </p:nvPr>
        </p:nvSpPr>
        <p:spPr/>
        <p:txBody>
          <a:bodyPr/>
          <a:lstStyle/>
          <a:p>
            <a:r>
              <a:rPr lang="en-US"/>
              <a:t>Circle Infographic – 7 Steps</a:t>
            </a:r>
          </a:p>
        </p:txBody>
      </p:sp>
      <p:grpSp>
        <p:nvGrpSpPr>
          <p:cNvPr id="17" name="Group 16"/>
          <p:cNvGrpSpPr/>
          <p:nvPr/>
        </p:nvGrpSpPr>
        <p:grpSpPr>
          <a:xfrm>
            <a:off x="2863063" y="1211716"/>
            <a:ext cx="3417874" cy="3325994"/>
            <a:chOff x="3455988" y="2670176"/>
            <a:chExt cx="2066925" cy="2011362"/>
          </a:xfrm>
        </p:grpSpPr>
        <p:sp>
          <p:nvSpPr>
            <p:cNvPr id="18" name="Freeform 57"/>
            <p:cNvSpPr>
              <a:spLocks/>
            </p:cNvSpPr>
            <p:nvPr/>
          </p:nvSpPr>
          <p:spPr bwMode="auto">
            <a:xfrm>
              <a:off x="3455988" y="2825751"/>
              <a:ext cx="900113" cy="846138"/>
            </a:xfrm>
            <a:custGeom>
              <a:avLst/>
              <a:gdLst>
                <a:gd name="T0" fmla="*/ 660 w 1748"/>
                <a:gd name="T1" fmla="*/ 1645 h 1645"/>
                <a:gd name="T2" fmla="*/ 660 w 1748"/>
                <a:gd name="T3" fmla="*/ 1645 h 1645"/>
                <a:gd name="T4" fmla="*/ 716 w 1748"/>
                <a:gd name="T5" fmla="*/ 1618 h 1645"/>
                <a:gd name="T6" fmla="*/ 1204 w 1748"/>
                <a:gd name="T7" fmla="*/ 1012 h 1645"/>
                <a:gd name="T8" fmla="*/ 1258 w 1748"/>
                <a:gd name="T9" fmla="*/ 952 h 1645"/>
                <a:gd name="T10" fmla="*/ 1497 w 1748"/>
                <a:gd name="T11" fmla="*/ 739 h 1645"/>
                <a:gd name="T12" fmla="*/ 1739 w 1748"/>
                <a:gd name="T13" fmla="*/ 632 h 1645"/>
                <a:gd name="T14" fmla="*/ 1748 w 1748"/>
                <a:gd name="T15" fmla="*/ 630 h 1645"/>
                <a:gd name="T16" fmla="*/ 1739 w 1748"/>
                <a:gd name="T17" fmla="*/ 630 h 1645"/>
                <a:gd name="T18" fmla="*/ 1124 w 1748"/>
                <a:gd name="T19" fmla="*/ 630 h 1645"/>
                <a:gd name="T20" fmla="*/ 1062 w 1748"/>
                <a:gd name="T21" fmla="*/ 604 h 1645"/>
                <a:gd name="T22" fmla="*/ 1036 w 1748"/>
                <a:gd name="T23" fmla="*/ 542 h 1645"/>
                <a:gd name="T24" fmla="*/ 1037 w 1748"/>
                <a:gd name="T25" fmla="*/ 40 h 1645"/>
                <a:gd name="T26" fmla="*/ 1026 w 1748"/>
                <a:gd name="T27" fmla="*/ 7 h 1645"/>
                <a:gd name="T28" fmla="*/ 1009 w 1748"/>
                <a:gd name="T29" fmla="*/ 0 h 1645"/>
                <a:gd name="T30" fmla="*/ 982 w 1748"/>
                <a:gd name="T31" fmla="*/ 10 h 1645"/>
                <a:gd name="T32" fmla="*/ 561 w 1748"/>
                <a:gd name="T33" fmla="*/ 391 h 1645"/>
                <a:gd name="T34" fmla="*/ 510 w 1748"/>
                <a:gd name="T35" fmla="*/ 458 h 1645"/>
                <a:gd name="T36" fmla="*/ 25 w 1748"/>
                <a:gd name="T37" fmla="*/ 1060 h 1645"/>
                <a:gd name="T38" fmla="*/ 36 w 1748"/>
                <a:gd name="T39" fmla="*/ 1161 h 1645"/>
                <a:gd name="T40" fmla="*/ 615 w 1748"/>
                <a:gd name="T41" fmla="*/ 1629 h 1645"/>
                <a:gd name="T42" fmla="*/ 660 w 1748"/>
                <a:gd name="T43" fmla="*/ 1645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8" h="1645">
                  <a:moveTo>
                    <a:pt x="660" y="1645"/>
                  </a:moveTo>
                  <a:cubicBezTo>
                    <a:pt x="660" y="1645"/>
                    <a:pt x="660" y="1645"/>
                    <a:pt x="660" y="1645"/>
                  </a:cubicBezTo>
                  <a:cubicBezTo>
                    <a:pt x="682" y="1645"/>
                    <a:pt x="702" y="1635"/>
                    <a:pt x="716" y="1618"/>
                  </a:cubicBezTo>
                  <a:cubicBezTo>
                    <a:pt x="1204" y="1012"/>
                    <a:pt x="1204" y="1012"/>
                    <a:pt x="1204" y="1012"/>
                  </a:cubicBezTo>
                  <a:cubicBezTo>
                    <a:pt x="1258" y="952"/>
                    <a:pt x="1258" y="952"/>
                    <a:pt x="1258" y="952"/>
                  </a:cubicBezTo>
                  <a:cubicBezTo>
                    <a:pt x="1327" y="866"/>
                    <a:pt x="1408" y="795"/>
                    <a:pt x="1497" y="739"/>
                  </a:cubicBezTo>
                  <a:cubicBezTo>
                    <a:pt x="1572" y="692"/>
                    <a:pt x="1653" y="656"/>
                    <a:pt x="1739" y="632"/>
                  </a:cubicBezTo>
                  <a:cubicBezTo>
                    <a:pt x="1742" y="631"/>
                    <a:pt x="1745" y="630"/>
                    <a:pt x="1748" y="630"/>
                  </a:cubicBezTo>
                  <a:cubicBezTo>
                    <a:pt x="1745" y="630"/>
                    <a:pt x="1742" y="630"/>
                    <a:pt x="1739" y="630"/>
                  </a:cubicBezTo>
                  <a:cubicBezTo>
                    <a:pt x="1124" y="630"/>
                    <a:pt x="1124" y="630"/>
                    <a:pt x="1124" y="630"/>
                  </a:cubicBezTo>
                  <a:cubicBezTo>
                    <a:pt x="1100" y="630"/>
                    <a:pt x="1078" y="620"/>
                    <a:pt x="1062" y="604"/>
                  </a:cubicBezTo>
                  <a:cubicBezTo>
                    <a:pt x="1045" y="587"/>
                    <a:pt x="1036" y="565"/>
                    <a:pt x="1036" y="542"/>
                  </a:cubicBezTo>
                  <a:cubicBezTo>
                    <a:pt x="1037" y="40"/>
                    <a:pt x="1037" y="40"/>
                    <a:pt x="1037" y="40"/>
                  </a:cubicBezTo>
                  <a:cubicBezTo>
                    <a:pt x="1037" y="26"/>
                    <a:pt x="1033" y="14"/>
                    <a:pt x="1026" y="7"/>
                  </a:cubicBezTo>
                  <a:cubicBezTo>
                    <a:pt x="1022" y="2"/>
                    <a:pt x="1016" y="0"/>
                    <a:pt x="1009" y="0"/>
                  </a:cubicBezTo>
                  <a:cubicBezTo>
                    <a:pt x="1001" y="0"/>
                    <a:pt x="991" y="3"/>
                    <a:pt x="982" y="10"/>
                  </a:cubicBezTo>
                  <a:cubicBezTo>
                    <a:pt x="821" y="115"/>
                    <a:pt x="680" y="244"/>
                    <a:pt x="561" y="391"/>
                  </a:cubicBezTo>
                  <a:cubicBezTo>
                    <a:pt x="510" y="458"/>
                    <a:pt x="510" y="458"/>
                    <a:pt x="510" y="458"/>
                  </a:cubicBezTo>
                  <a:cubicBezTo>
                    <a:pt x="25" y="1060"/>
                    <a:pt x="25" y="1060"/>
                    <a:pt x="25" y="1060"/>
                  </a:cubicBezTo>
                  <a:cubicBezTo>
                    <a:pt x="0" y="1091"/>
                    <a:pt x="5" y="1136"/>
                    <a:pt x="36" y="1161"/>
                  </a:cubicBezTo>
                  <a:cubicBezTo>
                    <a:pt x="615" y="1629"/>
                    <a:pt x="615" y="1629"/>
                    <a:pt x="615" y="1629"/>
                  </a:cubicBezTo>
                  <a:cubicBezTo>
                    <a:pt x="628" y="1639"/>
                    <a:pt x="643" y="1645"/>
                    <a:pt x="660" y="164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8"/>
            <p:cNvSpPr>
              <a:spLocks/>
            </p:cNvSpPr>
            <p:nvPr/>
          </p:nvSpPr>
          <p:spPr bwMode="auto">
            <a:xfrm>
              <a:off x="3527425" y="3430588"/>
              <a:ext cx="573088" cy="860425"/>
            </a:xfrm>
            <a:custGeom>
              <a:avLst/>
              <a:gdLst>
                <a:gd name="T0" fmla="*/ 1107 w 1111"/>
                <a:gd name="T1" fmla="*/ 1425 h 1670"/>
                <a:gd name="T2" fmla="*/ 940 w 1111"/>
                <a:gd name="T3" fmla="*/ 665 h 1670"/>
                <a:gd name="T4" fmla="*/ 926 w 1111"/>
                <a:gd name="T5" fmla="*/ 585 h 1670"/>
                <a:gd name="T6" fmla="*/ 910 w 1111"/>
                <a:gd name="T7" fmla="*/ 265 h 1670"/>
                <a:gd name="T8" fmla="*/ 979 w 1111"/>
                <a:gd name="T9" fmla="*/ 9 h 1670"/>
                <a:gd name="T10" fmla="*/ 982 w 1111"/>
                <a:gd name="T11" fmla="*/ 0 h 1670"/>
                <a:gd name="T12" fmla="*/ 977 w 1111"/>
                <a:gd name="T13" fmla="*/ 7 h 1670"/>
                <a:gd name="T14" fmla="*/ 591 w 1111"/>
                <a:gd name="T15" fmla="*/ 486 h 1670"/>
                <a:gd name="T16" fmla="*/ 523 w 1111"/>
                <a:gd name="T17" fmla="*/ 519 h 1670"/>
                <a:gd name="T18" fmla="*/ 467 w 1111"/>
                <a:gd name="T19" fmla="*/ 499 h 1670"/>
                <a:gd name="T20" fmla="*/ 77 w 1111"/>
                <a:gd name="T21" fmla="*/ 183 h 1670"/>
                <a:gd name="T22" fmla="*/ 47 w 1111"/>
                <a:gd name="T23" fmla="*/ 170 h 1670"/>
                <a:gd name="T24" fmla="*/ 18 w 1111"/>
                <a:gd name="T25" fmla="*/ 207 h 1670"/>
                <a:gd name="T26" fmla="*/ 53 w 1111"/>
                <a:gd name="T27" fmla="*/ 777 h 1670"/>
                <a:gd name="T28" fmla="*/ 73 w 1111"/>
                <a:gd name="T29" fmla="*/ 859 h 1670"/>
                <a:gd name="T30" fmla="*/ 239 w 1111"/>
                <a:gd name="T31" fmla="*/ 1614 h 1670"/>
                <a:gd name="T32" fmla="*/ 309 w 1111"/>
                <a:gd name="T33" fmla="*/ 1670 h 1670"/>
                <a:gd name="T34" fmla="*/ 324 w 1111"/>
                <a:gd name="T35" fmla="*/ 1669 h 1670"/>
                <a:gd name="T36" fmla="*/ 1052 w 1111"/>
                <a:gd name="T37" fmla="*/ 1510 h 1670"/>
                <a:gd name="T38" fmla="*/ 1097 w 1111"/>
                <a:gd name="T39" fmla="*/ 1479 h 1670"/>
                <a:gd name="T40" fmla="*/ 1107 w 1111"/>
                <a:gd name="T41" fmla="*/ 1425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1" h="1670">
                  <a:moveTo>
                    <a:pt x="1107" y="1425"/>
                  </a:moveTo>
                  <a:cubicBezTo>
                    <a:pt x="940" y="665"/>
                    <a:pt x="940" y="665"/>
                    <a:pt x="940" y="665"/>
                  </a:cubicBezTo>
                  <a:cubicBezTo>
                    <a:pt x="926" y="585"/>
                    <a:pt x="926" y="585"/>
                    <a:pt x="926" y="585"/>
                  </a:cubicBezTo>
                  <a:cubicBezTo>
                    <a:pt x="903" y="477"/>
                    <a:pt x="898" y="370"/>
                    <a:pt x="910" y="265"/>
                  </a:cubicBezTo>
                  <a:cubicBezTo>
                    <a:pt x="921" y="177"/>
                    <a:pt x="944" y="91"/>
                    <a:pt x="979" y="9"/>
                  </a:cubicBezTo>
                  <a:cubicBezTo>
                    <a:pt x="980" y="5"/>
                    <a:pt x="981" y="3"/>
                    <a:pt x="982" y="0"/>
                  </a:cubicBezTo>
                  <a:cubicBezTo>
                    <a:pt x="981" y="2"/>
                    <a:pt x="979" y="4"/>
                    <a:pt x="977" y="7"/>
                  </a:cubicBezTo>
                  <a:cubicBezTo>
                    <a:pt x="591" y="486"/>
                    <a:pt x="591" y="486"/>
                    <a:pt x="591" y="486"/>
                  </a:cubicBezTo>
                  <a:cubicBezTo>
                    <a:pt x="574" y="507"/>
                    <a:pt x="549" y="519"/>
                    <a:pt x="523" y="519"/>
                  </a:cubicBezTo>
                  <a:cubicBezTo>
                    <a:pt x="503" y="519"/>
                    <a:pt x="483" y="512"/>
                    <a:pt x="467" y="499"/>
                  </a:cubicBezTo>
                  <a:cubicBezTo>
                    <a:pt x="77" y="183"/>
                    <a:pt x="77" y="183"/>
                    <a:pt x="77" y="183"/>
                  </a:cubicBezTo>
                  <a:cubicBezTo>
                    <a:pt x="66" y="175"/>
                    <a:pt x="56" y="170"/>
                    <a:pt x="47" y="170"/>
                  </a:cubicBezTo>
                  <a:cubicBezTo>
                    <a:pt x="31" y="170"/>
                    <a:pt x="20" y="184"/>
                    <a:pt x="18" y="207"/>
                  </a:cubicBezTo>
                  <a:cubicBezTo>
                    <a:pt x="0" y="398"/>
                    <a:pt x="12" y="590"/>
                    <a:pt x="53" y="777"/>
                  </a:cubicBezTo>
                  <a:cubicBezTo>
                    <a:pt x="73" y="859"/>
                    <a:pt x="73" y="859"/>
                    <a:pt x="73" y="859"/>
                  </a:cubicBezTo>
                  <a:cubicBezTo>
                    <a:pt x="239" y="1614"/>
                    <a:pt x="239" y="1614"/>
                    <a:pt x="239" y="1614"/>
                  </a:cubicBezTo>
                  <a:cubicBezTo>
                    <a:pt x="246" y="1646"/>
                    <a:pt x="275" y="1670"/>
                    <a:pt x="309" y="1670"/>
                  </a:cubicBezTo>
                  <a:cubicBezTo>
                    <a:pt x="314" y="1670"/>
                    <a:pt x="319" y="1670"/>
                    <a:pt x="324" y="1669"/>
                  </a:cubicBezTo>
                  <a:cubicBezTo>
                    <a:pt x="1052" y="1510"/>
                    <a:pt x="1052" y="1510"/>
                    <a:pt x="1052" y="1510"/>
                  </a:cubicBezTo>
                  <a:cubicBezTo>
                    <a:pt x="1071" y="1506"/>
                    <a:pt x="1087" y="1495"/>
                    <a:pt x="1097" y="1479"/>
                  </a:cubicBezTo>
                  <a:cubicBezTo>
                    <a:pt x="1107" y="1463"/>
                    <a:pt x="1111" y="1443"/>
                    <a:pt x="1107" y="14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9"/>
            <p:cNvSpPr>
              <a:spLocks/>
            </p:cNvSpPr>
            <p:nvPr/>
          </p:nvSpPr>
          <p:spPr bwMode="auto">
            <a:xfrm>
              <a:off x="4010025" y="2670176"/>
              <a:ext cx="785813" cy="554038"/>
            </a:xfrm>
            <a:custGeom>
              <a:avLst/>
              <a:gdLst>
                <a:gd name="T0" fmla="*/ 1504 w 1525"/>
                <a:gd name="T1" fmla="*/ 150 h 1074"/>
                <a:gd name="T2" fmla="*/ 1523 w 1525"/>
                <a:gd name="T3" fmla="*/ 114 h 1074"/>
                <a:gd name="T4" fmla="*/ 1493 w 1525"/>
                <a:gd name="T5" fmla="*/ 88 h 1074"/>
                <a:gd name="T6" fmla="*/ 944 w 1525"/>
                <a:gd name="T7" fmla="*/ 0 h 1074"/>
                <a:gd name="T8" fmla="*/ 938 w 1525"/>
                <a:gd name="T9" fmla="*/ 0 h 1074"/>
                <a:gd name="T10" fmla="*/ 932 w 1525"/>
                <a:gd name="T11" fmla="*/ 0 h 1074"/>
                <a:gd name="T12" fmla="*/ 930 w 1525"/>
                <a:gd name="T13" fmla="*/ 0 h 1074"/>
                <a:gd name="T14" fmla="*/ 846 w 1525"/>
                <a:gd name="T15" fmla="*/ 2 h 1074"/>
                <a:gd name="T16" fmla="*/ 73 w 1525"/>
                <a:gd name="T17" fmla="*/ 2 h 1074"/>
                <a:gd name="T18" fmla="*/ 1 w 1525"/>
                <a:gd name="T19" fmla="*/ 74 h 1074"/>
                <a:gd name="T20" fmla="*/ 0 w 1525"/>
                <a:gd name="T21" fmla="*/ 819 h 1074"/>
                <a:gd name="T22" fmla="*/ 21 w 1525"/>
                <a:gd name="T23" fmla="*/ 869 h 1074"/>
                <a:gd name="T24" fmla="*/ 72 w 1525"/>
                <a:gd name="T25" fmla="*/ 891 h 1074"/>
                <a:gd name="T26" fmla="*/ 850 w 1525"/>
                <a:gd name="T27" fmla="*/ 891 h 1074"/>
                <a:gd name="T28" fmla="*/ 931 w 1525"/>
                <a:gd name="T29" fmla="*/ 894 h 1074"/>
                <a:gd name="T30" fmla="*/ 931 w 1525"/>
                <a:gd name="T31" fmla="*/ 894 h 1074"/>
                <a:gd name="T32" fmla="*/ 938 w 1525"/>
                <a:gd name="T33" fmla="*/ 895 h 1074"/>
                <a:gd name="T34" fmla="*/ 941 w 1525"/>
                <a:gd name="T35" fmla="*/ 895 h 1074"/>
                <a:gd name="T36" fmla="*/ 1247 w 1525"/>
                <a:gd name="T37" fmla="*/ 947 h 1074"/>
                <a:gd name="T38" fmla="*/ 1482 w 1525"/>
                <a:gd name="T39" fmla="*/ 1069 h 1074"/>
                <a:gd name="T40" fmla="*/ 1489 w 1525"/>
                <a:gd name="T41" fmla="*/ 1074 h 1074"/>
                <a:gd name="T42" fmla="*/ 1484 w 1525"/>
                <a:gd name="T43" fmla="*/ 1067 h 1074"/>
                <a:gd name="T44" fmla="*/ 1098 w 1525"/>
                <a:gd name="T45" fmla="*/ 588 h 1074"/>
                <a:gd name="T46" fmla="*/ 1079 w 1525"/>
                <a:gd name="T47" fmla="*/ 523 h 1074"/>
                <a:gd name="T48" fmla="*/ 1112 w 1525"/>
                <a:gd name="T49" fmla="*/ 464 h 1074"/>
                <a:gd name="T50" fmla="*/ 1504 w 1525"/>
                <a:gd name="T51" fmla="*/ 15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5" h="1074">
                  <a:moveTo>
                    <a:pt x="1504" y="150"/>
                  </a:moveTo>
                  <a:cubicBezTo>
                    <a:pt x="1518" y="139"/>
                    <a:pt x="1525" y="126"/>
                    <a:pt x="1523" y="114"/>
                  </a:cubicBezTo>
                  <a:cubicBezTo>
                    <a:pt x="1521" y="103"/>
                    <a:pt x="1510" y="94"/>
                    <a:pt x="1493" y="88"/>
                  </a:cubicBezTo>
                  <a:cubicBezTo>
                    <a:pt x="1315" y="31"/>
                    <a:pt x="1130" y="2"/>
                    <a:pt x="944" y="0"/>
                  </a:cubicBezTo>
                  <a:cubicBezTo>
                    <a:pt x="938" y="0"/>
                    <a:pt x="938" y="0"/>
                    <a:pt x="938" y="0"/>
                  </a:cubicBezTo>
                  <a:cubicBezTo>
                    <a:pt x="936" y="0"/>
                    <a:pt x="934" y="0"/>
                    <a:pt x="932" y="0"/>
                  </a:cubicBezTo>
                  <a:cubicBezTo>
                    <a:pt x="930" y="0"/>
                    <a:pt x="930" y="0"/>
                    <a:pt x="930" y="0"/>
                  </a:cubicBezTo>
                  <a:cubicBezTo>
                    <a:pt x="846" y="2"/>
                    <a:pt x="846" y="2"/>
                    <a:pt x="846" y="2"/>
                  </a:cubicBezTo>
                  <a:cubicBezTo>
                    <a:pt x="73" y="2"/>
                    <a:pt x="73" y="2"/>
                    <a:pt x="73" y="2"/>
                  </a:cubicBezTo>
                  <a:cubicBezTo>
                    <a:pt x="34" y="2"/>
                    <a:pt x="1" y="34"/>
                    <a:pt x="1" y="74"/>
                  </a:cubicBezTo>
                  <a:cubicBezTo>
                    <a:pt x="0" y="819"/>
                    <a:pt x="0" y="819"/>
                    <a:pt x="0" y="819"/>
                  </a:cubicBezTo>
                  <a:cubicBezTo>
                    <a:pt x="0" y="838"/>
                    <a:pt x="7" y="856"/>
                    <a:pt x="21" y="869"/>
                  </a:cubicBezTo>
                  <a:cubicBezTo>
                    <a:pt x="34" y="883"/>
                    <a:pt x="53" y="891"/>
                    <a:pt x="72" y="891"/>
                  </a:cubicBezTo>
                  <a:cubicBezTo>
                    <a:pt x="850" y="891"/>
                    <a:pt x="850" y="891"/>
                    <a:pt x="850" y="891"/>
                  </a:cubicBezTo>
                  <a:cubicBezTo>
                    <a:pt x="931" y="894"/>
                    <a:pt x="931" y="894"/>
                    <a:pt x="931" y="894"/>
                  </a:cubicBezTo>
                  <a:cubicBezTo>
                    <a:pt x="931" y="894"/>
                    <a:pt x="931" y="894"/>
                    <a:pt x="931" y="894"/>
                  </a:cubicBezTo>
                  <a:cubicBezTo>
                    <a:pt x="933" y="894"/>
                    <a:pt x="935" y="895"/>
                    <a:pt x="938" y="895"/>
                  </a:cubicBezTo>
                  <a:cubicBezTo>
                    <a:pt x="941" y="895"/>
                    <a:pt x="941" y="895"/>
                    <a:pt x="941" y="895"/>
                  </a:cubicBezTo>
                  <a:cubicBezTo>
                    <a:pt x="1047" y="896"/>
                    <a:pt x="1150" y="914"/>
                    <a:pt x="1247" y="947"/>
                  </a:cubicBezTo>
                  <a:cubicBezTo>
                    <a:pt x="1330" y="976"/>
                    <a:pt x="1409" y="1017"/>
                    <a:pt x="1482" y="1069"/>
                  </a:cubicBezTo>
                  <a:cubicBezTo>
                    <a:pt x="1484" y="1071"/>
                    <a:pt x="1487" y="1073"/>
                    <a:pt x="1489" y="1074"/>
                  </a:cubicBezTo>
                  <a:cubicBezTo>
                    <a:pt x="1487" y="1072"/>
                    <a:pt x="1486" y="1070"/>
                    <a:pt x="1484" y="1067"/>
                  </a:cubicBezTo>
                  <a:cubicBezTo>
                    <a:pt x="1098" y="588"/>
                    <a:pt x="1098" y="588"/>
                    <a:pt x="1098" y="588"/>
                  </a:cubicBezTo>
                  <a:cubicBezTo>
                    <a:pt x="1083" y="570"/>
                    <a:pt x="1077" y="547"/>
                    <a:pt x="1079" y="523"/>
                  </a:cubicBezTo>
                  <a:cubicBezTo>
                    <a:pt x="1082" y="500"/>
                    <a:pt x="1093" y="479"/>
                    <a:pt x="1112" y="464"/>
                  </a:cubicBezTo>
                  <a:lnTo>
                    <a:pt x="1504" y="15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0"/>
            <p:cNvSpPr>
              <a:spLocks/>
            </p:cNvSpPr>
            <p:nvPr/>
          </p:nvSpPr>
          <p:spPr bwMode="auto">
            <a:xfrm>
              <a:off x="3814763" y="3859213"/>
              <a:ext cx="869950" cy="822325"/>
            </a:xfrm>
            <a:custGeom>
              <a:avLst/>
              <a:gdLst>
                <a:gd name="T0" fmla="*/ 1682 w 1688"/>
                <a:gd name="T1" fmla="*/ 838 h 1598"/>
                <a:gd name="T2" fmla="*/ 1646 w 1688"/>
                <a:gd name="T3" fmla="*/ 796 h 1598"/>
                <a:gd name="T4" fmla="*/ 949 w 1688"/>
                <a:gd name="T5" fmla="*/ 448 h 1598"/>
                <a:gd name="T6" fmla="*/ 879 w 1688"/>
                <a:gd name="T7" fmla="*/ 409 h 1598"/>
                <a:gd name="T8" fmla="*/ 620 w 1688"/>
                <a:gd name="T9" fmla="*/ 220 h 1598"/>
                <a:gd name="T10" fmla="*/ 465 w 1688"/>
                <a:gd name="T11" fmla="*/ 8 h 1598"/>
                <a:gd name="T12" fmla="*/ 460 w 1688"/>
                <a:gd name="T13" fmla="*/ 0 h 1598"/>
                <a:gd name="T14" fmla="*/ 462 w 1688"/>
                <a:gd name="T15" fmla="*/ 9 h 1598"/>
                <a:gd name="T16" fmla="*/ 594 w 1688"/>
                <a:gd name="T17" fmla="*/ 609 h 1598"/>
                <a:gd name="T18" fmla="*/ 582 w 1688"/>
                <a:gd name="T19" fmla="*/ 676 h 1598"/>
                <a:gd name="T20" fmla="*/ 527 w 1688"/>
                <a:gd name="T21" fmla="*/ 714 h 1598"/>
                <a:gd name="T22" fmla="*/ 36 w 1688"/>
                <a:gd name="T23" fmla="*/ 821 h 1598"/>
                <a:gd name="T24" fmla="*/ 3 w 1688"/>
                <a:gd name="T25" fmla="*/ 845 h 1598"/>
                <a:gd name="T26" fmla="*/ 18 w 1688"/>
                <a:gd name="T27" fmla="*/ 881 h 1598"/>
                <a:gd name="T28" fmla="*/ 480 w 1688"/>
                <a:gd name="T29" fmla="*/ 1210 h 1598"/>
                <a:gd name="T30" fmla="*/ 556 w 1688"/>
                <a:gd name="T31" fmla="*/ 1245 h 1598"/>
                <a:gd name="T32" fmla="*/ 1247 w 1688"/>
                <a:gd name="T33" fmla="*/ 1590 h 1598"/>
                <a:gd name="T34" fmla="*/ 1279 w 1688"/>
                <a:gd name="T35" fmla="*/ 1598 h 1598"/>
                <a:gd name="T36" fmla="*/ 1344 w 1688"/>
                <a:gd name="T37" fmla="*/ 1558 h 1598"/>
                <a:gd name="T38" fmla="*/ 1678 w 1688"/>
                <a:gd name="T39" fmla="*/ 892 h 1598"/>
                <a:gd name="T40" fmla="*/ 1682 w 1688"/>
                <a:gd name="T41" fmla="*/ 83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8" h="1598">
                  <a:moveTo>
                    <a:pt x="1682" y="838"/>
                  </a:moveTo>
                  <a:cubicBezTo>
                    <a:pt x="1676" y="819"/>
                    <a:pt x="1663" y="805"/>
                    <a:pt x="1646" y="796"/>
                  </a:cubicBezTo>
                  <a:cubicBezTo>
                    <a:pt x="949" y="448"/>
                    <a:pt x="949" y="448"/>
                    <a:pt x="949" y="448"/>
                  </a:cubicBezTo>
                  <a:cubicBezTo>
                    <a:pt x="879" y="409"/>
                    <a:pt x="879" y="409"/>
                    <a:pt x="879" y="409"/>
                  </a:cubicBezTo>
                  <a:cubicBezTo>
                    <a:pt x="781" y="360"/>
                    <a:pt x="693" y="296"/>
                    <a:pt x="620" y="220"/>
                  </a:cubicBezTo>
                  <a:cubicBezTo>
                    <a:pt x="559" y="158"/>
                    <a:pt x="507" y="87"/>
                    <a:pt x="465" y="8"/>
                  </a:cubicBezTo>
                  <a:cubicBezTo>
                    <a:pt x="463" y="5"/>
                    <a:pt x="462" y="2"/>
                    <a:pt x="460" y="0"/>
                  </a:cubicBezTo>
                  <a:cubicBezTo>
                    <a:pt x="461" y="3"/>
                    <a:pt x="461" y="6"/>
                    <a:pt x="462" y="9"/>
                  </a:cubicBezTo>
                  <a:cubicBezTo>
                    <a:pt x="594" y="609"/>
                    <a:pt x="594" y="609"/>
                    <a:pt x="594" y="609"/>
                  </a:cubicBezTo>
                  <a:cubicBezTo>
                    <a:pt x="599" y="632"/>
                    <a:pt x="595" y="656"/>
                    <a:pt x="582" y="676"/>
                  </a:cubicBezTo>
                  <a:cubicBezTo>
                    <a:pt x="569" y="695"/>
                    <a:pt x="550" y="709"/>
                    <a:pt x="527" y="714"/>
                  </a:cubicBezTo>
                  <a:cubicBezTo>
                    <a:pt x="36" y="821"/>
                    <a:pt x="36" y="821"/>
                    <a:pt x="36" y="821"/>
                  </a:cubicBezTo>
                  <a:cubicBezTo>
                    <a:pt x="18" y="825"/>
                    <a:pt x="6" y="834"/>
                    <a:pt x="3" y="845"/>
                  </a:cubicBezTo>
                  <a:cubicBezTo>
                    <a:pt x="0" y="856"/>
                    <a:pt x="5" y="869"/>
                    <a:pt x="18" y="881"/>
                  </a:cubicBezTo>
                  <a:cubicBezTo>
                    <a:pt x="154" y="1014"/>
                    <a:pt x="310" y="1124"/>
                    <a:pt x="480" y="1210"/>
                  </a:cubicBezTo>
                  <a:cubicBezTo>
                    <a:pt x="556" y="1245"/>
                    <a:pt x="556" y="1245"/>
                    <a:pt x="556" y="1245"/>
                  </a:cubicBezTo>
                  <a:cubicBezTo>
                    <a:pt x="1247" y="1590"/>
                    <a:pt x="1247" y="1590"/>
                    <a:pt x="1247" y="1590"/>
                  </a:cubicBezTo>
                  <a:cubicBezTo>
                    <a:pt x="1257" y="1595"/>
                    <a:pt x="1268" y="1598"/>
                    <a:pt x="1279" y="1598"/>
                  </a:cubicBezTo>
                  <a:cubicBezTo>
                    <a:pt x="1307" y="1598"/>
                    <a:pt x="1332" y="1582"/>
                    <a:pt x="1344" y="1558"/>
                  </a:cubicBezTo>
                  <a:cubicBezTo>
                    <a:pt x="1678" y="892"/>
                    <a:pt x="1678" y="892"/>
                    <a:pt x="1678" y="892"/>
                  </a:cubicBezTo>
                  <a:cubicBezTo>
                    <a:pt x="1686" y="875"/>
                    <a:pt x="1688" y="856"/>
                    <a:pt x="1682" y="83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1"/>
            <p:cNvSpPr>
              <a:spLocks/>
            </p:cNvSpPr>
            <p:nvPr/>
          </p:nvSpPr>
          <p:spPr bwMode="auto">
            <a:xfrm>
              <a:off x="4395788" y="3884613"/>
              <a:ext cx="923925" cy="690563"/>
            </a:xfrm>
            <a:custGeom>
              <a:avLst/>
              <a:gdLst>
                <a:gd name="T0" fmla="*/ 1464 w 1795"/>
                <a:gd name="T1" fmla="*/ 42 h 1340"/>
                <a:gd name="T2" fmla="*/ 1399 w 1795"/>
                <a:gd name="T3" fmla="*/ 0 h 1340"/>
                <a:gd name="T4" fmla="*/ 1368 w 1795"/>
                <a:gd name="T5" fmla="*/ 7 h 1340"/>
                <a:gd name="T6" fmla="*/ 663 w 1795"/>
                <a:gd name="T7" fmla="*/ 337 h 1340"/>
                <a:gd name="T8" fmla="*/ 588 w 1795"/>
                <a:gd name="T9" fmla="*/ 368 h 1340"/>
                <a:gd name="T10" fmla="*/ 280 w 1795"/>
                <a:gd name="T11" fmla="*/ 454 h 1340"/>
                <a:gd name="T12" fmla="*/ 185 w 1795"/>
                <a:gd name="T13" fmla="*/ 459 h 1340"/>
                <a:gd name="T14" fmla="*/ 8 w 1795"/>
                <a:gd name="T15" fmla="*/ 442 h 1340"/>
                <a:gd name="T16" fmla="*/ 0 w 1795"/>
                <a:gd name="T17" fmla="*/ 440 h 1340"/>
                <a:gd name="T18" fmla="*/ 7 w 1795"/>
                <a:gd name="T19" fmla="*/ 444 h 1340"/>
                <a:gd name="T20" fmla="*/ 558 w 1795"/>
                <a:gd name="T21" fmla="*/ 719 h 1340"/>
                <a:gd name="T22" fmla="*/ 602 w 1795"/>
                <a:gd name="T23" fmla="*/ 770 h 1340"/>
                <a:gd name="T24" fmla="*/ 597 w 1795"/>
                <a:gd name="T25" fmla="*/ 837 h 1340"/>
                <a:gd name="T26" fmla="*/ 372 w 1795"/>
                <a:gd name="T27" fmla="*/ 1286 h 1340"/>
                <a:gd name="T28" fmla="*/ 369 w 1795"/>
                <a:gd name="T29" fmla="*/ 1326 h 1340"/>
                <a:gd name="T30" fmla="*/ 408 w 1795"/>
                <a:gd name="T31" fmla="*/ 1338 h 1340"/>
                <a:gd name="T32" fmla="*/ 968 w 1795"/>
                <a:gd name="T33" fmla="*/ 1178 h 1340"/>
                <a:gd name="T34" fmla="*/ 1043 w 1795"/>
                <a:gd name="T35" fmla="*/ 1140 h 1340"/>
                <a:gd name="T36" fmla="*/ 1743 w 1795"/>
                <a:gd name="T37" fmla="*/ 813 h 1340"/>
                <a:gd name="T38" fmla="*/ 1778 w 1795"/>
                <a:gd name="T39" fmla="*/ 717 h 1340"/>
                <a:gd name="T40" fmla="*/ 1464 w 1795"/>
                <a:gd name="T41" fmla="*/ 42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5" h="1340">
                  <a:moveTo>
                    <a:pt x="1464" y="42"/>
                  </a:moveTo>
                  <a:cubicBezTo>
                    <a:pt x="1452" y="17"/>
                    <a:pt x="1426" y="0"/>
                    <a:pt x="1399" y="0"/>
                  </a:cubicBezTo>
                  <a:cubicBezTo>
                    <a:pt x="1388" y="0"/>
                    <a:pt x="1378" y="3"/>
                    <a:pt x="1368" y="7"/>
                  </a:cubicBezTo>
                  <a:cubicBezTo>
                    <a:pt x="663" y="337"/>
                    <a:pt x="663" y="337"/>
                    <a:pt x="663" y="337"/>
                  </a:cubicBezTo>
                  <a:cubicBezTo>
                    <a:pt x="588" y="368"/>
                    <a:pt x="588" y="368"/>
                    <a:pt x="588" y="368"/>
                  </a:cubicBezTo>
                  <a:cubicBezTo>
                    <a:pt x="489" y="414"/>
                    <a:pt x="385" y="443"/>
                    <a:pt x="280" y="454"/>
                  </a:cubicBezTo>
                  <a:cubicBezTo>
                    <a:pt x="249" y="457"/>
                    <a:pt x="217" y="459"/>
                    <a:pt x="185" y="459"/>
                  </a:cubicBezTo>
                  <a:cubicBezTo>
                    <a:pt x="126" y="459"/>
                    <a:pt x="66" y="453"/>
                    <a:pt x="8" y="442"/>
                  </a:cubicBezTo>
                  <a:cubicBezTo>
                    <a:pt x="5" y="441"/>
                    <a:pt x="2" y="441"/>
                    <a:pt x="0" y="440"/>
                  </a:cubicBezTo>
                  <a:cubicBezTo>
                    <a:pt x="2" y="441"/>
                    <a:pt x="5" y="443"/>
                    <a:pt x="7" y="444"/>
                  </a:cubicBezTo>
                  <a:cubicBezTo>
                    <a:pt x="558" y="719"/>
                    <a:pt x="558" y="719"/>
                    <a:pt x="558" y="719"/>
                  </a:cubicBezTo>
                  <a:cubicBezTo>
                    <a:pt x="579" y="729"/>
                    <a:pt x="595" y="747"/>
                    <a:pt x="602" y="770"/>
                  </a:cubicBezTo>
                  <a:cubicBezTo>
                    <a:pt x="609" y="792"/>
                    <a:pt x="608" y="816"/>
                    <a:pt x="597" y="837"/>
                  </a:cubicBezTo>
                  <a:cubicBezTo>
                    <a:pt x="372" y="1286"/>
                    <a:pt x="372" y="1286"/>
                    <a:pt x="372" y="1286"/>
                  </a:cubicBezTo>
                  <a:cubicBezTo>
                    <a:pt x="364" y="1302"/>
                    <a:pt x="363" y="1316"/>
                    <a:pt x="369" y="1326"/>
                  </a:cubicBezTo>
                  <a:cubicBezTo>
                    <a:pt x="375" y="1336"/>
                    <a:pt x="389" y="1340"/>
                    <a:pt x="408" y="1338"/>
                  </a:cubicBezTo>
                  <a:cubicBezTo>
                    <a:pt x="602" y="1314"/>
                    <a:pt x="791" y="1261"/>
                    <a:pt x="968" y="1178"/>
                  </a:cubicBezTo>
                  <a:cubicBezTo>
                    <a:pt x="1043" y="1140"/>
                    <a:pt x="1043" y="1140"/>
                    <a:pt x="1043" y="1140"/>
                  </a:cubicBezTo>
                  <a:cubicBezTo>
                    <a:pt x="1743" y="813"/>
                    <a:pt x="1743" y="813"/>
                    <a:pt x="1743" y="813"/>
                  </a:cubicBezTo>
                  <a:cubicBezTo>
                    <a:pt x="1779" y="796"/>
                    <a:pt x="1795" y="753"/>
                    <a:pt x="1778" y="717"/>
                  </a:cubicBezTo>
                  <a:lnTo>
                    <a:pt x="1464" y="4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2"/>
            <p:cNvSpPr>
              <a:spLocks/>
            </p:cNvSpPr>
            <p:nvPr/>
          </p:nvSpPr>
          <p:spPr bwMode="auto">
            <a:xfrm>
              <a:off x="4811713" y="3278188"/>
              <a:ext cx="711200" cy="857250"/>
            </a:xfrm>
            <a:custGeom>
              <a:avLst/>
              <a:gdLst>
                <a:gd name="T0" fmla="*/ 1319 w 1382"/>
                <a:gd name="T1" fmla="*/ 171 h 1664"/>
                <a:gd name="T2" fmla="*/ 594 w 1382"/>
                <a:gd name="T3" fmla="*/ 2 h 1664"/>
                <a:gd name="T4" fmla="*/ 577 w 1382"/>
                <a:gd name="T5" fmla="*/ 0 h 1664"/>
                <a:gd name="T6" fmla="*/ 507 w 1382"/>
                <a:gd name="T7" fmla="*/ 56 h 1664"/>
                <a:gd name="T8" fmla="*/ 332 w 1382"/>
                <a:gd name="T9" fmla="*/ 814 h 1664"/>
                <a:gd name="T10" fmla="*/ 310 w 1382"/>
                <a:gd name="T11" fmla="*/ 892 h 1664"/>
                <a:gd name="T12" fmla="*/ 187 w 1382"/>
                <a:gd name="T13" fmla="*/ 1188 h 1664"/>
                <a:gd name="T14" fmla="*/ 6 w 1382"/>
                <a:gd name="T15" fmla="*/ 1397 h 1664"/>
                <a:gd name="T16" fmla="*/ 0 w 1382"/>
                <a:gd name="T17" fmla="*/ 1403 h 1664"/>
                <a:gd name="T18" fmla="*/ 7 w 1382"/>
                <a:gd name="T19" fmla="*/ 1400 h 1664"/>
                <a:gd name="T20" fmla="*/ 565 w 1382"/>
                <a:gd name="T21" fmla="*/ 1139 h 1664"/>
                <a:gd name="T22" fmla="*/ 602 w 1382"/>
                <a:gd name="T23" fmla="*/ 1131 h 1664"/>
                <a:gd name="T24" fmla="*/ 682 w 1382"/>
                <a:gd name="T25" fmla="*/ 1181 h 1664"/>
                <a:gd name="T26" fmla="*/ 894 w 1382"/>
                <a:gd name="T27" fmla="*/ 1637 h 1664"/>
                <a:gd name="T28" fmla="*/ 926 w 1382"/>
                <a:gd name="T29" fmla="*/ 1664 h 1664"/>
                <a:gd name="T30" fmla="*/ 957 w 1382"/>
                <a:gd name="T31" fmla="*/ 1641 h 1664"/>
                <a:gd name="T32" fmla="*/ 1182 w 1382"/>
                <a:gd name="T33" fmla="*/ 1093 h 1664"/>
                <a:gd name="T34" fmla="*/ 1198 w 1382"/>
                <a:gd name="T35" fmla="*/ 1011 h 1664"/>
                <a:gd name="T36" fmla="*/ 1373 w 1382"/>
                <a:gd name="T37" fmla="*/ 258 h 1664"/>
                <a:gd name="T38" fmla="*/ 1319 w 1382"/>
                <a:gd name="T39" fmla="*/ 171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2" h="1664">
                  <a:moveTo>
                    <a:pt x="1319" y="171"/>
                  </a:moveTo>
                  <a:cubicBezTo>
                    <a:pt x="594" y="2"/>
                    <a:pt x="594" y="2"/>
                    <a:pt x="594" y="2"/>
                  </a:cubicBezTo>
                  <a:cubicBezTo>
                    <a:pt x="588" y="1"/>
                    <a:pt x="583" y="0"/>
                    <a:pt x="577" y="0"/>
                  </a:cubicBezTo>
                  <a:cubicBezTo>
                    <a:pt x="544" y="0"/>
                    <a:pt x="515" y="23"/>
                    <a:pt x="507" y="56"/>
                  </a:cubicBezTo>
                  <a:cubicBezTo>
                    <a:pt x="332" y="814"/>
                    <a:pt x="332" y="814"/>
                    <a:pt x="332" y="814"/>
                  </a:cubicBezTo>
                  <a:cubicBezTo>
                    <a:pt x="310" y="892"/>
                    <a:pt x="310" y="892"/>
                    <a:pt x="310" y="892"/>
                  </a:cubicBezTo>
                  <a:cubicBezTo>
                    <a:pt x="285" y="999"/>
                    <a:pt x="243" y="1098"/>
                    <a:pt x="187" y="1188"/>
                  </a:cubicBezTo>
                  <a:cubicBezTo>
                    <a:pt x="138" y="1266"/>
                    <a:pt x="77" y="1336"/>
                    <a:pt x="6" y="1397"/>
                  </a:cubicBezTo>
                  <a:cubicBezTo>
                    <a:pt x="4" y="1400"/>
                    <a:pt x="1" y="1402"/>
                    <a:pt x="0" y="1403"/>
                  </a:cubicBezTo>
                  <a:cubicBezTo>
                    <a:pt x="2" y="1402"/>
                    <a:pt x="4" y="1401"/>
                    <a:pt x="7" y="1400"/>
                  </a:cubicBezTo>
                  <a:cubicBezTo>
                    <a:pt x="565" y="1139"/>
                    <a:pt x="565" y="1139"/>
                    <a:pt x="565" y="1139"/>
                  </a:cubicBezTo>
                  <a:cubicBezTo>
                    <a:pt x="577" y="1133"/>
                    <a:pt x="589" y="1131"/>
                    <a:pt x="602" y="1131"/>
                  </a:cubicBezTo>
                  <a:cubicBezTo>
                    <a:pt x="636" y="1131"/>
                    <a:pt x="667" y="1150"/>
                    <a:pt x="682" y="1181"/>
                  </a:cubicBezTo>
                  <a:cubicBezTo>
                    <a:pt x="894" y="1637"/>
                    <a:pt x="894" y="1637"/>
                    <a:pt x="894" y="1637"/>
                  </a:cubicBezTo>
                  <a:cubicBezTo>
                    <a:pt x="902" y="1654"/>
                    <a:pt x="914" y="1664"/>
                    <a:pt x="926" y="1664"/>
                  </a:cubicBezTo>
                  <a:cubicBezTo>
                    <a:pt x="937" y="1664"/>
                    <a:pt x="948" y="1656"/>
                    <a:pt x="957" y="1641"/>
                  </a:cubicBezTo>
                  <a:cubicBezTo>
                    <a:pt x="1061" y="1472"/>
                    <a:pt x="1137" y="1287"/>
                    <a:pt x="1182" y="1093"/>
                  </a:cubicBezTo>
                  <a:cubicBezTo>
                    <a:pt x="1198" y="1011"/>
                    <a:pt x="1198" y="1011"/>
                    <a:pt x="1198" y="1011"/>
                  </a:cubicBezTo>
                  <a:cubicBezTo>
                    <a:pt x="1373" y="258"/>
                    <a:pt x="1373" y="258"/>
                    <a:pt x="1373" y="258"/>
                  </a:cubicBezTo>
                  <a:cubicBezTo>
                    <a:pt x="1382" y="219"/>
                    <a:pt x="1357" y="181"/>
                    <a:pt x="1319" y="17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3"/>
            <p:cNvSpPr>
              <a:spLocks/>
            </p:cNvSpPr>
            <p:nvPr/>
          </p:nvSpPr>
          <p:spPr bwMode="auto">
            <a:xfrm>
              <a:off x="4589463" y="2670176"/>
              <a:ext cx="796925" cy="933450"/>
            </a:xfrm>
            <a:custGeom>
              <a:avLst/>
              <a:gdLst>
                <a:gd name="T0" fmla="*/ 553 w 1547"/>
                <a:gd name="T1" fmla="*/ 1255 h 1814"/>
                <a:gd name="T2" fmla="*/ 709 w 1547"/>
                <a:gd name="T3" fmla="*/ 1534 h 1814"/>
                <a:gd name="T4" fmla="*/ 763 w 1547"/>
                <a:gd name="T5" fmla="*/ 1805 h 1814"/>
                <a:gd name="T6" fmla="*/ 763 w 1547"/>
                <a:gd name="T7" fmla="*/ 1814 h 1814"/>
                <a:gd name="T8" fmla="*/ 765 w 1547"/>
                <a:gd name="T9" fmla="*/ 1805 h 1814"/>
                <a:gd name="T10" fmla="*/ 904 w 1547"/>
                <a:gd name="T11" fmla="*/ 1206 h 1814"/>
                <a:gd name="T12" fmla="*/ 989 w 1547"/>
                <a:gd name="T13" fmla="*/ 1138 h 1814"/>
                <a:gd name="T14" fmla="*/ 1009 w 1547"/>
                <a:gd name="T15" fmla="*/ 1140 h 1814"/>
                <a:gd name="T16" fmla="*/ 1499 w 1547"/>
                <a:gd name="T17" fmla="*/ 1254 h 1814"/>
                <a:gd name="T18" fmla="*/ 1514 w 1547"/>
                <a:gd name="T19" fmla="*/ 1256 h 1814"/>
                <a:gd name="T20" fmla="*/ 1541 w 1547"/>
                <a:gd name="T21" fmla="*/ 1245 h 1814"/>
                <a:gd name="T22" fmla="*/ 1541 w 1547"/>
                <a:gd name="T23" fmla="*/ 1207 h 1814"/>
                <a:gd name="T24" fmla="*/ 1250 w 1547"/>
                <a:gd name="T25" fmla="*/ 693 h 1814"/>
                <a:gd name="T26" fmla="*/ 1195 w 1547"/>
                <a:gd name="T27" fmla="*/ 629 h 1814"/>
                <a:gd name="T28" fmla="*/ 711 w 1547"/>
                <a:gd name="T29" fmla="*/ 27 h 1814"/>
                <a:gd name="T30" fmla="*/ 654 w 1547"/>
                <a:gd name="T31" fmla="*/ 0 h 1814"/>
                <a:gd name="T32" fmla="*/ 609 w 1547"/>
                <a:gd name="T33" fmla="*/ 16 h 1814"/>
                <a:gd name="T34" fmla="*/ 28 w 1547"/>
                <a:gd name="T35" fmla="*/ 482 h 1814"/>
                <a:gd name="T36" fmla="*/ 2 w 1547"/>
                <a:gd name="T37" fmla="*/ 530 h 1814"/>
                <a:gd name="T38" fmla="*/ 17 w 1547"/>
                <a:gd name="T39" fmla="*/ 583 h 1814"/>
                <a:gd name="T40" fmla="*/ 505 w 1547"/>
                <a:gd name="T41" fmla="*/ 1189 h 1814"/>
                <a:gd name="T42" fmla="*/ 553 w 1547"/>
                <a:gd name="T43" fmla="*/ 125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7" h="1814">
                  <a:moveTo>
                    <a:pt x="553" y="1255"/>
                  </a:moveTo>
                  <a:cubicBezTo>
                    <a:pt x="621" y="1340"/>
                    <a:pt x="674" y="1434"/>
                    <a:pt x="709" y="1534"/>
                  </a:cubicBezTo>
                  <a:cubicBezTo>
                    <a:pt x="740" y="1620"/>
                    <a:pt x="758" y="1711"/>
                    <a:pt x="763" y="1805"/>
                  </a:cubicBezTo>
                  <a:cubicBezTo>
                    <a:pt x="763" y="1808"/>
                    <a:pt x="763" y="1811"/>
                    <a:pt x="763" y="1814"/>
                  </a:cubicBezTo>
                  <a:cubicBezTo>
                    <a:pt x="764" y="1811"/>
                    <a:pt x="764" y="1808"/>
                    <a:pt x="765" y="1805"/>
                  </a:cubicBezTo>
                  <a:cubicBezTo>
                    <a:pt x="904" y="1206"/>
                    <a:pt x="904" y="1206"/>
                    <a:pt x="904" y="1206"/>
                  </a:cubicBezTo>
                  <a:cubicBezTo>
                    <a:pt x="913" y="1166"/>
                    <a:pt x="948" y="1138"/>
                    <a:pt x="989" y="1138"/>
                  </a:cubicBezTo>
                  <a:cubicBezTo>
                    <a:pt x="996" y="1138"/>
                    <a:pt x="1003" y="1138"/>
                    <a:pt x="1009" y="1140"/>
                  </a:cubicBezTo>
                  <a:cubicBezTo>
                    <a:pt x="1499" y="1254"/>
                    <a:pt x="1499" y="1254"/>
                    <a:pt x="1499" y="1254"/>
                  </a:cubicBezTo>
                  <a:cubicBezTo>
                    <a:pt x="1504" y="1255"/>
                    <a:pt x="1510" y="1256"/>
                    <a:pt x="1514" y="1256"/>
                  </a:cubicBezTo>
                  <a:cubicBezTo>
                    <a:pt x="1526" y="1256"/>
                    <a:pt x="1535" y="1252"/>
                    <a:pt x="1541" y="1245"/>
                  </a:cubicBezTo>
                  <a:cubicBezTo>
                    <a:pt x="1547" y="1236"/>
                    <a:pt x="1547" y="1223"/>
                    <a:pt x="1541" y="1207"/>
                  </a:cubicBezTo>
                  <a:cubicBezTo>
                    <a:pt x="1472" y="1021"/>
                    <a:pt x="1374" y="848"/>
                    <a:pt x="1250" y="693"/>
                  </a:cubicBezTo>
                  <a:cubicBezTo>
                    <a:pt x="1195" y="629"/>
                    <a:pt x="1195" y="629"/>
                    <a:pt x="1195" y="629"/>
                  </a:cubicBezTo>
                  <a:cubicBezTo>
                    <a:pt x="711" y="27"/>
                    <a:pt x="711" y="27"/>
                    <a:pt x="711" y="27"/>
                  </a:cubicBezTo>
                  <a:cubicBezTo>
                    <a:pt x="697" y="10"/>
                    <a:pt x="676" y="0"/>
                    <a:pt x="654" y="0"/>
                  </a:cubicBezTo>
                  <a:cubicBezTo>
                    <a:pt x="638" y="0"/>
                    <a:pt x="622" y="6"/>
                    <a:pt x="609" y="16"/>
                  </a:cubicBezTo>
                  <a:cubicBezTo>
                    <a:pt x="28" y="482"/>
                    <a:pt x="28" y="482"/>
                    <a:pt x="28" y="482"/>
                  </a:cubicBezTo>
                  <a:cubicBezTo>
                    <a:pt x="13" y="494"/>
                    <a:pt x="4" y="511"/>
                    <a:pt x="2" y="530"/>
                  </a:cubicBezTo>
                  <a:cubicBezTo>
                    <a:pt x="0" y="549"/>
                    <a:pt x="5" y="568"/>
                    <a:pt x="17" y="583"/>
                  </a:cubicBezTo>
                  <a:cubicBezTo>
                    <a:pt x="505" y="1189"/>
                    <a:pt x="505" y="1189"/>
                    <a:pt x="505" y="1189"/>
                  </a:cubicBezTo>
                  <a:lnTo>
                    <a:pt x="553" y="125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1" name="Rectangle 120"/>
          <p:cNvSpPr/>
          <p:nvPr/>
        </p:nvSpPr>
        <p:spPr>
          <a:xfrm>
            <a:off x="388175" y="1200150"/>
            <a:ext cx="2252942" cy="590931"/>
          </a:xfrm>
          <a:prstGeom prst="rect">
            <a:avLst/>
          </a:prstGeom>
        </p:spPr>
        <p:txBody>
          <a:bodyPr wrap="square" lIns="0" tIns="0" rIns="0" bIns="0" anchor="ctr">
            <a:spAutoFit/>
          </a:bodyPr>
          <a:lstStyle/>
          <a:p>
            <a:pPr algn="r">
              <a:lnSpc>
                <a:spcPct val="120000"/>
              </a:lnSpc>
            </a:pPr>
            <a:r>
              <a:rPr lang="en-US" sz="1200" b="1">
                <a:solidFill>
                  <a:schemeClr val="accent1"/>
                </a:solidFill>
              </a:rPr>
              <a:t>Element Title Here</a:t>
            </a:r>
            <a:endParaRPr lang="en-US" sz="1200">
              <a:solidFill>
                <a:schemeClr val="accent1"/>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22" name="Rectangle 121"/>
          <p:cNvSpPr/>
          <p:nvPr/>
        </p:nvSpPr>
        <p:spPr>
          <a:xfrm>
            <a:off x="6502883" y="1200150"/>
            <a:ext cx="2252942" cy="590931"/>
          </a:xfrm>
          <a:prstGeom prst="rect">
            <a:avLst/>
          </a:prstGeom>
        </p:spPr>
        <p:txBody>
          <a:bodyPr wrap="square" lIns="0" tIns="0" rIns="0" bIns="0" anchor="ctr">
            <a:spAutoFit/>
          </a:bodyPr>
          <a:lstStyle/>
          <a:p>
            <a:pPr>
              <a:lnSpc>
                <a:spcPct val="120000"/>
              </a:lnSpc>
            </a:pPr>
            <a:r>
              <a:rPr lang="en-US" sz="1200" b="1">
                <a:solidFill>
                  <a:schemeClr val="accent2"/>
                </a:solidFill>
              </a:rPr>
              <a:t>Element Title Here</a:t>
            </a:r>
            <a:endParaRPr lang="en-US" sz="12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23" name="Rectangle 122"/>
          <p:cNvSpPr/>
          <p:nvPr/>
        </p:nvSpPr>
        <p:spPr>
          <a:xfrm>
            <a:off x="388175" y="2511252"/>
            <a:ext cx="2252942" cy="590931"/>
          </a:xfrm>
          <a:prstGeom prst="rect">
            <a:avLst/>
          </a:prstGeom>
        </p:spPr>
        <p:txBody>
          <a:bodyPr wrap="square" lIns="0" tIns="0" rIns="0" bIns="0" anchor="ctr">
            <a:spAutoFit/>
          </a:bodyPr>
          <a:lstStyle/>
          <a:p>
            <a:pPr algn="r">
              <a:lnSpc>
                <a:spcPct val="120000"/>
              </a:lnSpc>
            </a:pPr>
            <a:r>
              <a:rPr lang="en-US" sz="1200" b="1">
                <a:solidFill>
                  <a:schemeClr val="accent3"/>
                </a:solidFill>
              </a:rPr>
              <a:t>Element Title Here</a:t>
            </a:r>
            <a:endParaRPr lang="en-US" sz="1200">
              <a:solidFill>
                <a:schemeClr val="accent3"/>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24" name="Rectangle 123"/>
          <p:cNvSpPr/>
          <p:nvPr/>
        </p:nvSpPr>
        <p:spPr>
          <a:xfrm>
            <a:off x="6502883" y="2948489"/>
            <a:ext cx="2252942" cy="590931"/>
          </a:xfrm>
          <a:prstGeom prst="rect">
            <a:avLst/>
          </a:prstGeom>
        </p:spPr>
        <p:txBody>
          <a:bodyPr wrap="square" lIns="0" tIns="0" rIns="0" bIns="0" anchor="ctr">
            <a:spAutoFit/>
          </a:bodyPr>
          <a:lstStyle/>
          <a:p>
            <a:pPr>
              <a:lnSpc>
                <a:spcPct val="120000"/>
              </a:lnSpc>
            </a:pPr>
            <a:r>
              <a:rPr lang="en-US" sz="1200" b="1">
                <a:solidFill>
                  <a:schemeClr val="accent4"/>
                </a:solidFill>
              </a:rPr>
              <a:t>Element Title Here</a:t>
            </a:r>
            <a:endParaRPr lang="en-US" sz="12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25" name="Rectangle 124"/>
          <p:cNvSpPr/>
          <p:nvPr/>
        </p:nvSpPr>
        <p:spPr>
          <a:xfrm>
            <a:off x="6502883" y="2074015"/>
            <a:ext cx="2252942" cy="590931"/>
          </a:xfrm>
          <a:prstGeom prst="rect">
            <a:avLst/>
          </a:prstGeom>
        </p:spPr>
        <p:txBody>
          <a:bodyPr wrap="square" lIns="0" tIns="0" rIns="0" bIns="0" anchor="ctr">
            <a:spAutoFit/>
          </a:bodyPr>
          <a:lstStyle/>
          <a:p>
            <a:pPr>
              <a:lnSpc>
                <a:spcPct val="120000"/>
              </a:lnSpc>
            </a:pPr>
            <a:r>
              <a:rPr lang="en-US" sz="1200" b="1">
                <a:solidFill>
                  <a:schemeClr val="accent3"/>
                </a:solidFill>
              </a:rPr>
              <a:t>Element Title Here</a:t>
            </a:r>
            <a:endParaRPr lang="en-US" sz="12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27" name="Rectangle 126"/>
          <p:cNvSpPr/>
          <p:nvPr/>
        </p:nvSpPr>
        <p:spPr>
          <a:xfrm>
            <a:off x="388175" y="3822354"/>
            <a:ext cx="2252942" cy="590931"/>
          </a:xfrm>
          <a:prstGeom prst="rect">
            <a:avLst/>
          </a:prstGeom>
        </p:spPr>
        <p:txBody>
          <a:bodyPr wrap="square" lIns="0" tIns="0" rIns="0" bIns="0" anchor="ctr">
            <a:spAutoFit/>
          </a:bodyPr>
          <a:lstStyle/>
          <a:p>
            <a:pPr algn="r">
              <a:lnSpc>
                <a:spcPct val="120000"/>
              </a:lnSpc>
            </a:pPr>
            <a:r>
              <a:rPr lang="en-US" sz="1200" b="1">
                <a:solidFill>
                  <a:schemeClr val="accent6"/>
                </a:solidFill>
              </a:rPr>
              <a:t>Element Title Here</a:t>
            </a:r>
            <a:endParaRPr lang="en-US" sz="1200">
              <a:solidFill>
                <a:schemeClr val="accent6"/>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28" name="Rectangle 127"/>
          <p:cNvSpPr/>
          <p:nvPr/>
        </p:nvSpPr>
        <p:spPr>
          <a:xfrm>
            <a:off x="6502883" y="3822354"/>
            <a:ext cx="2252942" cy="590931"/>
          </a:xfrm>
          <a:prstGeom prst="rect">
            <a:avLst/>
          </a:prstGeom>
        </p:spPr>
        <p:txBody>
          <a:bodyPr wrap="square" lIns="0" tIns="0" rIns="0" bIns="0" anchor="ctr">
            <a:spAutoFit/>
          </a:bodyPr>
          <a:lstStyle/>
          <a:p>
            <a:pPr>
              <a:lnSpc>
                <a:spcPct val="120000"/>
              </a:lnSpc>
            </a:pPr>
            <a:r>
              <a:rPr lang="en-US" sz="1200" b="1">
                <a:solidFill>
                  <a:schemeClr val="accent5"/>
                </a:solidFill>
              </a:rPr>
              <a:t>Element Title Here</a:t>
            </a:r>
            <a:endParaRPr lang="en-US" sz="12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26" name="Rectangle 125">
            <a:extLst>
              <a:ext uri="{FF2B5EF4-FFF2-40B4-BE49-F238E27FC236}">
                <a16:creationId xmlns:a16="http://schemas.microsoft.com/office/drawing/2014/main" id="{92F78462-255F-4B4C-AE2A-B0CAE826BB6A}"/>
              </a:ext>
            </a:extLst>
          </p:cNvPr>
          <p:cNvSpPr/>
          <p:nvPr/>
        </p:nvSpPr>
        <p:spPr>
          <a:xfrm>
            <a:off x="3162953" y="2273655"/>
            <a:ext cx="292068" cy="430887"/>
          </a:xfrm>
          <a:prstGeom prst="rect">
            <a:avLst/>
          </a:prstGeom>
        </p:spPr>
        <p:txBody>
          <a:bodyPr wrap="none">
            <a:spAutoFit/>
          </a:bodyPr>
          <a:lstStyle/>
          <a:p>
            <a:r>
              <a:rPr lang="en-US" sz="2200">
                <a:solidFill>
                  <a:schemeClr val="bg1"/>
                </a:solidFill>
                <a:latin typeface="+mj-lt"/>
              </a:rPr>
              <a:t>1</a:t>
            </a:r>
          </a:p>
        </p:txBody>
      </p:sp>
      <p:sp>
        <p:nvSpPr>
          <p:cNvPr id="129" name="Rectangle 128">
            <a:extLst>
              <a:ext uri="{FF2B5EF4-FFF2-40B4-BE49-F238E27FC236}">
                <a16:creationId xmlns:a16="http://schemas.microsoft.com/office/drawing/2014/main" id="{0E814B24-F6B9-3046-929D-A212E2DB85F1}"/>
              </a:ext>
            </a:extLst>
          </p:cNvPr>
          <p:cNvSpPr/>
          <p:nvPr/>
        </p:nvSpPr>
        <p:spPr>
          <a:xfrm>
            <a:off x="3394770" y="3362168"/>
            <a:ext cx="348172" cy="430887"/>
          </a:xfrm>
          <a:prstGeom prst="rect">
            <a:avLst/>
          </a:prstGeom>
        </p:spPr>
        <p:txBody>
          <a:bodyPr wrap="none">
            <a:spAutoFit/>
          </a:bodyPr>
          <a:lstStyle/>
          <a:p>
            <a:r>
              <a:rPr lang="en-US" sz="2200">
                <a:solidFill>
                  <a:schemeClr val="bg1"/>
                </a:solidFill>
                <a:latin typeface="+mj-lt"/>
              </a:rPr>
              <a:t>2</a:t>
            </a:r>
          </a:p>
        </p:txBody>
      </p:sp>
      <p:sp>
        <p:nvSpPr>
          <p:cNvPr id="130" name="Rectangle 129">
            <a:extLst>
              <a:ext uri="{FF2B5EF4-FFF2-40B4-BE49-F238E27FC236}">
                <a16:creationId xmlns:a16="http://schemas.microsoft.com/office/drawing/2014/main" id="{4C862A08-45C0-5844-A878-845FC9EC7453}"/>
              </a:ext>
            </a:extLst>
          </p:cNvPr>
          <p:cNvSpPr/>
          <p:nvPr/>
        </p:nvSpPr>
        <p:spPr>
          <a:xfrm>
            <a:off x="4389209" y="3859839"/>
            <a:ext cx="348172" cy="430887"/>
          </a:xfrm>
          <a:prstGeom prst="rect">
            <a:avLst/>
          </a:prstGeom>
        </p:spPr>
        <p:txBody>
          <a:bodyPr wrap="none">
            <a:spAutoFit/>
          </a:bodyPr>
          <a:lstStyle/>
          <a:p>
            <a:r>
              <a:rPr lang="en-US" sz="2200">
                <a:solidFill>
                  <a:schemeClr val="bg1"/>
                </a:solidFill>
                <a:latin typeface="+mj-lt"/>
              </a:rPr>
              <a:t>3</a:t>
            </a:r>
          </a:p>
        </p:txBody>
      </p:sp>
      <p:sp>
        <p:nvSpPr>
          <p:cNvPr id="131" name="Rectangle 130">
            <a:extLst>
              <a:ext uri="{FF2B5EF4-FFF2-40B4-BE49-F238E27FC236}">
                <a16:creationId xmlns:a16="http://schemas.microsoft.com/office/drawing/2014/main" id="{A0A6F588-9F7B-F74A-B39E-686ABC358EEA}"/>
              </a:ext>
            </a:extLst>
          </p:cNvPr>
          <p:cNvSpPr/>
          <p:nvPr/>
        </p:nvSpPr>
        <p:spPr>
          <a:xfrm>
            <a:off x="5396280" y="3419233"/>
            <a:ext cx="357790" cy="430887"/>
          </a:xfrm>
          <a:prstGeom prst="rect">
            <a:avLst/>
          </a:prstGeom>
        </p:spPr>
        <p:txBody>
          <a:bodyPr wrap="none">
            <a:spAutoFit/>
          </a:bodyPr>
          <a:lstStyle/>
          <a:p>
            <a:r>
              <a:rPr lang="en-US" sz="2200">
                <a:solidFill>
                  <a:schemeClr val="bg1"/>
                </a:solidFill>
                <a:latin typeface="+mj-lt"/>
              </a:rPr>
              <a:t>4</a:t>
            </a:r>
          </a:p>
        </p:txBody>
      </p:sp>
      <p:sp>
        <p:nvSpPr>
          <p:cNvPr id="132" name="Rectangle 131">
            <a:extLst>
              <a:ext uri="{FF2B5EF4-FFF2-40B4-BE49-F238E27FC236}">
                <a16:creationId xmlns:a16="http://schemas.microsoft.com/office/drawing/2014/main" id="{BCFA2BF6-BE7A-BA41-A999-0EFABA2F2439}"/>
              </a:ext>
            </a:extLst>
          </p:cNvPr>
          <p:cNvSpPr/>
          <p:nvPr/>
        </p:nvSpPr>
        <p:spPr>
          <a:xfrm>
            <a:off x="5705403" y="2315330"/>
            <a:ext cx="349776" cy="430887"/>
          </a:xfrm>
          <a:prstGeom prst="rect">
            <a:avLst/>
          </a:prstGeom>
        </p:spPr>
        <p:txBody>
          <a:bodyPr wrap="none">
            <a:spAutoFit/>
          </a:bodyPr>
          <a:lstStyle/>
          <a:p>
            <a:r>
              <a:rPr lang="en-US" sz="2200">
                <a:solidFill>
                  <a:schemeClr val="bg1"/>
                </a:solidFill>
                <a:latin typeface="+mj-lt"/>
              </a:rPr>
              <a:t>5</a:t>
            </a:r>
          </a:p>
        </p:txBody>
      </p:sp>
      <p:sp>
        <p:nvSpPr>
          <p:cNvPr id="133" name="Rectangle 132">
            <a:extLst>
              <a:ext uri="{FF2B5EF4-FFF2-40B4-BE49-F238E27FC236}">
                <a16:creationId xmlns:a16="http://schemas.microsoft.com/office/drawing/2014/main" id="{6CFA7C47-128B-3F4E-849F-72FB765FB7F4}"/>
              </a:ext>
            </a:extLst>
          </p:cNvPr>
          <p:cNvSpPr/>
          <p:nvPr/>
        </p:nvSpPr>
        <p:spPr>
          <a:xfrm>
            <a:off x="4996010" y="1406242"/>
            <a:ext cx="359394" cy="430887"/>
          </a:xfrm>
          <a:prstGeom prst="rect">
            <a:avLst/>
          </a:prstGeom>
        </p:spPr>
        <p:txBody>
          <a:bodyPr wrap="none">
            <a:spAutoFit/>
          </a:bodyPr>
          <a:lstStyle/>
          <a:p>
            <a:r>
              <a:rPr lang="en-US" sz="2200">
                <a:solidFill>
                  <a:schemeClr val="bg1"/>
                </a:solidFill>
                <a:latin typeface="+mj-lt"/>
              </a:rPr>
              <a:t>6</a:t>
            </a:r>
          </a:p>
        </p:txBody>
      </p:sp>
      <p:sp>
        <p:nvSpPr>
          <p:cNvPr id="134" name="Rectangle 133">
            <a:extLst>
              <a:ext uri="{FF2B5EF4-FFF2-40B4-BE49-F238E27FC236}">
                <a16:creationId xmlns:a16="http://schemas.microsoft.com/office/drawing/2014/main" id="{6C3C0EA7-16B8-8247-8309-3C5809CF9EC2}"/>
              </a:ext>
            </a:extLst>
          </p:cNvPr>
          <p:cNvSpPr/>
          <p:nvPr/>
        </p:nvSpPr>
        <p:spPr>
          <a:xfrm>
            <a:off x="3828429" y="1360194"/>
            <a:ext cx="328936" cy="430887"/>
          </a:xfrm>
          <a:prstGeom prst="rect">
            <a:avLst/>
          </a:prstGeom>
        </p:spPr>
        <p:txBody>
          <a:bodyPr wrap="none">
            <a:spAutoFit/>
          </a:bodyPr>
          <a:lstStyle/>
          <a:p>
            <a:r>
              <a:rPr lang="en-US" sz="2200">
                <a:solidFill>
                  <a:schemeClr val="bg1"/>
                </a:solidFill>
                <a:latin typeface="+mj-lt"/>
              </a:rPr>
              <a:t>7</a:t>
            </a:r>
          </a:p>
        </p:txBody>
      </p:sp>
    </p:spTree>
    <p:extLst>
      <p:ext uri="{BB962C8B-B14F-4D97-AF65-F5344CB8AC3E}">
        <p14:creationId xmlns:p14="http://schemas.microsoft.com/office/powerpoint/2010/main" val="138326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100"/>
          <p:cNvSpPr>
            <a:spLocks noGrp="1"/>
          </p:cNvSpPr>
          <p:nvPr>
            <p:ph type="body" sz="half" idx="2"/>
          </p:nvPr>
        </p:nvSpPr>
        <p:spPr/>
        <p:txBody>
          <a:bodyPr/>
          <a:lstStyle/>
          <a:p>
            <a:r>
              <a:rPr lang="en-US"/>
              <a:t>Enter your subhead line here</a:t>
            </a:r>
          </a:p>
        </p:txBody>
      </p:sp>
      <p:sp>
        <p:nvSpPr>
          <p:cNvPr id="100" name="Title 99"/>
          <p:cNvSpPr>
            <a:spLocks noGrp="1"/>
          </p:cNvSpPr>
          <p:nvPr>
            <p:ph type="title"/>
          </p:nvPr>
        </p:nvSpPr>
        <p:spPr/>
        <p:txBody>
          <a:bodyPr/>
          <a:lstStyle/>
          <a:p>
            <a:r>
              <a:rPr lang="en-US"/>
              <a:t>Circle Infographic – 8 Steps</a:t>
            </a:r>
          </a:p>
        </p:txBody>
      </p:sp>
      <p:grpSp>
        <p:nvGrpSpPr>
          <p:cNvPr id="67" name="Group 66"/>
          <p:cNvGrpSpPr/>
          <p:nvPr/>
        </p:nvGrpSpPr>
        <p:grpSpPr>
          <a:xfrm>
            <a:off x="2920815" y="1171105"/>
            <a:ext cx="3302370" cy="3294492"/>
            <a:chOff x="5840413" y="2676526"/>
            <a:chExt cx="1997075" cy="1992312"/>
          </a:xfrm>
        </p:grpSpPr>
        <p:sp>
          <p:nvSpPr>
            <p:cNvPr id="68" name="Freeform 64"/>
            <p:cNvSpPr>
              <a:spLocks/>
            </p:cNvSpPr>
            <p:nvPr/>
          </p:nvSpPr>
          <p:spPr bwMode="auto">
            <a:xfrm>
              <a:off x="6362700" y="2717801"/>
              <a:ext cx="719138" cy="525463"/>
            </a:xfrm>
            <a:custGeom>
              <a:avLst/>
              <a:gdLst>
                <a:gd name="T0" fmla="*/ 1300 w 1396"/>
                <a:gd name="T1" fmla="*/ 37 h 1018"/>
                <a:gd name="T2" fmla="*/ 927 w 1396"/>
                <a:gd name="T3" fmla="*/ 0 h 1018"/>
                <a:gd name="T4" fmla="*/ 73 w 1396"/>
                <a:gd name="T5" fmla="*/ 0 h 1018"/>
                <a:gd name="T6" fmla="*/ 1 w 1396"/>
                <a:gd name="T7" fmla="*/ 72 h 1018"/>
                <a:gd name="T8" fmla="*/ 0 w 1396"/>
                <a:gd name="T9" fmla="*/ 816 h 1018"/>
                <a:gd name="T10" fmla="*/ 21 w 1396"/>
                <a:gd name="T11" fmla="*/ 867 h 1018"/>
                <a:gd name="T12" fmla="*/ 72 w 1396"/>
                <a:gd name="T13" fmla="*/ 888 h 1018"/>
                <a:gd name="T14" fmla="*/ 852 w 1396"/>
                <a:gd name="T15" fmla="*/ 888 h 1018"/>
                <a:gd name="T16" fmla="*/ 928 w 1396"/>
                <a:gd name="T17" fmla="*/ 894 h 1018"/>
                <a:gd name="T18" fmla="*/ 1299 w 1396"/>
                <a:gd name="T19" fmla="*/ 971 h 1018"/>
                <a:gd name="T20" fmla="*/ 1385 w 1396"/>
                <a:gd name="T21" fmla="*/ 1012 h 1018"/>
                <a:gd name="T22" fmla="*/ 1396 w 1396"/>
                <a:gd name="T23" fmla="*/ 1018 h 1018"/>
                <a:gd name="T24" fmla="*/ 1388 w 1396"/>
                <a:gd name="T25" fmla="*/ 1010 h 1018"/>
                <a:gd name="T26" fmla="*/ 958 w 1396"/>
                <a:gd name="T27" fmla="*/ 580 h 1018"/>
                <a:gd name="T28" fmla="*/ 932 w 1396"/>
                <a:gd name="T29" fmla="*/ 518 h 1018"/>
                <a:gd name="T30" fmla="*/ 958 w 1396"/>
                <a:gd name="T31" fmla="*/ 455 h 1018"/>
                <a:gd name="T32" fmla="*/ 1317 w 1396"/>
                <a:gd name="T33" fmla="*/ 98 h 1018"/>
                <a:gd name="T34" fmla="*/ 1332 w 1396"/>
                <a:gd name="T35" fmla="*/ 60 h 1018"/>
                <a:gd name="T36" fmla="*/ 1300 w 1396"/>
                <a:gd name="T37" fmla="*/ 3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6" h="1018">
                  <a:moveTo>
                    <a:pt x="1300" y="37"/>
                  </a:moveTo>
                  <a:cubicBezTo>
                    <a:pt x="1178" y="12"/>
                    <a:pt x="1052" y="0"/>
                    <a:pt x="927" y="0"/>
                  </a:cubicBezTo>
                  <a:cubicBezTo>
                    <a:pt x="73" y="0"/>
                    <a:pt x="73" y="0"/>
                    <a:pt x="73" y="0"/>
                  </a:cubicBezTo>
                  <a:cubicBezTo>
                    <a:pt x="34" y="0"/>
                    <a:pt x="1" y="32"/>
                    <a:pt x="1" y="72"/>
                  </a:cubicBezTo>
                  <a:cubicBezTo>
                    <a:pt x="0" y="816"/>
                    <a:pt x="0" y="816"/>
                    <a:pt x="0" y="816"/>
                  </a:cubicBezTo>
                  <a:cubicBezTo>
                    <a:pt x="0" y="835"/>
                    <a:pt x="7" y="853"/>
                    <a:pt x="21" y="867"/>
                  </a:cubicBezTo>
                  <a:cubicBezTo>
                    <a:pt x="34" y="880"/>
                    <a:pt x="52" y="888"/>
                    <a:pt x="72" y="888"/>
                  </a:cubicBezTo>
                  <a:cubicBezTo>
                    <a:pt x="852" y="888"/>
                    <a:pt x="852" y="888"/>
                    <a:pt x="852" y="888"/>
                  </a:cubicBezTo>
                  <a:cubicBezTo>
                    <a:pt x="928" y="894"/>
                    <a:pt x="928" y="894"/>
                    <a:pt x="928" y="894"/>
                  </a:cubicBezTo>
                  <a:cubicBezTo>
                    <a:pt x="1055" y="894"/>
                    <a:pt x="1179" y="920"/>
                    <a:pt x="1299" y="971"/>
                  </a:cubicBezTo>
                  <a:cubicBezTo>
                    <a:pt x="1328" y="983"/>
                    <a:pt x="1357" y="997"/>
                    <a:pt x="1385" y="1012"/>
                  </a:cubicBezTo>
                  <a:cubicBezTo>
                    <a:pt x="1390" y="1015"/>
                    <a:pt x="1393" y="1016"/>
                    <a:pt x="1396" y="1018"/>
                  </a:cubicBezTo>
                  <a:cubicBezTo>
                    <a:pt x="1394" y="1015"/>
                    <a:pt x="1391" y="1013"/>
                    <a:pt x="1388" y="1010"/>
                  </a:cubicBezTo>
                  <a:cubicBezTo>
                    <a:pt x="958" y="580"/>
                    <a:pt x="958" y="580"/>
                    <a:pt x="958" y="580"/>
                  </a:cubicBezTo>
                  <a:cubicBezTo>
                    <a:pt x="942" y="563"/>
                    <a:pt x="932" y="541"/>
                    <a:pt x="932" y="518"/>
                  </a:cubicBezTo>
                  <a:cubicBezTo>
                    <a:pt x="932" y="494"/>
                    <a:pt x="942" y="472"/>
                    <a:pt x="958" y="455"/>
                  </a:cubicBezTo>
                  <a:cubicBezTo>
                    <a:pt x="1317" y="98"/>
                    <a:pt x="1317" y="98"/>
                    <a:pt x="1317" y="98"/>
                  </a:cubicBezTo>
                  <a:cubicBezTo>
                    <a:pt x="1330" y="85"/>
                    <a:pt x="1336" y="71"/>
                    <a:pt x="1332" y="60"/>
                  </a:cubicBezTo>
                  <a:cubicBezTo>
                    <a:pt x="1329" y="49"/>
                    <a:pt x="1317" y="41"/>
                    <a:pt x="1300" y="3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5840413" y="2868613"/>
              <a:ext cx="866775" cy="773113"/>
            </a:xfrm>
            <a:custGeom>
              <a:avLst/>
              <a:gdLst>
                <a:gd name="T0" fmla="*/ 604 w 1683"/>
                <a:gd name="T1" fmla="*/ 1501 h 1501"/>
                <a:gd name="T2" fmla="*/ 604 w 1683"/>
                <a:gd name="T3" fmla="*/ 1501 h 1501"/>
                <a:gd name="T4" fmla="*/ 655 w 1683"/>
                <a:gd name="T5" fmla="*/ 1480 h 1501"/>
                <a:gd name="T6" fmla="*/ 1206 w 1683"/>
                <a:gd name="T7" fmla="*/ 928 h 1501"/>
                <a:gd name="T8" fmla="*/ 1207 w 1683"/>
                <a:gd name="T9" fmla="*/ 928 h 1501"/>
                <a:gd name="T10" fmla="*/ 1265 w 1683"/>
                <a:gd name="T11" fmla="*/ 879 h 1501"/>
                <a:gd name="T12" fmla="*/ 1581 w 1683"/>
                <a:gd name="T13" fmla="*/ 671 h 1501"/>
                <a:gd name="T14" fmla="*/ 1672 w 1683"/>
                <a:gd name="T15" fmla="*/ 639 h 1501"/>
                <a:gd name="T16" fmla="*/ 1683 w 1683"/>
                <a:gd name="T17" fmla="*/ 635 h 1501"/>
                <a:gd name="T18" fmla="*/ 1672 w 1683"/>
                <a:gd name="T19" fmla="*/ 635 h 1501"/>
                <a:gd name="T20" fmla="*/ 1064 w 1683"/>
                <a:gd name="T21" fmla="*/ 635 h 1501"/>
                <a:gd name="T22" fmla="*/ 1001 w 1683"/>
                <a:gd name="T23" fmla="*/ 609 h 1501"/>
                <a:gd name="T24" fmla="*/ 976 w 1683"/>
                <a:gd name="T25" fmla="*/ 547 h 1501"/>
                <a:gd name="T26" fmla="*/ 977 w 1683"/>
                <a:gd name="T27" fmla="*/ 41 h 1501"/>
                <a:gd name="T28" fmla="*/ 966 w 1683"/>
                <a:gd name="T29" fmla="*/ 7 h 1501"/>
                <a:gd name="T30" fmla="*/ 949 w 1683"/>
                <a:gd name="T31" fmla="*/ 0 h 1501"/>
                <a:gd name="T32" fmla="*/ 922 w 1683"/>
                <a:gd name="T33" fmla="*/ 10 h 1501"/>
                <a:gd name="T34" fmla="*/ 632 w 1683"/>
                <a:gd name="T35" fmla="*/ 247 h 1501"/>
                <a:gd name="T36" fmla="*/ 28 w 1683"/>
                <a:gd name="T37" fmla="*/ 850 h 1501"/>
                <a:gd name="T38" fmla="*/ 28 w 1683"/>
                <a:gd name="T39" fmla="*/ 952 h 1501"/>
                <a:gd name="T40" fmla="*/ 553 w 1683"/>
                <a:gd name="T41" fmla="*/ 1480 h 1501"/>
                <a:gd name="T42" fmla="*/ 604 w 1683"/>
                <a:gd name="T43" fmla="*/ 1501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3" h="1501">
                  <a:moveTo>
                    <a:pt x="604" y="1501"/>
                  </a:moveTo>
                  <a:cubicBezTo>
                    <a:pt x="604" y="1501"/>
                    <a:pt x="604" y="1501"/>
                    <a:pt x="604" y="1501"/>
                  </a:cubicBezTo>
                  <a:cubicBezTo>
                    <a:pt x="623" y="1501"/>
                    <a:pt x="641" y="1493"/>
                    <a:pt x="655" y="1480"/>
                  </a:cubicBezTo>
                  <a:cubicBezTo>
                    <a:pt x="1206" y="928"/>
                    <a:pt x="1206" y="928"/>
                    <a:pt x="1206" y="928"/>
                  </a:cubicBezTo>
                  <a:cubicBezTo>
                    <a:pt x="1207" y="928"/>
                    <a:pt x="1207" y="928"/>
                    <a:pt x="1207" y="928"/>
                  </a:cubicBezTo>
                  <a:cubicBezTo>
                    <a:pt x="1265" y="879"/>
                    <a:pt x="1265" y="879"/>
                    <a:pt x="1265" y="879"/>
                  </a:cubicBezTo>
                  <a:cubicBezTo>
                    <a:pt x="1354" y="789"/>
                    <a:pt x="1461" y="719"/>
                    <a:pt x="1581" y="671"/>
                  </a:cubicBezTo>
                  <a:cubicBezTo>
                    <a:pt x="1610" y="659"/>
                    <a:pt x="1641" y="648"/>
                    <a:pt x="1672" y="639"/>
                  </a:cubicBezTo>
                  <a:cubicBezTo>
                    <a:pt x="1676" y="637"/>
                    <a:pt x="1680" y="636"/>
                    <a:pt x="1683" y="635"/>
                  </a:cubicBezTo>
                  <a:cubicBezTo>
                    <a:pt x="1680" y="635"/>
                    <a:pt x="1676" y="635"/>
                    <a:pt x="1672" y="635"/>
                  </a:cubicBezTo>
                  <a:cubicBezTo>
                    <a:pt x="1064" y="635"/>
                    <a:pt x="1064" y="635"/>
                    <a:pt x="1064" y="635"/>
                  </a:cubicBezTo>
                  <a:cubicBezTo>
                    <a:pt x="1040" y="635"/>
                    <a:pt x="1018" y="626"/>
                    <a:pt x="1001" y="609"/>
                  </a:cubicBezTo>
                  <a:cubicBezTo>
                    <a:pt x="985" y="593"/>
                    <a:pt x="976" y="570"/>
                    <a:pt x="976" y="547"/>
                  </a:cubicBezTo>
                  <a:cubicBezTo>
                    <a:pt x="977" y="41"/>
                    <a:pt x="977" y="41"/>
                    <a:pt x="977" y="41"/>
                  </a:cubicBezTo>
                  <a:cubicBezTo>
                    <a:pt x="977" y="26"/>
                    <a:pt x="973" y="14"/>
                    <a:pt x="966" y="7"/>
                  </a:cubicBezTo>
                  <a:cubicBezTo>
                    <a:pt x="961" y="3"/>
                    <a:pt x="956" y="0"/>
                    <a:pt x="949" y="0"/>
                  </a:cubicBezTo>
                  <a:cubicBezTo>
                    <a:pt x="941" y="0"/>
                    <a:pt x="931" y="4"/>
                    <a:pt x="922" y="10"/>
                  </a:cubicBezTo>
                  <a:cubicBezTo>
                    <a:pt x="818" y="78"/>
                    <a:pt x="720" y="158"/>
                    <a:pt x="632" y="247"/>
                  </a:cubicBezTo>
                  <a:cubicBezTo>
                    <a:pt x="28" y="850"/>
                    <a:pt x="28" y="850"/>
                    <a:pt x="28" y="850"/>
                  </a:cubicBezTo>
                  <a:cubicBezTo>
                    <a:pt x="0" y="878"/>
                    <a:pt x="0" y="924"/>
                    <a:pt x="28" y="952"/>
                  </a:cubicBezTo>
                  <a:cubicBezTo>
                    <a:pt x="553" y="1480"/>
                    <a:pt x="553" y="1480"/>
                    <a:pt x="553" y="1480"/>
                  </a:cubicBezTo>
                  <a:cubicBezTo>
                    <a:pt x="567" y="1493"/>
                    <a:pt x="585" y="1501"/>
                    <a:pt x="604" y="15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5884863" y="3429001"/>
              <a:ext cx="523875" cy="722313"/>
            </a:xfrm>
            <a:custGeom>
              <a:avLst/>
              <a:gdLst>
                <a:gd name="T0" fmla="*/ 816 w 1018"/>
                <a:gd name="T1" fmla="*/ 1396 h 1404"/>
                <a:gd name="T2" fmla="*/ 867 w 1018"/>
                <a:gd name="T3" fmla="*/ 1375 h 1404"/>
                <a:gd name="T4" fmla="*/ 888 w 1018"/>
                <a:gd name="T5" fmla="*/ 1324 h 1404"/>
                <a:gd name="T6" fmla="*/ 888 w 1018"/>
                <a:gd name="T7" fmla="*/ 545 h 1404"/>
                <a:gd name="T8" fmla="*/ 895 w 1018"/>
                <a:gd name="T9" fmla="*/ 468 h 1404"/>
                <a:gd name="T10" fmla="*/ 971 w 1018"/>
                <a:gd name="T11" fmla="*/ 97 h 1404"/>
                <a:gd name="T12" fmla="*/ 1013 w 1018"/>
                <a:gd name="T13" fmla="*/ 11 h 1404"/>
                <a:gd name="T14" fmla="*/ 1018 w 1018"/>
                <a:gd name="T15" fmla="*/ 0 h 1404"/>
                <a:gd name="T16" fmla="*/ 1010 w 1018"/>
                <a:gd name="T17" fmla="*/ 8 h 1404"/>
                <a:gd name="T18" fmla="*/ 580 w 1018"/>
                <a:gd name="T19" fmla="*/ 438 h 1404"/>
                <a:gd name="T20" fmla="*/ 518 w 1018"/>
                <a:gd name="T21" fmla="*/ 464 h 1404"/>
                <a:gd name="T22" fmla="*/ 456 w 1018"/>
                <a:gd name="T23" fmla="*/ 438 h 1404"/>
                <a:gd name="T24" fmla="*/ 98 w 1018"/>
                <a:gd name="T25" fmla="*/ 79 h 1404"/>
                <a:gd name="T26" fmla="*/ 67 w 1018"/>
                <a:gd name="T27" fmla="*/ 63 h 1404"/>
                <a:gd name="T28" fmla="*/ 38 w 1018"/>
                <a:gd name="T29" fmla="*/ 96 h 1404"/>
                <a:gd name="T30" fmla="*/ 0 w 1018"/>
                <a:gd name="T31" fmla="*/ 469 h 1404"/>
                <a:gd name="T32" fmla="*/ 0 w 1018"/>
                <a:gd name="T33" fmla="*/ 549 h 1404"/>
                <a:gd name="T34" fmla="*/ 0 w 1018"/>
                <a:gd name="T35" fmla="*/ 1323 h 1404"/>
                <a:gd name="T36" fmla="*/ 72 w 1018"/>
                <a:gd name="T37" fmla="*/ 1395 h 1404"/>
                <a:gd name="T38" fmla="*/ 816 w 1018"/>
                <a:gd name="T39" fmla="*/ 1396 h 1404"/>
                <a:gd name="T40" fmla="*/ 816 w 1018"/>
                <a:gd name="T41" fmla="*/ 1404 h 1404"/>
                <a:gd name="T42" fmla="*/ 816 w 1018"/>
                <a:gd name="T43" fmla="*/ 1404 h 1404"/>
                <a:gd name="T44" fmla="*/ 816 w 1018"/>
                <a:gd name="T45" fmla="*/ 1396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8" h="1404">
                  <a:moveTo>
                    <a:pt x="816" y="1396"/>
                  </a:moveTo>
                  <a:cubicBezTo>
                    <a:pt x="836" y="1396"/>
                    <a:pt x="854" y="1389"/>
                    <a:pt x="867" y="1375"/>
                  </a:cubicBezTo>
                  <a:cubicBezTo>
                    <a:pt x="881" y="1362"/>
                    <a:pt x="888" y="1344"/>
                    <a:pt x="888" y="1324"/>
                  </a:cubicBezTo>
                  <a:cubicBezTo>
                    <a:pt x="888" y="545"/>
                    <a:pt x="888" y="545"/>
                    <a:pt x="888" y="545"/>
                  </a:cubicBezTo>
                  <a:cubicBezTo>
                    <a:pt x="895" y="468"/>
                    <a:pt x="895" y="468"/>
                    <a:pt x="895" y="468"/>
                  </a:cubicBezTo>
                  <a:cubicBezTo>
                    <a:pt x="895" y="341"/>
                    <a:pt x="921" y="217"/>
                    <a:pt x="971" y="97"/>
                  </a:cubicBezTo>
                  <a:cubicBezTo>
                    <a:pt x="983" y="68"/>
                    <a:pt x="997" y="39"/>
                    <a:pt x="1013" y="11"/>
                  </a:cubicBezTo>
                  <a:cubicBezTo>
                    <a:pt x="1015" y="7"/>
                    <a:pt x="1017" y="3"/>
                    <a:pt x="1018" y="0"/>
                  </a:cubicBezTo>
                  <a:cubicBezTo>
                    <a:pt x="1016" y="2"/>
                    <a:pt x="1013" y="5"/>
                    <a:pt x="1010" y="8"/>
                  </a:cubicBezTo>
                  <a:cubicBezTo>
                    <a:pt x="580" y="438"/>
                    <a:pt x="580" y="438"/>
                    <a:pt x="580" y="438"/>
                  </a:cubicBezTo>
                  <a:cubicBezTo>
                    <a:pt x="563" y="455"/>
                    <a:pt x="541" y="464"/>
                    <a:pt x="518" y="464"/>
                  </a:cubicBezTo>
                  <a:cubicBezTo>
                    <a:pt x="494" y="464"/>
                    <a:pt x="472" y="455"/>
                    <a:pt x="456" y="438"/>
                  </a:cubicBezTo>
                  <a:cubicBezTo>
                    <a:pt x="98" y="79"/>
                    <a:pt x="98" y="79"/>
                    <a:pt x="98" y="79"/>
                  </a:cubicBezTo>
                  <a:cubicBezTo>
                    <a:pt x="88" y="69"/>
                    <a:pt x="77" y="63"/>
                    <a:pt x="67" y="63"/>
                  </a:cubicBezTo>
                  <a:cubicBezTo>
                    <a:pt x="53" y="63"/>
                    <a:pt x="42" y="75"/>
                    <a:pt x="38" y="96"/>
                  </a:cubicBezTo>
                  <a:cubicBezTo>
                    <a:pt x="12" y="218"/>
                    <a:pt x="0" y="344"/>
                    <a:pt x="0" y="469"/>
                  </a:cubicBezTo>
                  <a:cubicBezTo>
                    <a:pt x="0" y="549"/>
                    <a:pt x="0" y="549"/>
                    <a:pt x="0" y="549"/>
                  </a:cubicBezTo>
                  <a:cubicBezTo>
                    <a:pt x="0" y="1323"/>
                    <a:pt x="0" y="1323"/>
                    <a:pt x="0" y="1323"/>
                  </a:cubicBezTo>
                  <a:cubicBezTo>
                    <a:pt x="0" y="1362"/>
                    <a:pt x="32" y="1395"/>
                    <a:pt x="72" y="1395"/>
                  </a:cubicBezTo>
                  <a:cubicBezTo>
                    <a:pt x="816" y="1396"/>
                    <a:pt x="816" y="1396"/>
                    <a:pt x="816" y="1396"/>
                  </a:cubicBezTo>
                  <a:cubicBezTo>
                    <a:pt x="816" y="1404"/>
                    <a:pt x="816" y="1404"/>
                    <a:pt x="816" y="1404"/>
                  </a:cubicBezTo>
                  <a:cubicBezTo>
                    <a:pt x="816" y="1404"/>
                    <a:pt x="816" y="1404"/>
                    <a:pt x="816" y="1404"/>
                  </a:cubicBezTo>
                  <a:cubicBezTo>
                    <a:pt x="816" y="1396"/>
                    <a:pt x="816" y="1396"/>
                    <a:pt x="816" y="13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6034088" y="3805238"/>
              <a:ext cx="774700" cy="863600"/>
            </a:xfrm>
            <a:custGeom>
              <a:avLst/>
              <a:gdLst>
                <a:gd name="T0" fmla="*/ 1482 w 1503"/>
                <a:gd name="T1" fmla="*/ 1028 h 1677"/>
                <a:gd name="T2" fmla="*/ 930 w 1503"/>
                <a:gd name="T3" fmla="*/ 477 h 1677"/>
                <a:gd name="T4" fmla="*/ 930 w 1503"/>
                <a:gd name="T5" fmla="*/ 476 h 1677"/>
                <a:gd name="T6" fmla="*/ 881 w 1503"/>
                <a:gd name="T7" fmla="*/ 418 h 1677"/>
                <a:gd name="T8" fmla="*/ 673 w 1503"/>
                <a:gd name="T9" fmla="*/ 102 h 1677"/>
                <a:gd name="T10" fmla="*/ 641 w 1503"/>
                <a:gd name="T11" fmla="*/ 11 h 1677"/>
                <a:gd name="T12" fmla="*/ 637 w 1503"/>
                <a:gd name="T13" fmla="*/ 0 h 1677"/>
                <a:gd name="T14" fmla="*/ 637 w 1503"/>
                <a:gd name="T15" fmla="*/ 12 h 1677"/>
                <a:gd name="T16" fmla="*/ 637 w 1503"/>
                <a:gd name="T17" fmla="*/ 619 h 1677"/>
                <a:gd name="T18" fmla="*/ 549 w 1503"/>
                <a:gd name="T19" fmla="*/ 707 h 1677"/>
                <a:gd name="T20" fmla="*/ 43 w 1503"/>
                <a:gd name="T21" fmla="*/ 706 h 1677"/>
                <a:gd name="T22" fmla="*/ 5 w 1503"/>
                <a:gd name="T23" fmla="*/ 723 h 1677"/>
                <a:gd name="T24" fmla="*/ 12 w 1503"/>
                <a:gd name="T25" fmla="*/ 762 h 1677"/>
                <a:gd name="T26" fmla="*/ 249 w 1503"/>
                <a:gd name="T27" fmla="*/ 1052 h 1677"/>
                <a:gd name="T28" fmla="*/ 853 w 1503"/>
                <a:gd name="T29" fmla="*/ 1655 h 1677"/>
                <a:gd name="T30" fmla="*/ 904 w 1503"/>
                <a:gd name="T31" fmla="*/ 1677 h 1677"/>
                <a:gd name="T32" fmla="*/ 955 w 1503"/>
                <a:gd name="T33" fmla="*/ 1656 h 1677"/>
                <a:gd name="T34" fmla="*/ 1482 w 1503"/>
                <a:gd name="T35" fmla="*/ 1130 h 1677"/>
                <a:gd name="T36" fmla="*/ 1503 w 1503"/>
                <a:gd name="T37" fmla="*/ 1079 h 1677"/>
                <a:gd name="T38" fmla="*/ 1482 w 1503"/>
                <a:gd name="T39" fmla="*/ 1028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3" h="1677">
                  <a:moveTo>
                    <a:pt x="1482" y="1028"/>
                  </a:moveTo>
                  <a:cubicBezTo>
                    <a:pt x="930" y="477"/>
                    <a:pt x="930" y="477"/>
                    <a:pt x="930" y="477"/>
                  </a:cubicBezTo>
                  <a:cubicBezTo>
                    <a:pt x="930" y="476"/>
                    <a:pt x="930" y="476"/>
                    <a:pt x="930" y="476"/>
                  </a:cubicBezTo>
                  <a:cubicBezTo>
                    <a:pt x="881" y="418"/>
                    <a:pt x="881" y="418"/>
                    <a:pt x="881" y="418"/>
                  </a:cubicBezTo>
                  <a:cubicBezTo>
                    <a:pt x="792" y="329"/>
                    <a:pt x="722" y="222"/>
                    <a:pt x="673" y="102"/>
                  </a:cubicBezTo>
                  <a:cubicBezTo>
                    <a:pt x="661" y="73"/>
                    <a:pt x="650" y="42"/>
                    <a:pt x="641" y="11"/>
                  </a:cubicBezTo>
                  <a:cubicBezTo>
                    <a:pt x="640" y="7"/>
                    <a:pt x="638" y="3"/>
                    <a:pt x="637" y="0"/>
                  </a:cubicBezTo>
                  <a:cubicBezTo>
                    <a:pt x="637" y="3"/>
                    <a:pt x="637" y="7"/>
                    <a:pt x="637" y="12"/>
                  </a:cubicBezTo>
                  <a:cubicBezTo>
                    <a:pt x="637" y="619"/>
                    <a:pt x="637" y="619"/>
                    <a:pt x="637" y="619"/>
                  </a:cubicBezTo>
                  <a:cubicBezTo>
                    <a:pt x="637" y="668"/>
                    <a:pt x="598" y="707"/>
                    <a:pt x="549" y="707"/>
                  </a:cubicBezTo>
                  <a:cubicBezTo>
                    <a:pt x="43" y="706"/>
                    <a:pt x="43" y="706"/>
                    <a:pt x="43" y="706"/>
                  </a:cubicBezTo>
                  <a:cubicBezTo>
                    <a:pt x="24" y="706"/>
                    <a:pt x="11" y="712"/>
                    <a:pt x="5" y="723"/>
                  </a:cubicBezTo>
                  <a:cubicBezTo>
                    <a:pt x="0" y="733"/>
                    <a:pt x="2" y="747"/>
                    <a:pt x="12" y="762"/>
                  </a:cubicBezTo>
                  <a:cubicBezTo>
                    <a:pt x="81" y="866"/>
                    <a:pt x="160" y="963"/>
                    <a:pt x="249" y="1052"/>
                  </a:cubicBezTo>
                  <a:cubicBezTo>
                    <a:pt x="853" y="1655"/>
                    <a:pt x="853" y="1655"/>
                    <a:pt x="853" y="1655"/>
                  </a:cubicBezTo>
                  <a:cubicBezTo>
                    <a:pt x="866" y="1669"/>
                    <a:pt x="884" y="1677"/>
                    <a:pt x="904" y="1677"/>
                  </a:cubicBezTo>
                  <a:cubicBezTo>
                    <a:pt x="923" y="1677"/>
                    <a:pt x="941" y="1669"/>
                    <a:pt x="955" y="1656"/>
                  </a:cubicBezTo>
                  <a:cubicBezTo>
                    <a:pt x="1482" y="1130"/>
                    <a:pt x="1482" y="1130"/>
                    <a:pt x="1482" y="1130"/>
                  </a:cubicBezTo>
                  <a:cubicBezTo>
                    <a:pt x="1496" y="1117"/>
                    <a:pt x="1503" y="1098"/>
                    <a:pt x="1503" y="1079"/>
                  </a:cubicBezTo>
                  <a:cubicBezTo>
                    <a:pt x="1503" y="1060"/>
                    <a:pt x="1496" y="1042"/>
                    <a:pt x="1482" y="102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6596063" y="4102101"/>
              <a:ext cx="719138" cy="525463"/>
            </a:xfrm>
            <a:custGeom>
              <a:avLst/>
              <a:gdLst>
                <a:gd name="T0" fmla="*/ 1324 w 1396"/>
                <a:gd name="T1" fmla="*/ 130 h 1018"/>
                <a:gd name="T2" fmla="*/ 544 w 1396"/>
                <a:gd name="T3" fmla="*/ 130 h 1018"/>
                <a:gd name="T4" fmla="*/ 467 w 1396"/>
                <a:gd name="T5" fmla="*/ 124 h 1018"/>
                <a:gd name="T6" fmla="*/ 97 w 1396"/>
                <a:gd name="T7" fmla="*/ 47 h 1018"/>
                <a:gd name="T8" fmla="*/ 10 w 1396"/>
                <a:gd name="T9" fmla="*/ 6 h 1018"/>
                <a:gd name="T10" fmla="*/ 0 w 1396"/>
                <a:gd name="T11" fmla="*/ 0 h 1018"/>
                <a:gd name="T12" fmla="*/ 7 w 1396"/>
                <a:gd name="T13" fmla="*/ 8 h 1018"/>
                <a:gd name="T14" fmla="*/ 437 w 1396"/>
                <a:gd name="T15" fmla="*/ 438 h 1018"/>
                <a:gd name="T16" fmla="*/ 463 w 1396"/>
                <a:gd name="T17" fmla="*/ 500 h 1018"/>
                <a:gd name="T18" fmla="*/ 437 w 1396"/>
                <a:gd name="T19" fmla="*/ 562 h 1018"/>
                <a:gd name="T20" fmla="*/ 78 w 1396"/>
                <a:gd name="T21" fmla="*/ 920 h 1018"/>
                <a:gd name="T22" fmla="*/ 63 w 1396"/>
                <a:gd name="T23" fmla="*/ 958 h 1018"/>
                <a:gd name="T24" fmla="*/ 96 w 1396"/>
                <a:gd name="T25" fmla="*/ 981 h 1018"/>
                <a:gd name="T26" fmla="*/ 468 w 1396"/>
                <a:gd name="T27" fmla="*/ 1018 h 1018"/>
                <a:gd name="T28" fmla="*/ 548 w 1396"/>
                <a:gd name="T29" fmla="*/ 1018 h 1018"/>
                <a:gd name="T30" fmla="*/ 1322 w 1396"/>
                <a:gd name="T31" fmla="*/ 1018 h 1018"/>
                <a:gd name="T32" fmla="*/ 1394 w 1396"/>
                <a:gd name="T33" fmla="*/ 946 h 1018"/>
                <a:gd name="T34" fmla="*/ 1396 w 1396"/>
                <a:gd name="T35" fmla="*/ 202 h 1018"/>
                <a:gd name="T36" fmla="*/ 1375 w 1396"/>
                <a:gd name="T37" fmla="*/ 151 h 1018"/>
                <a:gd name="T38" fmla="*/ 1324 w 1396"/>
                <a:gd name="T39" fmla="*/ 13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6" h="1018">
                  <a:moveTo>
                    <a:pt x="1324" y="130"/>
                  </a:moveTo>
                  <a:cubicBezTo>
                    <a:pt x="544" y="130"/>
                    <a:pt x="544" y="130"/>
                    <a:pt x="544" y="130"/>
                  </a:cubicBezTo>
                  <a:cubicBezTo>
                    <a:pt x="467" y="124"/>
                    <a:pt x="467" y="124"/>
                    <a:pt x="467" y="124"/>
                  </a:cubicBezTo>
                  <a:cubicBezTo>
                    <a:pt x="341" y="123"/>
                    <a:pt x="216" y="98"/>
                    <a:pt x="97" y="47"/>
                  </a:cubicBezTo>
                  <a:cubicBezTo>
                    <a:pt x="67" y="35"/>
                    <a:pt x="38" y="21"/>
                    <a:pt x="10" y="6"/>
                  </a:cubicBezTo>
                  <a:cubicBezTo>
                    <a:pt x="6" y="3"/>
                    <a:pt x="2" y="2"/>
                    <a:pt x="0" y="0"/>
                  </a:cubicBezTo>
                  <a:cubicBezTo>
                    <a:pt x="2" y="2"/>
                    <a:pt x="4" y="5"/>
                    <a:pt x="7" y="8"/>
                  </a:cubicBezTo>
                  <a:cubicBezTo>
                    <a:pt x="437" y="438"/>
                    <a:pt x="437" y="438"/>
                    <a:pt x="437" y="438"/>
                  </a:cubicBezTo>
                  <a:cubicBezTo>
                    <a:pt x="454" y="455"/>
                    <a:pt x="463" y="477"/>
                    <a:pt x="463" y="500"/>
                  </a:cubicBezTo>
                  <a:cubicBezTo>
                    <a:pt x="463" y="524"/>
                    <a:pt x="454" y="546"/>
                    <a:pt x="437" y="562"/>
                  </a:cubicBezTo>
                  <a:cubicBezTo>
                    <a:pt x="78" y="920"/>
                    <a:pt x="78" y="920"/>
                    <a:pt x="78" y="920"/>
                  </a:cubicBezTo>
                  <a:cubicBezTo>
                    <a:pt x="65" y="933"/>
                    <a:pt x="60" y="947"/>
                    <a:pt x="63" y="958"/>
                  </a:cubicBezTo>
                  <a:cubicBezTo>
                    <a:pt x="67" y="969"/>
                    <a:pt x="78" y="977"/>
                    <a:pt x="96" y="981"/>
                  </a:cubicBezTo>
                  <a:cubicBezTo>
                    <a:pt x="218" y="1006"/>
                    <a:pt x="343" y="1018"/>
                    <a:pt x="468" y="1018"/>
                  </a:cubicBezTo>
                  <a:cubicBezTo>
                    <a:pt x="548" y="1018"/>
                    <a:pt x="548" y="1018"/>
                    <a:pt x="548" y="1018"/>
                  </a:cubicBezTo>
                  <a:cubicBezTo>
                    <a:pt x="1322" y="1018"/>
                    <a:pt x="1322" y="1018"/>
                    <a:pt x="1322" y="1018"/>
                  </a:cubicBezTo>
                  <a:cubicBezTo>
                    <a:pt x="1362" y="1018"/>
                    <a:pt x="1394" y="986"/>
                    <a:pt x="1394" y="946"/>
                  </a:cubicBezTo>
                  <a:cubicBezTo>
                    <a:pt x="1396" y="202"/>
                    <a:pt x="1396" y="202"/>
                    <a:pt x="1396" y="202"/>
                  </a:cubicBezTo>
                  <a:cubicBezTo>
                    <a:pt x="1396" y="183"/>
                    <a:pt x="1388" y="165"/>
                    <a:pt x="1375" y="151"/>
                  </a:cubicBezTo>
                  <a:cubicBezTo>
                    <a:pt x="1361" y="137"/>
                    <a:pt x="1343" y="130"/>
                    <a:pt x="1324" y="13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6970713" y="3703638"/>
              <a:ext cx="866775" cy="773113"/>
            </a:xfrm>
            <a:custGeom>
              <a:avLst/>
              <a:gdLst>
                <a:gd name="T0" fmla="*/ 1129 w 1683"/>
                <a:gd name="T1" fmla="*/ 21 h 1501"/>
                <a:gd name="T2" fmla="*/ 1078 w 1683"/>
                <a:gd name="T3" fmla="*/ 0 h 1501"/>
                <a:gd name="T4" fmla="*/ 1028 w 1683"/>
                <a:gd name="T5" fmla="*/ 21 h 1501"/>
                <a:gd name="T6" fmla="*/ 476 w 1683"/>
                <a:gd name="T7" fmla="*/ 573 h 1501"/>
                <a:gd name="T8" fmla="*/ 418 w 1683"/>
                <a:gd name="T9" fmla="*/ 622 h 1501"/>
                <a:gd name="T10" fmla="*/ 101 w 1683"/>
                <a:gd name="T11" fmla="*/ 830 h 1501"/>
                <a:gd name="T12" fmla="*/ 11 w 1683"/>
                <a:gd name="T13" fmla="*/ 862 h 1501"/>
                <a:gd name="T14" fmla="*/ 0 w 1683"/>
                <a:gd name="T15" fmla="*/ 866 h 1501"/>
                <a:gd name="T16" fmla="*/ 11 w 1683"/>
                <a:gd name="T17" fmla="*/ 866 h 1501"/>
                <a:gd name="T18" fmla="*/ 619 w 1683"/>
                <a:gd name="T19" fmla="*/ 866 h 1501"/>
                <a:gd name="T20" fmla="*/ 681 w 1683"/>
                <a:gd name="T21" fmla="*/ 892 h 1501"/>
                <a:gd name="T22" fmla="*/ 707 w 1683"/>
                <a:gd name="T23" fmla="*/ 954 h 1501"/>
                <a:gd name="T24" fmla="*/ 706 w 1683"/>
                <a:gd name="T25" fmla="*/ 1460 h 1501"/>
                <a:gd name="T26" fmla="*/ 716 w 1683"/>
                <a:gd name="T27" fmla="*/ 1494 h 1501"/>
                <a:gd name="T28" fmla="*/ 734 w 1683"/>
                <a:gd name="T29" fmla="*/ 1501 h 1501"/>
                <a:gd name="T30" fmla="*/ 734 w 1683"/>
                <a:gd name="T31" fmla="*/ 1501 h 1501"/>
                <a:gd name="T32" fmla="*/ 761 w 1683"/>
                <a:gd name="T33" fmla="*/ 1491 h 1501"/>
                <a:gd name="T34" fmla="*/ 1051 w 1683"/>
                <a:gd name="T35" fmla="*/ 1254 h 1501"/>
                <a:gd name="T36" fmla="*/ 1655 w 1683"/>
                <a:gd name="T37" fmla="*/ 651 h 1501"/>
                <a:gd name="T38" fmla="*/ 1655 w 1683"/>
                <a:gd name="T39" fmla="*/ 549 h 1501"/>
                <a:gd name="T40" fmla="*/ 1129 w 1683"/>
                <a:gd name="T41" fmla="*/ 21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3" h="1501">
                  <a:moveTo>
                    <a:pt x="1129" y="21"/>
                  </a:moveTo>
                  <a:cubicBezTo>
                    <a:pt x="1116" y="8"/>
                    <a:pt x="1098" y="0"/>
                    <a:pt x="1078" y="0"/>
                  </a:cubicBezTo>
                  <a:cubicBezTo>
                    <a:pt x="1059" y="0"/>
                    <a:pt x="1041" y="8"/>
                    <a:pt x="1028" y="21"/>
                  </a:cubicBezTo>
                  <a:cubicBezTo>
                    <a:pt x="476" y="573"/>
                    <a:pt x="476" y="573"/>
                    <a:pt x="476" y="573"/>
                  </a:cubicBezTo>
                  <a:cubicBezTo>
                    <a:pt x="418" y="622"/>
                    <a:pt x="418" y="622"/>
                    <a:pt x="418" y="622"/>
                  </a:cubicBezTo>
                  <a:cubicBezTo>
                    <a:pt x="328" y="712"/>
                    <a:pt x="222" y="782"/>
                    <a:pt x="101" y="830"/>
                  </a:cubicBezTo>
                  <a:cubicBezTo>
                    <a:pt x="72" y="842"/>
                    <a:pt x="42" y="853"/>
                    <a:pt x="11" y="862"/>
                  </a:cubicBezTo>
                  <a:cubicBezTo>
                    <a:pt x="6" y="864"/>
                    <a:pt x="3" y="865"/>
                    <a:pt x="0" y="866"/>
                  </a:cubicBezTo>
                  <a:cubicBezTo>
                    <a:pt x="3" y="866"/>
                    <a:pt x="6" y="866"/>
                    <a:pt x="11" y="866"/>
                  </a:cubicBezTo>
                  <a:cubicBezTo>
                    <a:pt x="619" y="866"/>
                    <a:pt x="619" y="866"/>
                    <a:pt x="619" y="866"/>
                  </a:cubicBezTo>
                  <a:cubicBezTo>
                    <a:pt x="642" y="866"/>
                    <a:pt x="664" y="875"/>
                    <a:pt x="681" y="892"/>
                  </a:cubicBezTo>
                  <a:cubicBezTo>
                    <a:pt x="698" y="908"/>
                    <a:pt x="707" y="930"/>
                    <a:pt x="707" y="954"/>
                  </a:cubicBezTo>
                  <a:cubicBezTo>
                    <a:pt x="706" y="1460"/>
                    <a:pt x="706" y="1460"/>
                    <a:pt x="706" y="1460"/>
                  </a:cubicBezTo>
                  <a:cubicBezTo>
                    <a:pt x="706" y="1475"/>
                    <a:pt x="709" y="1487"/>
                    <a:pt x="716" y="1494"/>
                  </a:cubicBezTo>
                  <a:cubicBezTo>
                    <a:pt x="721" y="1498"/>
                    <a:pt x="727" y="1501"/>
                    <a:pt x="734" y="1501"/>
                  </a:cubicBezTo>
                  <a:cubicBezTo>
                    <a:pt x="734" y="1501"/>
                    <a:pt x="734" y="1501"/>
                    <a:pt x="734" y="1501"/>
                  </a:cubicBezTo>
                  <a:cubicBezTo>
                    <a:pt x="742" y="1501"/>
                    <a:pt x="751" y="1497"/>
                    <a:pt x="761" y="1491"/>
                  </a:cubicBezTo>
                  <a:cubicBezTo>
                    <a:pt x="865" y="1423"/>
                    <a:pt x="962" y="1343"/>
                    <a:pt x="1051" y="1254"/>
                  </a:cubicBezTo>
                  <a:cubicBezTo>
                    <a:pt x="1655" y="651"/>
                    <a:pt x="1655" y="651"/>
                    <a:pt x="1655" y="651"/>
                  </a:cubicBezTo>
                  <a:cubicBezTo>
                    <a:pt x="1683" y="623"/>
                    <a:pt x="1683" y="577"/>
                    <a:pt x="1655" y="549"/>
                  </a:cubicBezTo>
                  <a:lnTo>
                    <a:pt x="1129"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6869113" y="2676526"/>
              <a:ext cx="774700" cy="863600"/>
            </a:xfrm>
            <a:custGeom>
              <a:avLst/>
              <a:gdLst>
                <a:gd name="T0" fmla="*/ 1255 w 1504"/>
                <a:gd name="T1" fmla="*/ 625 h 1677"/>
                <a:gd name="T2" fmla="*/ 651 w 1504"/>
                <a:gd name="T3" fmla="*/ 21 h 1677"/>
                <a:gd name="T4" fmla="*/ 600 w 1504"/>
                <a:gd name="T5" fmla="*/ 0 h 1677"/>
                <a:gd name="T6" fmla="*/ 549 w 1504"/>
                <a:gd name="T7" fmla="*/ 21 h 1677"/>
                <a:gd name="T8" fmla="*/ 22 w 1504"/>
                <a:gd name="T9" fmla="*/ 547 h 1677"/>
                <a:gd name="T10" fmla="*/ 0 w 1504"/>
                <a:gd name="T11" fmla="*/ 598 h 1677"/>
                <a:gd name="T12" fmla="*/ 21 w 1504"/>
                <a:gd name="T13" fmla="*/ 649 h 1677"/>
                <a:gd name="T14" fmla="*/ 573 w 1504"/>
                <a:gd name="T15" fmla="*/ 1200 h 1677"/>
                <a:gd name="T16" fmla="*/ 622 w 1504"/>
                <a:gd name="T17" fmla="*/ 1259 h 1677"/>
                <a:gd name="T18" fmla="*/ 830 w 1504"/>
                <a:gd name="T19" fmla="*/ 1575 h 1677"/>
                <a:gd name="T20" fmla="*/ 862 w 1504"/>
                <a:gd name="T21" fmla="*/ 1665 h 1677"/>
                <a:gd name="T22" fmla="*/ 866 w 1504"/>
                <a:gd name="T23" fmla="*/ 1677 h 1677"/>
                <a:gd name="T24" fmla="*/ 866 w 1504"/>
                <a:gd name="T25" fmla="*/ 1665 h 1677"/>
                <a:gd name="T26" fmla="*/ 866 w 1504"/>
                <a:gd name="T27" fmla="*/ 1057 h 1677"/>
                <a:gd name="T28" fmla="*/ 954 w 1504"/>
                <a:gd name="T29" fmla="*/ 970 h 1677"/>
                <a:gd name="T30" fmla="*/ 1461 w 1504"/>
                <a:gd name="T31" fmla="*/ 970 h 1677"/>
                <a:gd name="T32" fmla="*/ 1498 w 1504"/>
                <a:gd name="T33" fmla="*/ 954 h 1677"/>
                <a:gd name="T34" fmla="*/ 1491 w 1504"/>
                <a:gd name="T35" fmla="*/ 915 h 1677"/>
                <a:gd name="T36" fmla="*/ 1255 w 1504"/>
                <a:gd name="T37" fmla="*/ 625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4" h="1677">
                  <a:moveTo>
                    <a:pt x="1255" y="625"/>
                  </a:moveTo>
                  <a:cubicBezTo>
                    <a:pt x="651" y="21"/>
                    <a:pt x="651" y="21"/>
                    <a:pt x="651" y="21"/>
                  </a:cubicBezTo>
                  <a:cubicBezTo>
                    <a:pt x="637" y="8"/>
                    <a:pt x="619" y="0"/>
                    <a:pt x="600" y="0"/>
                  </a:cubicBezTo>
                  <a:cubicBezTo>
                    <a:pt x="581" y="0"/>
                    <a:pt x="563" y="8"/>
                    <a:pt x="549" y="21"/>
                  </a:cubicBezTo>
                  <a:cubicBezTo>
                    <a:pt x="22" y="547"/>
                    <a:pt x="22" y="547"/>
                    <a:pt x="22" y="547"/>
                  </a:cubicBezTo>
                  <a:cubicBezTo>
                    <a:pt x="8" y="560"/>
                    <a:pt x="0" y="578"/>
                    <a:pt x="0" y="598"/>
                  </a:cubicBezTo>
                  <a:cubicBezTo>
                    <a:pt x="0" y="617"/>
                    <a:pt x="8" y="635"/>
                    <a:pt x="21" y="649"/>
                  </a:cubicBezTo>
                  <a:cubicBezTo>
                    <a:pt x="573" y="1200"/>
                    <a:pt x="573" y="1200"/>
                    <a:pt x="573" y="1200"/>
                  </a:cubicBezTo>
                  <a:cubicBezTo>
                    <a:pt x="622" y="1259"/>
                    <a:pt x="622" y="1259"/>
                    <a:pt x="622" y="1259"/>
                  </a:cubicBezTo>
                  <a:cubicBezTo>
                    <a:pt x="712" y="1348"/>
                    <a:pt x="782" y="1455"/>
                    <a:pt x="830" y="1575"/>
                  </a:cubicBezTo>
                  <a:cubicBezTo>
                    <a:pt x="843" y="1604"/>
                    <a:pt x="853" y="1635"/>
                    <a:pt x="862" y="1665"/>
                  </a:cubicBezTo>
                  <a:cubicBezTo>
                    <a:pt x="864" y="1670"/>
                    <a:pt x="865" y="1674"/>
                    <a:pt x="866" y="1677"/>
                  </a:cubicBezTo>
                  <a:cubicBezTo>
                    <a:pt x="866" y="1673"/>
                    <a:pt x="866" y="1670"/>
                    <a:pt x="866" y="1665"/>
                  </a:cubicBezTo>
                  <a:cubicBezTo>
                    <a:pt x="866" y="1057"/>
                    <a:pt x="866" y="1057"/>
                    <a:pt x="866" y="1057"/>
                  </a:cubicBezTo>
                  <a:cubicBezTo>
                    <a:pt x="866" y="1009"/>
                    <a:pt x="906" y="970"/>
                    <a:pt x="954" y="970"/>
                  </a:cubicBezTo>
                  <a:cubicBezTo>
                    <a:pt x="1461" y="970"/>
                    <a:pt x="1461" y="970"/>
                    <a:pt x="1461" y="970"/>
                  </a:cubicBezTo>
                  <a:cubicBezTo>
                    <a:pt x="1479" y="970"/>
                    <a:pt x="1493" y="965"/>
                    <a:pt x="1498" y="954"/>
                  </a:cubicBezTo>
                  <a:cubicBezTo>
                    <a:pt x="1504" y="944"/>
                    <a:pt x="1501" y="930"/>
                    <a:pt x="1491" y="915"/>
                  </a:cubicBezTo>
                  <a:cubicBezTo>
                    <a:pt x="1423" y="811"/>
                    <a:pt x="1343" y="714"/>
                    <a:pt x="1255" y="6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7270750" y="3197226"/>
              <a:ext cx="523875" cy="722313"/>
            </a:xfrm>
            <a:custGeom>
              <a:avLst/>
              <a:gdLst>
                <a:gd name="T0" fmla="*/ 0 w 1016"/>
                <a:gd name="T1" fmla="*/ 1401 h 1401"/>
                <a:gd name="T2" fmla="*/ 8 w 1016"/>
                <a:gd name="T3" fmla="*/ 1393 h 1401"/>
                <a:gd name="T4" fmla="*/ 435 w 1016"/>
                <a:gd name="T5" fmla="*/ 960 h 1401"/>
                <a:gd name="T6" fmla="*/ 497 w 1016"/>
                <a:gd name="T7" fmla="*/ 934 h 1401"/>
                <a:gd name="T8" fmla="*/ 559 w 1016"/>
                <a:gd name="T9" fmla="*/ 959 h 1401"/>
                <a:gd name="T10" fmla="*/ 919 w 1016"/>
                <a:gd name="T11" fmla="*/ 1316 h 1401"/>
                <a:gd name="T12" fmla="*/ 950 w 1016"/>
                <a:gd name="T13" fmla="*/ 1331 h 1401"/>
                <a:gd name="T14" fmla="*/ 980 w 1016"/>
                <a:gd name="T15" fmla="*/ 1298 h 1401"/>
                <a:gd name="T16" fmla="*/ 1015 w 1016"/>
                <a:gd name="T17" fmla="*/ 925 h 1401"/>
                <a:gd name="T18" fmla="*/ 1009 w 1016"/>
                <a:gd name="T19" fmla="*/ 71 h 1401"/>
                <a:gd name="T20" fmla="*/ 937 w 1016"/>
                <a:gd name="T21" fmla="*/ 0 h 1401"/>
                <a:gd name="T22" fmla="*/ 192 w 1016"/>
                <a:gd name="T23" fmla="*/ 3 h 1401"/>
                <a:gd name="T24" fmla="*/ 141 w 1016"/>
                <a:gd name="T25" fmla="*/ 25 h 1401"/>
                <a:gd name="T26" fmla="*/ 120 w 1016"/>
                <a:gd name="T27" fmla="*/ 76 h 1401"/>
                <a:gd name="T28" fmla="*/ 126 w 1016"/>
                <a:gd name="T29" fmla="*/ 856 h 1401"/>
                <a:gd name="T30" fmla="*/ 126 w 1016"/>
                <a:gd name="T31" fmla="*/ 856 h 1401"/>
                <a:gd name="T32" fmla="*/ 120 w 1016"/>
                <a:gd name="T33" fmla="*/ 932 h 1401"/>
                <a:gd name="T34" fmla="*/ 46 w 1016"/>
                <a:gd name="T35" fmla="*/ 1303 h 1401"/>
                <a:gd name="T36" fmla="*/ 5 w 1016"/>
                <a:gd name="T37" fmla="*/ 1390 h 1401"/>
                <a:gd name="T38" fmla="*/ 0 w 1016"/>
                <a:gd name="T3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6" h="1401">
                  <a:moveTo>
                    <a:pt x="0" y="1401"/>
                  </a:moveTo>
                  <a:cubicBezTo>
                    <a:pt x="2" y="1399"/>
                    <a:pt x="5" y="1396"/>
                    <a:pt x="8" y="1393"/>
                  </a:cubicBezTo>
                  <a:cubicBezTo>
                    <a:pt x="435" y="960"/>
                    <a:pt x="435" y="960"/>
                    <a:pt x="435" y="960"/>
                  </a:cubicBezTo>
                  <a:cubicBezTo>
                    <a:pt x="451" y="943"/>
                    <a:pt x="474" y="934"/>
                    <a:pt x="497" y="934"/>
                  </a:cubicBezTo>
                  <a:cubicBezTo>
                    <a:pt x="521" y="934"/>
                    <a:pt x="543" y="943"/>
                    <a:pt x="559" y="959"/>
                  </a:cubicBezTo>
                  <a:cubicBezTo>
                    <a:pt x="919" y="1316"/>
                    <a:pt x="919" y="1316"/>
                    <a:pt x="919" y="1316"/>
                  </a:cubicBezTo>
                  <a:cubicBezTo>
                    <a:pt x="929" y="1326"/>
                    <a:pt x="940" y="1331"/>
                    <a:pt x="950" y="1331"/>
                  </a:cubicBezTo>
                  <a:cubicBezTo>
                    <a:pt x="965" y="1331"/>
                    <a:pt x="975" y="1319"/>
                    <a:pt x="980" y="1298"/>
                  </a:cubicBezTo>
                  <a:cubicBezTo>
                    <a:pt x="1004" y="1176"/>
                    <a:pt x="1016" y="1050"/>
                    <a:pt x="1015" y="925"/>
                  </a:cubicBezTo>
                  <a:cubicBezTo>
                    <a:pt x="1009" y="71"/>
                    <a:pt x="1009" y="71"/>
                    <a:pt x="1009" y="71"/>
                  </a:cubicBezTo>
                  <a:cubicBezTo>
                    <a:pt x="1009" y="32"/>
                    <a:pt x="976" y="0"/>
                    <a:pt x="937" y="0"/>
                  </a:cubicBezTo>
                  <a:cubicBezTo>
                    <a:pt x="192" y="3"/>
                    <a:pt x="192" y="3"/>
                    <a:pt x="192" y="3"/>
                  </a:cubicBezTo>
                  <a:cubicBezTo>
                    <a:pt x="173" y="3"/>
                    <a:pt x="155" y="11"/>
                    <a:pt x="141" y="25"/>
                  </a:cubicBezTo>
                  <a:cubicBezTo>
                    <a:pt x="128" y="38"/>
                    <a:pt x="120" y="56"/>
                    <a:pt x="120" y="76"/>
                  </a:cubicBezTo>
                  <a:cubicBezTo>
                    <a:pt x="126" y="856"/>
                    <a:pt x="126" y="856"/>
                    <a:pt x="126" y="856"/>
                  </a:cubicBezTo>
                  <a:cubicBezTo>
                    <a:pt x="126" y="856"/>
                    <a:pt x="126" y="856"/>
                    <a:pt x="126" y="856"/>
                  </a:cubicBezTo>
                  <a:cubicBezTo>
                    <a:pt x="120" y="932"/>
                    <a:pt x="120" y="932"/>
                    <a:pt x="120" y="932"/>
                  </a:cubicBezTo>
                  <a:cubicBezTo>
                    <a:pt x="121" y="1059"/>
                    <a:pt x="96" y="1184"/>
                    <a:pt x="46" y="1303"/>
                  </a:cubicBezTo>
                  <a:cubicBezTo>
                    <a:pt x="34" y="1333"/>
                    <a:pt x="20" y="1362"/>
                    <a:pt x="5" y="1390"/>
                  </a:cubicBezTo>
                  <a:cubicBezTo>
                    <a:pt x="3" y="1394"/>
                    <a:pt x="1" y="1398"/>
                    <a:pt x="0" y="140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6" name="Rectangle 145"/>
          <p:cNvSpPr/>
          <p:nvPr/>
        </p:nvSpPr>
        <p:spPr>
          <a:xfrm>
            <a:off x="388175" y="1200150"/>
            <a:ext cx="2252942" cy="590931"/>
          </a:xfrm>
          <a:prstGeom prst="rect">
            <a:avLst/>
          </a:prstGeom>
        </p:spPr>
        <p:txBody>
          <a:bodyPr wrap="square" lIns="0" tIns="0" rIns="0" bIns="0" anchor="ctr">
            <a:spAutoFit/>
          </a:bodyPr>
          <a:lstStyle/>
          <a:p>
            <a:pPr algn="r">
              <a:lnSpc>
                <a:spcPct val="120000"/>
              </a:lnSpc>
            </a:pPr>
            <a:r>
              <a:rPr lang="en-US" sz="1200" b="1">
                <a:solidFill>
                  <a:schemeClr val="accent1"/>
                </a:solidFill>
              </a:rPr>
              <a:t>Element Title Here</a:t>
            </a:r>
            <a:endParaRPr lang="en-US" sz="1200">
              <a:solidFill>
                <a:schemeClr val="accent1"/>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47" name="Rectangle 146"/>
          <p:cNvSpPr/>
          <p:nvPr/>
        </p:nvSpPr>
        <p:spPr>
          <a:xfrm>
            <a:off x="6502883" y="1200150"/>
            <a:ext cx="2252942" cy="590931"/>
          </a:xfrm>
          <a:prstGeom prst="rect">
            <a:avLst/>
          </a:prstGeom>
        </p:spPr>
        <p:txBody>
          <a:bodyPr wrap="square" lIns="0" tIns="0" rIns="0" bIns="0" anchor="ctr">
            <a:spAutoFit/>
          </a:bodyPr>
          <a:lstStyle/>
          <a:p>
            <a:pPr>
              <a:lnSpc>
                <a:spcPct val="120000"/>
              </a:lnSpc>
            </a:pPr>
            <a:r>
              <a:rPr lang="en-US" sz="1200" b="1">
                <a:solidFill>
                  <a:schemeClr val="accent2"/>
                </a:solidFill>
              </a:rPr>
              <a:t>Element Title Here</a:t>
            </a:r>
            <a:endParaRPr lang="en-US" sz="12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48" name="Rectangle 147"/>
          <p:cNvSpPr/>
          <p:nvPr/>
        </p:nvSpPr>
        <p:spPr>
          <a:xfrm>
            <a:off x="388175" y="2948286"/>
            <a:ext cx="2252942" cy="590931"/>
          </a:xfrm>
          <a:prstGeom prst="rect">
            <a:avLst/>
          </a:prstGeom>
        </p:spPr>
        <p:txBody>
          <a:bodyPr wrap="square" lIns="0" tIns="0" rIns="0" bIns="0" anchor="ctr">
            <a:spAutoFit/>
          </a:bodyPr>
          <a:lstStyle/>
          <a:p>
            <a:pPr algn="r">
              <a:lnSpc>
                <a:spcPct val="120000"/>
              </a:lnSpc>
            </a:pPr>
            <a:r>
              <a:rPr lang="en-US" sz="1200" b="1">
                <a:solidFill>
                  <a:schemeClr val="accent3"/>
                </a:solidFill>
              </a:rPr>
              <a:t>Element Title Here</a:t>
            </a:r>
            <a:endParaRPr lang="en-US" sz="1200">
              <a:solidFill>
                <a:schemeClr val="accent3"/>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49" name="Rectangle 148"/>
          <p:cNvSpPr/>
          <p:nvPr/>
        </p:nvSpPr>
        <p:spPr>
          <a:xfrm>
            <a:off x="6502883" y="2948489"/>
            <a:ext cx="2252942" cy="590931"/>
          </a:xfrm>
          <a:prstGeom prst="rect">
            <a:avLst/>
          </a:prstGeom>
        </p:spPr>
        <p:txBody>
          <a:bodyPr wrap="square" lIns="0" tIns="0" rIns="0" bIns="0" anchor="ctr">
            <a:spAutoFit/>
          </a:bodyPr>
          <a:lstStyle/>
          <a:p>
            <a:pPr>
              <a:lnSpc>
                <a:spcPct val="120000"/>
              </a:lnSpc>
            </a:pPr>
            <a:r>
              <a:rPr lang="en-US" sz="1200" b="1">
                <a:solidFill>
                  <a:schemeClr val="accent4"/>
                </a:solidFill>
              </a:rPr>
              <a:t>Element Title Here</a:t>
            </a:r>
            <a:endParaRPr lang="en-US" sz="12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0" name="Rectangle 149"/>
          <p:cNvSpPr/>
          <p:nvPr/>
        </p:nvSpPr>
        <p:spPr>
          <a:xfrm>
            <a:off x="6502883" y="2074015"/>
            <a:ext cx="2252942" cy="590931"/>
          </a:xfrm>
          <a:prstGeom prst="rect">
            <a:avLst/>
          </a:prstGeom>
        </p:spPr>
        <p:txBody>
          <a:bodyPr wrap="square" lIns="0" tIns="0" rIns="0" bIns="0" anchor="ctr">
            <a:spAutoFit/>
          </a:bodyPr>
          <a:lstStyle/>
          <a:p>
            <a:pPr>
              <a:lnSpc>
                <a:spcPct val="120000"/>
              </a:lnSpc>
            </a:pPr>
            <a:r>
              <a:rPr lang="en-US" sz="1200" b="1">
                <a:solidFill>
                  <a:schemeClr val="accent3"/>
                </a:solidFill>
              </a:rPr>
              <a:t>Element Title Here</a:t>
            </a:r>
            <a:endParaRPr lang="en-US" sz="12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1" name="Rectangle 150"/>
          <p:cNvSpPr/>
          <p:nvPr/>
        </p:nvSpPr>
        <p:spPr>
          <a:xfrm>
            <a:off x="388175" y="3822354"/>
            <a:ext cx="2252942" cy="590931"/>
          </a:xfrm>
          <a:prstGeom prst="rect">
            <a:avLst/>
          </a:prstGeom>
        </p:spPr>
        <p:txBody>
          <a:bodyPr wrap="square" lIns="0" tIns="0" rIns="0" bIns="0" anchor="ctr">
            <a:spAutoFit/>
          </a:bodyPr>
          <a:lstStyle/>
          <a:p>
            <a:pPr algn="r">
              <a:lnSpc>
                <a:spcPct val="120000"/>
              </a:lnSpc>
            </a:pPr>
            <a:r>
              <a:rPr lang="en-US" sz="1200" b="1">
                <a:solidFill>
                  <a:schemeClr val="accent6"/>
                </a:solidFill>
              </a:rPr>
              <a:t>Element Title Here</a:t>
            </a:r>
            <a:endParaRPr lang="en-US" sz="1200">
              <a:solidFill>
                <a:schemeClr val="accent6"/>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2" name="Rectangle 151"/>
          <p:cNvSpPr/>
          <p:nvPr/>
        </p:nvSpPr>
        <p:spPr>
          <a:xfrm>
            <a:off x="6502883" y="3822354"/>
            <a:ext cx="2252942" cy="590931"/>
          </a:xfrm>
          <a:prstGeom prst="rect">
            <a:avLst/>
          </a:prstGeom>
        </p:spPr>
        <p:txBody>
          <a:bodyPr wrap="square" lIns="0" tIns="0" rIns="0" bIns="0" anchor="ctr">
            <a:spAutoFit/>
          </a:bodyPr>
          <a:lstStyle/>
          <a:p>
            <a:pPr>
              <a:lnSpc>
                <a:spcPct val="120000"/>
              </a:lnSpc>
            </a:pPr>
            <a:r>
              <a:rPr lang="en-US" sz="1200" b="1">
                <a:solidFill>
                  <a:schemeClr val="accent5"/>
                </a:solidFill>
              </a:rPr>
              <a:t>Element Title Here</a:t>
            </a:r>
            <a:endParaRPr lang="en-US" sz="12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3" name="Rectangle 152"/>
          <p:cNvSpPr/>
          <p:nvPr/>
        </p:nvSpPr>
        <p:spPr>
          <a:xfrm>
            <a:off x="388175" y="2074218"/>
            <a:ext cx="2252942" cy="590931"/>
          </a:xfrm>
          <a:prstGeom prst="rect">
            <a:avLst/>
          </a:prstGeom>
        </p:spPr>
        <p:txBody>
          <a:bodyPr wrap="square" lIns="0" tIns="0" rIns="0" bIns="0" anchor="ctr">
            <a:spAutoFit/>
          </a:bodyPr>
          <a:lstStyle/>
          <a:p>
            <a:pPr algn="r">
              <a:lnSpc>
                <a:spcPct val="120000"/>
              </a:lnSpc>
            </a:pPr>
            <a:r>
              <a:rPr lang="en-US" sz="1200" b="1">
                <a:solidFill>
                  <a:schemeClr val="accent4"/>
                </a:solidFill>
              </a:rPr>
              <a:t>Element Title Here</a:t>
            </a:r>
            <a:endParaRPr lang="en-US" sz="1200">
              <a:solidFill>
                <a:schemeClr val="accent4"/>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34" name="Rectangle 133">
            <a:extLst>
              <a:ext uri="{FF2B5EF4-FFF2-40B4-BE49-F238E27FC236}">
                <a16:creationId xmlns:a16="http://schemas.microsoft.com/office/drawing/2014/main" id="{A54FBCE5-225A-7C45-98F5-BA8F756524BB}"/>
              </a:ext>
            </a:extLst>
          </p:cNvPr>
          <p:cNvSpPr/>
          <p:nvPr/>
        </p:nvSpPr>
        <p:spPr>
          <a:xfrm>
            <a:off x="3199880" y="2154036"/>
            <a:ext cx="292068" cy="430887"/>
          </a:xfrm>
          <a:prstGeom prst="rect">
            <a:avLst/>
          </a:prstGeom>
        </p:spPr>
        <p:txBody>
          <a:bodyPr wrap="none">
            <a:spAutoFit/>
          </a:bodyPr>
          <a:lstStyle/>
          <a:p>
            <a:r>
              <a:rPr lang="en-US" sz="2200">
                <a:solidFill>
                  <a:schemeClr val="bg1"/>
                </a:solidFill>
                <a:latin typeface="+mj-lt"/>
              </a:rPr>
              <a:t>1</a:t>
            </a:r>
          </a:p>
        </p:txBody>
      </p:sp>
      <p:sp>
        <p:nvSpPr>
          <p:cNvPr id="135" name="Rectangle 134">
            <a:extLst>
              <a:ext uri="{FF2B5EF4-FFF2-40B4-BE49-F238E27FC236}">
                <a16:creationId xmlns:a16="http://schemas.microsoft.com/office/drawing/2014/main" id="{95FC42F5-CE34-CE45-8565-4C067729273A}"/>
              </a:ext>
            </a:extLst>
          </p:cNvPr>
          <p:cNvSpPr/>
          <p:nvPr/>
        </p:nvSpPr>
        <p:spPr>
          <a:xfrm>
            <a:off x="3221999" y="3136675"/>
            <a:ext cx="348172" cy="430887"/>
          </a:xfrm>
          <a:prstGeom prst="rect">
            <a:avLst/>
          </a:prstGeom>
        </p:spPr>
        <p:txBody>
          <a:bodyPr wrap="none">
            <a:spAutoFit/>
          </a:bodyPr>
          <a:lstStyle/>
          <a:p>
            <a:r>
              <a:rPr lang="en-US" sz="2200">
                <a:solidFill>
                  <a:schemeClr val="bg1"/>
                </a:solidFill>
                <a:latin typeface="+mj-lt"/>
              </a:rPr>
              <a:t>2</a:t>
            </a:r>
          </a:p>
        </p:txBody>
      </p:sp>
      <p:sp>
        <p:nvSpPr>
          <p:cNvPr id="136" name="Rectangle 135">
            <a:extLst>
              <a:ext uri="{FF2B5EF4-FFF2-40B4-BE49-F238E27FC236}">
                <a16:creationId xmlns:a16="http://schemas.microsoft.com/office/drawing/2014/main" id="{D926C8E8-B583-824D-8D26-A7FEEE1A8780}"/>
              </a:ext>
            </a:extLst>
          </p:cNvPr>
          <p:cNvSpPr/>
          <p:nvPr/>
        </p:nvSpPr>
        <p:spPr>
          <a:xfrm>
            <a:off x="3926227" y="3785141"/>
            <a:ext cx="348172" cy="430887"/>
          </a:xfrm>
          <a:prstGeom prst="rect">
            <a:avLst/>
          </a:prstGeom>
        </p:spPr>
        <p:txBody>
          <a:bodyPr wrap="none">
            <a:spAutoFit/>
          </a:bodyPr>
          <a:lstStyle/>
          <a:p>
            <a:r>
              <a:rPr lang="en-US" sz="2200">
                <a:solidFill>
                  <a:schemeClr val="bg1"/>
                </a:solidFill>
                <a:latin typeface="+mj-lt"/>
              </a:rPr>
              <a:t>3</a:t>
            </a:r>
          </a:p>
        </p:txBody>
      </p:sp>
      <p:sp>
        <p:nvSpPr>
          <p:cNvPr id="137" name="Rectangle 136">
            <a:extLst>
              <a:ext uri="{FF2B5EF4-FFF2-40B4-BE49-F238E27FC236}">
                <a16:creationId xmlns:a16="http://schemas.microsoft.com/office/drawing/2014/main" id="{24B8ED8C-D36B-0D47-B402-B72D7292AC7D}"/>
              </a:ext>
            </a:extLst>
          </p:cNvPr>
          <p:cNvSpPr/>
          <p:nvPr/>
        </p:nvSpPr>
        <p:spPr>
          <a:xfrm>
            <a:off x="4959549" y="3823999"/>
            <a:ext cx="357790" cy="430887"/>
          </a:xfrm>
          <a:prstGeom prst="rect">
            <a:avLst/>
          </a:prstGeom>
        </p:spPr>
        <p:txBody>
          <a:bodyPr wrap="none">
            <a:spAutoFit/>
          </a:bodyPr>
          <a:lstStyle/>
          <a:p>
            <a:r>
              <a:rPr lang="en-US" sz="2200">
                <a:solidFill>
                  <a:schemeClr val="bg1"/>
                </a:solidFill>
                <a:latin typeface="+mj-lt"/>
              </a:rPr>
              <a:t>4</a:t>
            </a:r>
          </a:p>
        </p:txBody>
      </p:sp>
      <p:sp>
        <p:nvSpPr>
          <p:cNvPr id="138" name="Rectangle 137">
            <a:extLst>
              <a:ext uri="{FF2B5EF4-FFF2-40B4-BE49-F238E27FC236}">
                <a16:creationId xmlns:a16="http://schemas.microsoft.com/office/drawing/2014/main" id="{B42967B5-9182-4443-935C-AA4B6470A0EE}"/>
              </a:ext>
            </a:extLst>
          </p:cNvPr>
          <p:cNvSpPr/>
          <p:nvPr/>
        </p:nvSpPr>
        <p:spPr>
          <a:xfrm>
            <a:off x="5613020" y="3084983"/>
            <a:ext cx="349776" cy="430887"/>
          </a:xfrm>
          <a:prstGeom prst="rect">
            <a:avLst/>
          </a:prstGeom>
        </p:spPr>
        <p:txBody>
          <a:bodyPr wrap="none">
            <a:spAutoFit/>
          </a:bodyPr>
          <a:lstStyle/>
          <a:p>
            <a:r>
              <a:rPr lang="en-US" sz="2200">
                <a:solidFill>
                  <a:schemeClr val="bg1"/>
                </a:solidFill>
                <a:latin typeface="+mj-lt"/>
              </a:rPr>
              <a:t>5</a:t>
            </a:r>
          </a:p>
        </p:txBody>
      </p:sp>
      <p:sp>
        <p:nvSpPr>
          <p:cNvPr id="139" name="Rectangle 138">
            <a:extLst>
              <a:ext uri="{FF2B5EF4-FFF2-40B4-BE49-F238E27FC236}">
                <a16:creationId xmlns:a16="http://schemas.microsoft.com/office/drawing/2014/main" id="{75394713-2912-3B4C-8CF6-E4DB7DAF2DA1}"/>
              </a:ext>
            </a:extLst>
          </p:cNvPr>
          <p:cNvSpPr/>
          <p:nvPr/>
        </p:nvSpPr>
        <p:spPr>
          <a:xfrm>
            <a:off x="5599846" y="2058516"/>
            <a:ext cx="359394" cy="430887"/>
          </a:xfrm>
          <a:prstGeom prst="rect">
            <a:avLst/>
          </a:prstGeom>
        </p:spPr>
        <p:txBody>
          <a:bodyPr wrap="none">
            <a:spAutoFit/>
          </a:bodyPr>
          <a:lstStyle/>
          <a:p>
            <a:r>
              <a:rPr lang="en-US" sz="2200">
                <a:solidFill>
                  <a:schemeClr val="bg1"/>
                </a:solidFill>
                <a:latin typeface="+mj-lt"/>
              </a:rPr>
              <a:t>6</a:t>
            </a:r>
          </a:p>
        </p:txBody>
      </p:sp>
      <p:sp>
        <p:nvSpPr>
          <p:cNvPr id="140" name="Rectangle 139">
            <a:extLst>
              <a:ext uri="{FF2B5EF4-FFF2-40B4-BE49-F238E27FC236}">
                <a16:creationId xmlns:a16="http://schemas.microsoft.com/office/drawing/2014/main" id="{5BD8D1EB-D58A-954E-A99A-54BE7330C5CA}"/>
              </a:ext>
            </a:extLst>
          </p:cNvPr>
          <p:cNvSpPr/>
          <p:nvPr/>
        </p:nvSpPr>
        <p:spPr>
          <a:xfrm>
            <a:off x="4879997" y="1394678"/>
            <a:ext cx="328936" cy="430887"/>
          </a:xfrm>
          <a:prstGeom prst="rect">
            <a:avLst/>
          </a:prstGeom>
        </p:spPr>
        <p:txBody>
          <a:bodyPr wrap="none">
            <a:spAutoFit/>
          </a:bodyPr>
          <a:lstStyle/>
          <a:p>
            <a:r>
              <a:rPr lang="en-US" sz="2200">
                <a:solidFill>
                  <a:schemeClr val="bg1"/>
                </a:solidFill>
                <a:latin typeface="+mj-lt"/>
              </a:rPr>
              <a:t>7</a:t>
            </a:r>
          </a:p>
        </p:txBody>
      </p:sp>
      <p:sp>
        <p:nvSpPr>
          <p:cNvPr id="141" name="Rectangle 140">
            <a:extLst>
              <a:ext uri="{FF2B5EF4-FFF2-40B4-BE49-F238E27FC236}">
                <a16:creationId xmlns:a16="http://schemas.microsoft.com/office/drawing/2014/main" id="{D8C607A1-9D4A-AC44-8B31-B1112AB8A427}"/>
              </a:ext>
            </a:extLst>
          </p:cNvPr>
          <p:cNvSpPr/>
          <p:nvPr/>
        </p:nvSpPr>
        <p:spPr>
          <a:xfrm>
            <a:off x="3841424" y="1394678"/>
            <a:ext cx="356188" cy="430887"/>
          </a:xfrm>
          <a:prstGeom prst="rect">
            <a:avLst/>
          </a:prstGeom>
        </p:spPr>
        <p:txBody>
          <a:bodyPr wrap="none">
            <a:spAutoFit/>
          </a:bodyPr>
          <a:lstStyle/>
          <a:p>
            <a:r>
              <a:rPr lang="en-US" sz="2200">
                <a:solidFill>
                  <a:schemeClr val="bg1"/>
                </a:solidFill>
                <a:latin typeface="+mj-lt"/>
              </a:rPr>
              <a:t>8</a:t>
            </a:r>
          </a:p>
        </p:txBody>
      </p:sp>
    </p:spTree>
    <p:extLst>
      <p:ext uri="{BB962C8B-B14F-4D97-AF65-F5344CB8AC3E}">
        <p14:creationId xmlns:p14="http://schemas.microsoft.com/office/powerpoint/2010/main" val="231033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Circle Infographic – </a:t>
            </a:r>
            <a:r>
              <a:rPr lang="ar-SY"/>
              <a:t>4</a:t>
            </a:r>
            <a:r>
              <a:rPr lang="en-US"/>
              <a:t> Steps</a:t>
            </a:r>
          </a:p>
        </p:txBody>
      </p:sp>
      <p:grpSp>
        <p:nvGrpSpPr>
          <p:cNvPr id="15" name="Group 14"/>
          <p:cNvGrpSpPr/>
          <p:nvPr/>
        </p:nvGrpSpPr>
        <p:grpSpPr>
          <a:xfrm>
            <a:off x="2951988" y="1180846"/>
            <a:ext cx="3240024" cy="3240024"/>
            <a:chOff x="1057150" y="2699544"/>
            <a:chExt cx="1452562" cy="1458912"/>
          </a:xfrm>
        </p:grpSpPr>
        <p:grpSp>
          <p:nvGrpSpPr>
            <p:cNvPr id="16" name="Group 15"/>
            <p:cNvGrpSpPr/>
            <p:nvPr/>
          </p:nvGrpSpPr>
          <p:grpSpPr>
            <a:xfrm>
              <a:off x="1057150" y="2699544"/>
              <a:ext cx="1452562" cy="1458912"/>
              <a:chOff x="3963988" y="1336676"/>
              <a:chExt cx="1452562" cy="1458912"/>
            </a:xfrm>
          </p:grpSpPr>
          <p:sp>
            <p:nvSpPr>
              <p:cNvPr id="29" name="Freeform 5"/>
              <p:cNvSpPr>
                <a:spLocks/>
              </p:cNvSpPr>
              <p:nvPr/>
            </p:nvSpPr>
            <p:spPr bwMode="auto">
              <a:xfrm>
                <a:off x="4689475" y="2795588"/>
                <a:ext cx="3175" cy="0"/>
              </a:xfrm>
              <a:custGeom>
                <a:avLst/>
                <a:gdLst>
                  <a:gd name="T0" fmla="*/ 4 w 4"/>
                  <a:gd name="T1" fmla="*/ 4 w 4"/>
                  <a:gd name="T2" fmla="*/ 0 w 4"/>
                  <a:gd name="T3" fmla="*/ 4 w 4"/>
                </a:gdLst>
                <a:ahLst/>
                <a:cxnLst>
                  <a:cxn ang="0">
                    <a:pos x="T0" y="0"/>
                  </a:cxn>
                  <a:cxn ang="0">
                    <a:pos x="T1" y="0"/>
                  </a:cxn>
                  <a:cxn ang="0">
                    <a:pos x="T2" y="0"/>
                  </a:cxn>
                  <a:cxn ang="0">
                    <a:pos x="T3" y="0"/>
                  </a:cxn>
                </a:cxnLst>
                <a:rect l="0" t="0" r="r" b="b"/>
                <a:pathLst>
                  <a:path w="4">
                    <a:moveTo>
                      <a:pt x="4" y="0"/>
                    </a:moveTo>
                    <a:cubicBezTo>
                      <a:pt x="4" y="0"/>
                      <a:pt x="4" y="0"/>
                      <a:pt x="4" y="0"/>
                    </a:cubicBezTo>
                    <a:cubicBezTo>
                      <a:pt x="3" y="0"/>
                      <a:pt x="1" y="0"/>
                      <a:pt x="0"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0" name="Freeform 6"/>
              <p:cNvSpPr>
                <a:spLocks/>
              </p:cNvSpPr>
              <p:nvPr/>
            </p:nvSpPr>
            <p:spPr bwMode="auto">
              <a:xfrm>
                <a:off x="4686300" y="2795588"/>
                <a:ext cx="3175"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4" y="0"/>
                      <a:pt x="4" y="0"/>
                      <a:pt x="4" y="0"/>
                    </a:cubicBez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1" name="Freeform 7"/>
              <p:cNvSpPr>
                <a:spLocks/>
              </p:cNvSpPr>
              <p:nvPr/>
            </p:nvSpPr>
            <p:spPr bwMode="auto">
              <a:xfrm>
                <a:off x="4689475" y="2792413"/>
                <a:ext cx="3175" cy="3175"/>
              </a:xfrm>
              <a:custGeom>
                <a:avLst/>
                <a:gdLst>
                  <a:gd name="T0" fmla="*/ 0 w 4"/>
                  <a:gd name="T1" fmla="*/ 0 h 4"/>
                  <a:gd name="T2" fmla="*/ 0 w 4"/>
                  <a:gd name="T3" fmla="*/ 4 h 4"/>
                  <a:gd name="T4" fmla="*/ 4 w 4"/>
                  <a:gd name="T5" fmla="*/ 4 h 4"/>
                  <a:gd name="T6" fmla="*/ 4 w 4"/>
                  <a:gd name="T7" fmla="*/ 0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4"/>
                      <a:pt x="0" y="4"/>
                      <a:pt x="0" y="4"/>
                    </a:cubicBezTo>
                    <a:cubicBezTo>
                      <a:pt x="1" y="4"/>
                      <a:pt x="3" y="4"/>
                      <a:pt x="4" y="4"/>
                    </a:cubicBezTo>
                    <a:cubicBezTo>
                      <a:pt x="4" y="0"/>
                      <a:pt x="4" y="0"/>
                      <a:pt x="4" y="0"/>
                    </a:cubicBez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2" name="Freeform 31"/>
              <p:cNvSpPr>
                <a:spLocks/>
              </p:cNvSpPr>
              <p:nvPr/>
            </p:nvSpPr>
            <p:spPr bwMode="auto">
              <a:xfrm>
                <a:off x="4686300" y="2792413"/>
                <a:ext cx="3175" cy="3175"/>
              </a:xfrm>
              <a:custGeom>
                <a:avLst/>
                <a:gdLst>
                  <a:gd name="T0" fmla="*/ 0 w 4"/>
                  <a:gd name="T1" fmla="*/ 0 h 4"/>
                  <a:gd name="T2" fmla="*/ 0 w 4"/>
                  <a:gd name="T3" fmla="*/ 4 h 4"/>
                  <a:gd name="T4" fmla="*/ 4 w 4"/>
                  <a:gd name="T5" fmla="*/ 4 h 4"/>
                  <a:gd name="T6" fmla="*/ 4 w 4"/>
                  <a:gd name="T7" fmla="*/ 0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4"/>
                      <a:pt x="0" y="4"/>
                      <a:pt x="0" y="4"/>
                    </a:cubicBezTo>
                    <a:cubicBezTo>
                      <a:pt x="1" y="4"/>
                      <a:pt x="3" y="4"/>
                      <a:pt x="4" y="4"/>
                    </a:cubicBezTo>
                    <a:cubicBezTo>
                      <a:pt x="4" y="0"/>
                      <a:pt x="4" y="0"/>
                      <a:pt x="4" y="0"/>
                    </a:cubicBez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3" name="Freeform 45"/>
              <p:cNvSpPr>
                <a:spLocks/>
              </p:cNvSpPr>
              <p:nvPr/>
            </p:nvSpPr>
            <p:spPr bwMode="auto">
              <a:xfrm>
                <a:off x="3963988" y="2066926"/>
                <a:ext cx="722313" cy="725488"/>
              </a:xfrm>
              <a:custGeom>
                <a:avLst/>
                <a:gdLst>
                  <a:gd name="T0" fmla="*/ 885 w 885"/>
                  <a:gd name="T1" fmla="*/ 886 h 886"/>
                  <a:gd name="T2" fmla="*/ 885 w 885"/>
                  <a:gd name="T3" fmla="*/ 596 h 886"/>
                  <a:gd name="T4" fmla="*/ 465 w 885"/>
                  <a:gd name="T5" fmla="*/ 420 h 886"/>
                  <a:gd name="T6" fmla="*/ 290 w 885"/>
                  <a:gd name="T7" fmla="*/ 0 h 886"/>
                  <a:gd name="T8" fmla="*/ 0 w 885"/>
                  <a:gd name="T9" fmla="*/ 0 h 886"/>
                  <a:gd name="T10" fmla="*/ 885 w 885"/>
                  <a:gd name="T11" fmla="*/ 886 h 886"/>
                </a:gdLst>
                <a:ahLst/>
                <a:cxnLst>
                  <a:cxn ang="0">
                    <a:pos x="T0" y="T1"/>
                  </a:cxn>
                  <a:cxn ang="0">
                    <a:pos x="T2" y="T3"/>
                  </a:cxn>
                  <a:cxn ang="0">
                    <a:pos x="T4" y="T5"/>
                  </a:cxn>
                  <a:cxn ang="0">
                    <a:pos x="T6" y="T7"/>
                  </a:cxn>
                  <a:cxn ang="0">
                    <a:pos x="T8" y="T9"/>
                  </a:cxn>
                  <a:cxn ang="0">
                    <a:pos x="T10" y="T11"/>
                  </a:cxn>
                </a:cxnLst>
                <a:rect l="0" t="0" r="r" b="b"/>
                <a:pathLst>
                  <a:path w="885" h="886">
                    <a:moveTo>
                      <a:pt x="885" y="886"/>
                    </a:moveTo>
                    <a:cubicBezTo>
                      <a:pt x="885" y="596"/>
                      <a:pt x="885" y="596"/>
                      <a:pt x="885" y="596"/>
                    </a:cubicBezTo>
                    <a:cubicBezTo>
                      <a:pt x="726" y="595"/>
                      <a:pt x="577" y="533"/>
                      <a:pt x="465" y="420"/>
                    </a:cubicBezTo>
                    <a:cubicBezTo>
                      <a:pt x="353" y="308"/>
                      <a:pt x="291" y="159"/>
                      <a:pt x="290" y="0"/>
                    </a:cubicBezTo>
                    <a:cubicBezTo>
                      <a:pt x="0" y="0"/>
                      <a:pt x="0" y="0"/>
                      <a:pt x="0" y="0"/>
                    </a:cubicBezTo>
                    <a:cubicBezTo>
                      <a:pt x="2" y="488"/>
                      <a:pt x="398" y="883"/>
                      <a:pt x="885" y="886"/>
                    </a:cubicBezTo>
                    <a:close/>
                  </a:path>
                </a:pathLst>
              </a:custGeom>
              <a:solidFill>
                <a:schemeClr val="accent4"/>
              </a:solidFill>
              <a:ln>
                <a:noFill/>
              </a:ln>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4" name="Freeform 46"/>
              <p:cNvSpPr>
                <a:spLocks/>
              </p:cNvSpPr>
              <p:nvPr/>
            </p:nvSpPr>
            <p:spPr bwMode="auto">
              <a:xfrm>
                <a:off x="4692650" y="2066926"/>
                <a:ext cx="723900" cy="725488"/>
              </a:xfrm>
              <a:custGeom>
                <a:avLst/>
                <a:gdLst>
                  <a:gd name="T0" fmla="*/ 420 w 885"/>
                  <a:gd name="T1" fmla="*/ 420 h 886"/>
                  <a:gd name="T2" fmla="*/ 0 w 885"/>
                  <a:gd name="T3" fmla="*/ 596 h 886"/>
                  <a:gd name="T4" fmla="*/ 0 w 885"/>
                  <a:gd name="T5" fmla="*/ 886 h 886"/>
                  <a:gd name="T6" fmla="*/ 885 w 885"/>
                  <a:gd name="T7" fmla="*/ 0 h 886"/>
                  <a:gd name="T8" fmla="*/ 595 w 885"/>
                  <a:gd name="T9" fmla="*/ 0 h 886"/>
                  <a:gd name="T10" fmla="*/ 420 w 885"/>
                  <a:gd name="T11" fmla="*/ 420 h 886"/>
                </a:gdLst>
                <a:ahLst/>
                <a:cxnLst>
                  <a:cxn ang="0">
                    <a:pos x="T0" y="T1"/>
                  </a:cxn>
                  <a:cxn ang="0">
                    <a:pos x="T2" y="T3"/>
                  </a:cxn>
                  <a:cxn ang="0">
                    <a:pos x="T4" y="T5"/>
                  </a:cxn>
                  <a:cxn ang="0">
                    <a:pos x="T6" y="T7"/>
                  </a:cxn>
                  <a:cxn ang="0">
                    <a:pos x="T8" y="T9"/>
                  </a:cxn>
                  <a:cxn ang="0">
                    <a:pos x="T10" y="T11"/>
                  </a:cxn>
                </a:cxnLst>
                <a:rect l="0" t="0" r="r" b="b"/>
                <a:pathLst>
                  <a:path w="885" h="886">
                    <a:moveTo>
                      <a:pt x="420" y="420"/>
                    </a:moveTo>
                    <a:cubicBezTo>
                      <a:pt x="308" y="533"/>
                      <a:pt x="159" y="595"/>
                      <a:pt x="0" y="596"/>
                    </a:cubicBezTo>
                    <a:cubicBezTo>
                      <a:pt x="0" y="886"/>
                      <a:pt x="0" y="886"/>
                      <a:pt x="0" y="886"/>
                    </a:cubicBezTo>
                    <a:cubicBezTo>
                      <a:pt x="487" y="883"/>
                      <a:pt x="883" y="488"/>
                      <a:pt x="885" y="0"/>
                    </a:cubicBezTo>
                    <a:cubicBezTo>
                      <a:pt x="595" y="0"/>
                      <a:pt x="595" y="0"/>
                      <a:pt x="595" y="0"/>
                    </a:cubicBezTo>
                    <a:cubicBezTo>
                      <a:pt x="594" y="159"/>
                      <a:pt x="532" y="308"/>
                      <a:pt x="420" y="420"/>
                    </a:cubicBezTo>
                    <a:close/>
                  </a:path>
                </a:pathLst>
              </a:custGeom>
              <a:solidFill>
                <a:schemeClr val="accent3"/>
              </a:solidFill>
              <a:ln>
                <a:noFill/>
              </a:ln>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5" name="Freeform 47"/>
              <p:cNvSpPr>
                <a:spLocks/>
              </p:cNvSpPr>
              <p:nvPr/>
            </p:nvSpPr>
            <p:spPr bwMode="auto">
              <a:xfrm>
                <a:off x="4206875" y="2066926"/>
                <a:ext cx="479425" cy="481013"/>
              </a:xfrm>
              <a:custGeom>
                <a:avLst/>
                <a:gdLst>
                  <a:gd name="T0" fmla="*/ 289 w 587"/>
                  <a:gd name="T1" fmla="*/ 0 h 588"/>
                  <a:gd name="T2" fmla="*/ 0 w 587"/>
                  <a:gd name="T3" fmla="*/ 0 h 588"/>
                  <a:gd name="T4" fmla="*/ 587 w 587"/>
                  <a:gd name="T5" fmla="*/ 588 h 588"/>
                  <a:gd name="T6" fmla="*/ 587 w 587"/>
                  <a:gd name="T7" fmla="*/ 298 h 588"/>
                  <a:gd name="T8" fmla="*/ 289 w 587"/>
                  <a:gd name="T9" fmla="*/ 0 h 588"/>
                </a:gdLst>
                <a:ahLst/>
                <a:cxnLst>
                  <a:cxn ang="0">
                    <a:pos x="T0" y="T1"/>
                  </a:cxn>
                  <a:cxn ang="0">
                    <a:pos x="T2" y="T3"/>
                  </a:cxn>
                  <a:cxn ang="0">
                    <a:pos x="T4" y="T5"/>
                  </a:cxn>
                  <a:cxn ang="0">
                    <a:pos x="T6" y="T7"/>
                  </a:cxn>
                  <a:cxn ang="0">
                    <a:pos x="T8" y="T9"/>
                  </a:cxn>
                </a:cxnLst>
                <a:rect l="0" t="0" r="r" b="b"/>
                <a:pathLst>
                  <a:path w="587" h="588">
                    <a:moveTo>
                      <a:pt x="289" y="0"/>
                    </a:moveTo>
                    <a:cubicBezTo>
                      <a:pt x="0" y="0"/>
                      <a:pt x="0" y="0"/>
                      <a:pt x="0" y="0"/>
                    </a:cubicBezTo>
                    <a:cubicBezTo>
                      <a:pt x="2" y="323"/>
                      <a:pt x="264" y="586"/>
                      <a:pt x="587" y="588"/>
                    </a:cubicBezTo>
                    <a:cubicBezTo>
                      <a:pt x="587" y="298"/>
                      <a:pt x="587" y="298"/>
                      <a:pt x="587" y="298"/>
                    </a:cubicBezTo>
                    <a:cubicBezTo>
                      <a:pt x="424" y="296"/>
                      <a:pt x="292" y="164"/>
                      <a:pt x="289"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 name="Freeform 51"/>
              <p:cNvSpPr>
                <a:spLocks/>
              </p:cNvSpPr>
              <p:nvPr/>
            </p:nvSpPr>
            <p:spPr bwMode="auto">
              <a:xfrm>
                <a:off x="4692650" y="1824038"/>
                <a:ext cx="238125" cy="236538"/>
              </a:xfrm>
              <a:custGeom>
                <a:avLst/>
                <a:gdLst>
                  <a:gd name="T0" fmla="*/ 0 w 290"/>
                  <a:gd name="T1" fmla="*/ 0 h 289"/>
                  <a:gd name="T2" fmla="*/ 0 w 290"/>
                  <a:gd name="T3" fmla="*/ 289 h 289"/>
                  <a:gd name="T4" fmla="*/ 290 w 290"/>
                  <a:gd name="T5" fmla="*/ 289 h 289"/>
                  <a:gd name="T6" fmla="*/ 0 w 290"/>
                  <a:gd name="T7" fmla="*/ 0 h 289"/>
                </a:gdLst>
                <a:ahLst/>
                <a:cxnLst>
                  <a:cxn ang="0">
                    <a:pos x="T0" y="T1"/>
                  </a:cxn>
                  <a:cxn ang="0">
                    <a:pos x="T2" y="T3"/>
                  </a:cxn>
                  <a:cxn ang="0">
                    <a:pos x="T4" y="T5"/>
                  </a:cxn>
                  <a:cxn ang="0">
                    <a:pos x="T6" y="T7"/>
                  </a:cxn>
                </a:cxnLst>
                <a:rect l="0" t="0" r="r" b="b"/>
                <a:pathLst>
                  <a:path w="290" h="289">
                    <a:moveTo>
                      <a:pt x="0" y="0"/>
                    </a:moveTo>
                    <a:cubicBezTo>
                      <a:pt x="0" y="289"/>
                      <a:pt x="0" y="289"/>
                      <a:pt x="0" y="289"/>
                    </a:cubicBezTo>
                    <a:cubicBezTo>
                      <a:pt x="290" y="289"/>
                      <a:pt x="290" y="289"/>
                      <a:pt x="290" y="289"/>
                    </a:cubicBezTo>
                    <a:cubicBezTo>
                      <a:pt x="288" y="131"/>
                      <a:pt x="159" y="2"/>
                      <a:pt x="0" y="0"/>
                    </a:cubicBez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 name="Freeform 52"/>
              <p:cNvSpPr>
                <a:spLocks/>
              </p:cNvSpPr>
              <p:nvPr/>
            </p:nvSpPr>
            <p:spPr bwMode="auto">
              <a:xfrm>
                <a:off x="4449763" y="1824038"/>
                <a:ext cx="236538" cy="236538"/>
              </a:xfrm>
              <a:custGeom>
                <a:avLst/>
                <a:gdLst>
                  <a:gd name="T0" fmla="*/ 290 w 290"/>
                  <a:gd name="T1" fmla="*/ 0 h 289"/>
                  <a:gd name="T2" fmla="*/ 0 w 290"/>
                  <a:gd name="T3" fmla="*/ 289 h 289"/>
                  <a:gd name="T4" fmla="*/ 290 w 290"/>
                  <a:gd name="T5" fmla="*/ 289 h 289"/>
                  <a:gd name="T6" fmla="*/ 290 w 290"/>
                  <a:gd name="T7" fmla="*/ 0 h 289"/>
                </a:gdLst>
                <a:ahLst/>
                <a:cxnLst>
                  <a:cxn ang="0">
                    <a:pos x="T0" y="T1"/>
                  </a:cxn>
                  <a:cxn ang="0">
                    <a:pos x="T2" y="T3"/>
                  </a:cxn>
                  <a:cxn ang="0">
                    <a:pos x="T4" y="T5"/>
                  </a:cxn>
                  <a:cxn ang="0">
                    <a:pos x="T6" y="T7"/>
                  </a:cxn>
                </a:cxnLst>
                <a:rect l="0" t="0" r="r" b="b"/>
                <a:pathLst>
                  <a:path w="290" h="289">
                    <a:moveTo>
                      <a:pt x="290" y="0"/>
                    </a:moveTo>
                    <a:cubicBezTo>
                      <a:pt x="131" y="2"/>
                      <a:pt x="3" y="131"/>
                      <a:pt x="0" y="289"/>
                    </a:cubicBezTo>
                    <a:cubicBezTo>
                      <a:pt x="290" y="289"/>
                      <a:pt x="290" y="289"/>
                      <a:pt x="290" y="289"/>
                    </a:cubicBezTo>
                    <a:lnTo>
                      <a:pt x="290" y="0"/>
                    </a:ln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8" name="Freeform 53"/>
              <p:cNvSpPr>
                <a:spLocks/>
              </p:cNvSpPr>
              <p:nvPr/>
            </p:nvSpPr>
            <p:spPr bwMode="auto">
              <a:xfrm>
                <a:off x="4449763" y="2066926"/>
                <a:ext cx="236538" cy="238125"/>
              </a:xfrm>
              <a:custGeom>
                <a:avLst/>
                <a:gdLst>
                  <a:gd name="T0" fmla="*/ 0 w 290"/>
                  <a:gd name="T1" fmla="*/ 0 h 290"/>
                  <a:gd name="T2" fmla="*/ 290 w 290"/>
                  <a:gd name="T3" fmla="*/ 290 h 290"/>
                  <a:gd name="T4" fmla="*/ 290 w 290"/>
                  <a:gd name="T5" fmla="*/ 0 h 290"/>
                  <a:gd name="T6" fmla="*/ 0 w 290"/>
                  <a:gd name="T7" fmla="*/ 0 h 290"/>
                </a:gdLst>
                <a:ahLst/>
                <a:cxnLst>
                  <a:cxn ang="0">
                    <a:pos x="T0" y="T1"/>
                  </a:cxn>
                  <a:cxn ang="0">
                    <a:pos x="T2" y="T3"/>
                  </a:cxn>
                  <a:cxn ang="0">
                    <a:pos x="T4" y="T5"/>
                  </a:cxn>
                  <a:cxn ang="0">
                    <a:pos x="T6" y="T7"/>
                  </a:cxn>
                </a:cxnLst>
                <a:rect l="0" t="0" r="r" b="b"/>
                <a:pathLst>
                  <a:path w="290" h="290">
                    <a:moveTo>
                      <a:pt x="0" y="0"/>
                    </a:moveTo>
                    <a:cubicBezTo>
                      <a:pt x="3" y="159"/>
                      <a:pt x="131" y="288"/>
                      <a:pt x="290" y="290"/>
                    </a:cubicBezTo>
                    <a:cubicBezTo>
                      <a:pt x="290" y="0"/>
                      <a:pt x="290" y="0"/>
                      <a:pt x="290" y="0"/>
                    </a:cubicBezTo>
                    <a:lnTo>
                      <a:pt x="0" y="0"/>
                    </a:ln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9" name="Freeform 54"/>
              <p:cNvSpPr>
                <a:spLocks/>
              </p:cNvSpPr>
              <p:nvPr/>
            </p:nvSpPr>
            <p:spPr bwMode="auto">
              <a:xfrm>
                <a:off x="4692650" y="2066926"/>
                <a:ext cx="238125" cy="238125"/>
              </a:xfrm>
              <a:custGeom>
                <a:avLst/>
                <a:gdLst>
                  <a:gd name="T0" fmla="*/ 0 w 290"/>
                  <a:gd name="T1" fmla="*/ 290 h 290"/>
                  <a:gd name="T2" fmla="*/ 290 w 290"/>
                  <a:gd name="T3" fmla="*/ 0 h 290"/>
                  <a:gd name="T4" fmla="*/ 0 w 290"/>
                  <a:gd name="T5" fmla="*/ 0 h 290"/>
                  <a:gd name="T6" fmla="*/ 0 w 290"/>
                  <a:gd name="T7" fmla="*/ 290 h 290"/>
                </a:gdLst>
                <a:ahLst/>
                <a:cxnLst>
                  <a:cxn ang="0">
                    <a:pos x="T0" y="T1"/>
                  </a:cxn>
                  <a:cxn ang="0">
                    <a:pos x="T2" y="T3"/>
                  </a:cxn>
                  <a:cxn ang="0">
                    <a:pos x="T4" y="T5"/>
                  </a:cxn>
                  <a:cxn ang="0">
                    <a:pos x="T6" y="T7"/>
                  </a:cxn>
                </a:cxnLst>
                <a:rect l="0" t="0" r="r" b="b"/>
                <a:pathLst>
                  <a:path w="290" h="290">
                    <a:moveTo>
                      <a:pt x="0" y="290"/>
                    </a:moveTo>
                    <a:cubicBezTo>
                      <a:pt x="159" y="288"/>
                      <a:pt x="288" y="159"/>
                      <a:pt x="290" y="0"/>
                    </a:cubicBezTo>
                    <a:cubicBezTo>
                      <a:pt x="0" y="0"/>
                      <a:pt x="0" y="0"/>
                      <a:pt x="0" y="0"/>
                    </a:cubicBezTo>
                    <a:lnTo>
                      <a:pt x="0" y="290"/>
                    </a:ln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0" name="Freeform 48"/>
              <p:cNvSpPr>
                <a:spLocks/>
              </p:cNvSpPr>
              <p:nvPr/>
            </p:nvSpPr>
            <p:spPr bwMode="auto">
              <a:xfrm>
                <a:off x="4692650" y="2066926"/>
                <a:ext cx="481013" cy="481013"/>
              </a:xfrm>
              <a:custGeom>
                <a:avLst/>
                <a:gdLst>
                  <a:gd name="T0" fmla="*/ 587 w 587"/>
                  <a:gd name="T1" fmla="*/ 0 h 588"/>
                  <a:gd name="T2" fmla="*/ 298 w 587"/>
                  <a:gd name="T3" fmla="*/ 0 h 588"/>
                  <a:gd name="T4" fmla="*/ 0 w 587"/>
                  <a:gd name="T5" fmla="*/ 298 h 588"/>
                  <a:gd name="T6" fmla="*/ 0 w 587"/>
                  <a:gd name="T7" fmla="*/ 588 h 588"/>
                  <a:gd name="T8" fmla="*/ 587 w 587"/>
                  <a:gd name="T9" fmla="*/ 0 h 588"/>
                </a:gdLst>
                <a:ahLst/>
                <a:cxnLst>
                  <a:cxn ang="0">
                    <a:pos x="T0" y="T1"/>
                  </a:cxn>
                  <a:cxn ang="0">
                    <a:pos x="T2" y="T3"/>
                  </a:cxn>
                  <a:cxn ang="0">
                    <a:pos x="T4" y="T5"/>
                  </a:cxn>
                  <a:cxn ang="0">
                    <a:pos x="T6" y="T7"/>
                  </a:cxn>
                  <a:cxn ang="0">
                    <a:pos x="T8" y="T9"/>
                  </a:cxn>
                </a:cxnLst>
                <a:rect l="0" t="0" r="r" b="b"/>
                <a:pathLst>
                  <a:path w="587" h="588">
                    <a:moveTo>
                      <a:pt x="587" y="0"/>
                    </a:moveTo>
                    <a:cubicBezTo>
                      <a:pt x="298" y="0"/>
                      <a:pt x="298" y="0"/>
                      <a:pt x="298" y="0"/>
                    </a:cubicBezTo>
                    <a:cubicBezTo>
                      <a:pt x="296" y="164"/>
                      <a:pt x="163" y="296"/>
                      <a:pt x="0" y="298"/>
                    </a:cubicBezTo>
                    <a:cubicBezTo>
                      <a:pt x="0" y="588"/>
                      <a:pt x="0" y="588"/>
                      <a:pt x="0" y="588"/>
                    </a:cubicBezTo>
                    <a:cubicBezTo>
                      <a:pt x="323" y="586"/>
                      <a:pt x="585" y="323"/>
                      <a:pt x="587"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1" name="Freeform 43"/>
              <p:cNvSpPr>
                <a:spLocks/>
              </p:cNvSpPr>
              <p:nvPr/>
            </p:nvSpPr>
            <p:spPr bwMode="auto">
              <a:xfrm>
                <a:off x="4692650" y="1336676"/>
                <a:ext cx="723900" cy="723900"/>
              </a:xfrm>
              <a:custGeom>
                <a:avLst/>
                <a:gdLst>
                  <a:gd name="T0" fmla="*/ 420 w 885"/>
                  <a:gd name="T1" fmla="*/ 466 h 885"/>
                  <a:gd name="T2" fmla="*/ 595 w 885"/>
                  <a:gd name="T3" fmla="*/ 885 h 885"/>
                  <a:gd name="T4" fmla="*/ 885 w 885"/>
                  <a:gd name="T5" fmla="*/ 885 h 885"/>
                  <a:gd name="T6" fmla="*/ 0 w 885"/>
                  <a:gd name="T7" fmla="*/ 0 h 885"/>
                  <a:gd name="T8" fmla="*/ 0 w 885"/>
                  <a:gd name="T9" fmla="*/ 290 h 885"/>
                  <a:gd name="T10" fmla="*/ 420 w 885"/>
                  <a:gd name="T11" fmla="*/ 466 h 885"/>
                </a:gdLst>
                <a:ahLst/>
                <a:cxnLst>
                  <a:cxn ang="0">
                    <a:pos x="T0" y="T1"/>
                  </a:cxn>
                  <a:cxn ang="0">
                    <a:pos x="T2" y="T3"/>
                  </a:cxn>
                  <a:cxn ang="0">
                    <a:pos x="T4" y="T5"/>
                  </a:cxn>
                  <a:cxn ang="0">
                    <a:pos x="T6" y="T7"/>
                  </a:cxn>
                  <a:cxn ang="0">
                    <a:pos x="T8" y="T9"/>
                  </a:cxn>
                  <a:cxn ang="0">
                    <a:pos x="T10" y="T11"/>
                  </a:cxn>
                </a:cxnLst>
                <a:rect l="0" t="0" r="r" b="b"/>
                <a:pathLst>
                  <a:path w="885" h="885">
                    <a:moveTo>
                      <a:pt x="420" y="466"/>
                    </a:moveTo>
                    <a:cubicBezTo>
                      <a:pt x="532" y="578"/>
                      <a:pt x="594" y="727"/>
                      <a:pt x="595" y="885"/>
                    </a:cubicBezTo>
                    <a:cubicBezTo>
                      <a:pt x="885" y="885"/>
                      <a:pt x="885" y="885"/>
                      <a:pt x="885" y="885"/>
                    </a:cubicBezTo>
                    <a:cubicBezTo>
                      <a:pt x="883" y="398"/>
                      <a:pt x="487" y="3"/>
                      <a:pt x="0" y="0"/>
                    </a:cubicBezTo>
                    <a:cubicBezTo>
                      <a:pt x="0" y="290"/>
                      <a:pt x="0" y="290"/>
                      <a:pt x="0" y="290"/>
                    </a:cubicBezTo>
                    <a:cubicBezTo>
                      <a:pt x="159" y="291"/>
                      <a:pt x="308" y="353"/>
                      <a:pt x="420" y="466"/>
                    </a:cubicBezTo>
                    <a:close/>
                  </a:path>
                </a:pathLst>
              </a:custGeom>
              <a:solidFill>
                <a:schemeClr val="accent2"/>
              </a:solidFill>
              <a:ln>
                <a:noFill/>
              </a:ln>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2" name="Freeform 50"/>
              <p:cNvSpPr>
                <a:spLocks/>
              </p:cNvSpPr>
              <p:nvPr/>
            </p:nvSpPr>
            <p:spPr bwMode="auto">
              <a:xfrm>
                <a:off x="4692650" y="1581151"/>
                <a:ext cx="481013" cy="479425"/>
              </a:xfrm>
              <a:custGeom>
                <a:avLst/>
                <a:gdLst>
                  <a:gd name="T0" fmla="*/ 298 w 587"/>
                  <a:gd name="T1" fmla="*/ 587 h 587"/>
                  <a:gd name="T2" fmla="*/ 587 w 587"/>
                  <a:gd name="T3" fmla="*/ 587 h 587"/>
                  <a:gd name="T4" fmla="*/ 0 w 587"/>
                  <a:gd name="T5" fmla="*/ 0 h 587"/>
                  <a:gd name="T6" fmla="*/ 0 w 587"/>
                  <a:gd name="T7" fmla="*/ 290 h 587"/>
                  <a:gd name="T8" fmla="*/ 298 w 587"/>
                  <a:gd name="T9" fmla="*/ 587 h 587"/>
                </a:gdLst>
                <a:ahLst/>
                <a:cxnLst>
                  <a:cxn ang="0">
                    <a:pos x="T0" y="T1"/>
                  </a:cxn>
                  <a:cxn ang="0">
                    <a:pos x="T2" y="T3"/>
                  </a:cxn>
                  <a:cxn ang="0">
                    <a:pos x="T4" y="T5"/>
                  </a:cxn>
                  <a:cxn ang="0">
                    <a:pos x="T6" y="T7"/>
                  </a:cxn>
                  <a:cxn ang="0">
                    <a:pos x="T8" y="T9"/>
                  </a:cxn>
                </a:cxnLst>
                <a:rect l="0" t="0" r="r" b="b"/>
                <a:pathLst>
                  <a:path w="587" h="587">
                    <a:moveTo>
                      <a:pt x="298" y="587"/>
                    </a:moveTo>
                    <a:cubicBezTo>
                      <a:pt x="587" y="587"/>
                      <a:pt x="587" y="587"/>
                      <a:pt x="587" y="587"/>
                    </a:cubicBezTo>
                    <a:cubicBezTo>
                      <a:pt x="585" y="265"/>
                      <a:pt x="323" y="2"/>
                      <a:pt x="0" y="0"/>
                    </a:cubicBezTo>
                    <a:cubicBezTo>
                      <a:pt x="0" y="290"/>
                      <a:pt x="0" y="290"/>
                      <a:pt x="0" y="290"/>
                    </a:cubicBezTo>
                    <a:cubicBezTo>
                      <a:pt x="163" y="292"/>
                      <a:pt x="296" y="424"/>
                      <a:pt x="298" y="587"/>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3" name="Freeform 44"/>
              <p:cNvSpPr>
                <a:spLocks/>
              </p:cNvSpPr>
              <p:nvPr/>
            </p:nvSpPr>
            <p:spPr bwMode="auto">
              <a:xfrm>
                <a:off x="3963988" y="1336676"/>
                <a:ext cx="722313" cy="723900"/>
              </a:xfrm>
              <a:custGeom>
                <a:avLst/>
                <a:gdLst>
                  <a:gd name="T0" fmla="*/ 465 w 885"/>
                  <a:gd name="T1" fmla="*/ 466 h 885"/>
                  <a:gd name="T2" fmla="*/ 885 w 885"/>
                  <a:gd name="T3" fmla="*/ 290 h 885"/>
                  <a:gd name="T4" fmla="*/ 885 w 885"/>
                  <a:gd name="T5" fmla="*/ 0 h 885"/>
                  <a:gd name="T6" fmla="*/ 0 w 885"/>
                  <a:gd name="T7" fmla="*/ 885 h 885"/>
                  <a:gd name="T8" fmla="*/ 290 w 885"/>
                  <a:gd name="T9" fmla="*/ 885 h 885"/>
                  <a:gd name="T10" fmla="*/ 465 w 885"/>
                  <a:gd name="T11" fmla="*/ 466 h 885"/>
                </a:gdLst>
                <a:ahLst/>
                <a:cxnLst>
                  <a:cxn ang="0">
                    <a:pos x="T0" y="T1"/>
                  </a:cxn>
                  <a:cxn ang="0">
                    <a:pos x="T2" y="T3"/>
                  </a:cxn>
                  <a:cxn ang="0">
                    <a:pos x="T4" y="T5"/>
                  </a:cxn>
                  <a:cxn ang="0">
                    <a:pos x="T6" y="T7"/>
                  </a:cxn>
                  <a:cxn ang="0">
                    <a:pos x="T8" y="T9"/>
                  </a:cxn>
                  <a:cxn ang="0">
                    <a:pos x="T10" y="T11"/>
                  </a:cxn>
                </a:cxnLst>
                <a:rect l="0" t="0" r="r" b="b"/>
                <a:pathLst>
                  <a:path w="885" h="885">
                    <a:moveTo>
                      <a:pt x="465" y="466"/>
                    </a:moveTo>
                    <a:cubicBezTo>
                      <a:pt x="577" y="353"/>
                      <a:pt x="726" y="291"/>
                      <a:pt x="885" y="290"/>
                    </a:cubicBezTo>
                    <a:cubicBezTo>
                      <a:pt x="885" y="0"/>
                      <a:pt x="885" y="0"/>
                      <a:pt x="885" y="0"/>
                    </a:cubicBezTo>
                    <a:cubicBezTo>
                      <a:pt x="398" y="3"/>
                      <a:pt x="2" y="398"/>
                      <a:pt x="0" y="885"/>
                    </a:cubicBezTo>
                    <a:cubicBezTo>
                      <a:pt x="290" y="885"/>
                      <a:pt x="290" y="885"/>
                      <a:pt x="290" y="885"/>
                    </a:cubicBezTo>
                    <a:cubicBezTo>
                      <a:pt x="291" y="727"/>
                      <a:pt x="353" y="578"/>
                      <a:pt x="465" y="466"/>
                    </a:cubicBezTo>
                    <a:close/>
                  </a:path>
                </a:pathLst>
              </a:custGeom>
              <a:solidFill>
                <a:schemeClr val="accent1"/>
              </a:solidFill>
              <a:ln>
                <a:noFill/>
              </a:ln>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4" name="Freeform 49"/>
              <p:cNvSpPr>
                <a:spLocks/>
              </p:cNvSpPr>
              <p:nvPr/>
            </p:nvSpPr>
            <p:spPr bwMode="auto">
              <a:xfrm>
                <a:off x="4206875" y="1581151"/>
                <a:ext cx="479425" cy="479425"/>
              </a:xfrm>
              <a:custGeom>
                <a:avLst/>
                <a:gdLst>
                  <a:gd name="T0" fmla="*/ 587 w 587"/>
                  <a:gd name="T1" fmla="*/ 290 h 587"/>
                  <a:gd name="T2" fmla="*/ 587 w 587"/>
                  <a:gd name="T3" fmla="*/ 0 h 587"/>
                  <a:gd name="T4" fmla="*/ 0 w 587"/>
                  <a:gd name="T5" fmla="*/ 587 h 587"/>
                  <a:gd name="T6" fmla="*/ 289 w 587"/>
                  <a:gd name="T7" fmla="*/ 587 h 587"/>
                  <a:gd name="T8" fmla="*/ 587 w 587"/>
                  <a:gd name="T9" fmla="*/ 290 h 587"/>
                </a:gdLst>
                <a:ahLst/>
                <a:cxnLst>
                  <a:cxn ang="0">
                    <a:pos x="T0" y="T1"/>
                  </a:cxn>
                  <a:cxn ang="0">
                    <a:pos x="T2" y="T3"/>
                  </a:cxn>
                  <a:cxn ang="0">
                    <a:pos x="T4" y="T5"/>
                  </a:cxn>
                  <a:cxn ang="0">
                    <a:pos x="T6" y="T7"/>
                  </a:cxn>
                  <a:cxn ang="0">
                    <a:pos x="T8" y="T9"/>
                  </a:cxn>
                </a:cxnLst>
                <a:rect l="0" t="0" r="r" b="b"/>
                <a:pathLst>
                  <a:path w="587" h="587">
                    <a:moveTo>
                      <a:pt x="587" y="290"/>
                    </a:moveTo>
                    <a:cubicBezTo>
                      <a:pt x="587" y="0"/>
                      <a:pt x="587" y="0"/>
                      <a:pt x="587" y="0"/>
                    </a:cubicBezTo>
                    <a:cubicBezTo>
                      <a:pt x="264" y="2"/>
                      <a:pt x="2" y="265"/>
                      <a:pt x="0" y="587"/>
                    </a:cubicBezTo>
                    <a:cubicBezTo>
                      <a:pt x="289" y="587"/>
                      <a:pt x="289" y="587"/>
                      <a:pt x="289" y="587"/>
                    </a:cubicBezTo>
                    <a:cubicBezTo>
                      <a:pt x="292" y="424"/>
                      <a:pt x="424" y="292"/>
                      <a:pt x="587" y="29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grpSp>
        <p:grpSp>
          <p:nvGrpSpPr>
            <p:cNvPr id="17" name="Group 16"/>
            <p:cNvGrpSpPr/>
            <p:nvPr/>
          </p:nvGrpSpPr>
          <p:grpSpPr>
            <a:xfrm>
              <a:off x="1264412" y="2909981"/>
              <a:ext cx="186754" cy="186754"/>
              <a:chOff x="6002623" y="2733675"/>
              <a:chExt cx="186754" cy="186754"/>
            </a:xfrm>
          </p:grpSpPr>
          <p:sp>
            <p:nvSpPr>
              <p:cNvPr id="27" name="Oval 26"/>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8" name="Oval 27"/>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1</a:t>
                </a:r>
              </a:p>
            </p:txBody>
          </p:sp>
        </p:grpSp>
        <p:grpSp>
          <p:nvGrpSpPr>
            <p:cNvPr id="18" name="Group 17"/>
            <p:cNvGrpSpPr/>
            <p:nvPr/>
          </p:nvGrpSpPr>
          <p:grpSpPr>
            <a:xfrm>
              <a:off x="1264412" y="3761265"/>
              <a:ext cx="186754" cy="186754"/>
              <a:chOff x="6002623" y="2733675"/>
              <a:chExt cx="186754" cy="186754"/>
            </a:xfrm>
          </p:grpSpPr>
          <p:sp>
            <p:nvSpPr>
              <p:cNvPr id="25" name="Oval 24"/>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6" name="Oval 25"/>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4</a:t>
                </a:r>
              </a:p>
            </p:txBody>
          </p:sp>
        </p:grpSp>
        <p:grpSp>
          <p:nvGrpSpPr>
            <p:cNvPr id="19" name="Group 18"/>
            <p:cNvGrpSpPr/>
            <p:nvPr/>
          </p:nvGrpSpPr>
          <p:grpSpPr>
            <a:xfrm>
              <a:off x="2115696" y="3761265"/>
              <a:ext cx="186754" cy="186754"/>
              <a:chOff x="6002623" y="2733675"/>
              <a:chExt cx="186754" cy="186754"/>
            </a:xfrm>
          </p:grpSpPr>
          <p:sp>
            <p:nvSpPr>
              <p:cNvPr id="23" name="Oval 22"/>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4" name="Oval 23"/>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3</a:t>
                </a:r>
              </a:p>
            </p:txBody>
          </p:sp>
        </p:grpSp>
        <p:grpSp>
          <p:nvGrpSpPr>
            <p:cNvPr id="20" name="Group 19"/>
            <p:cNvGrpSpPr/>
            <p:nvPr/>
          </p:nvGrpSpPr>
          <p:grpSpPr>
            <a:xfrm>
              <a:off x="2115696" y="2909981"/>
              <a:ext cx="186754" cy="186754"/>
              <a:chOff x="6002623" y="2733675"/>
              <a:chExt cx="186754" cy="186754"/>
            </a:xfrm>
          </p:grpSpPr>
          <p:sp>
            <p:nvSpPr>
              <p:cNvPr id="21" name="Oval 20"/>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2" name="Oval 21"/>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2</a:t>
                </a:r>
              </a:p>
            </p:txBody>
          </p:sp>
        </p:grpSp>
      </p:grpSp>
      <p:sp>
        <p:nvSpPr>
          <p:cNvPr id="68" name="Rectangle 67"/>
          <p:cNvSpPr/>
          <p:nvPr/>
        </p:nvSpPr>
        <p:spPr>
          <a:xfrm>
            <a:off x="388175" y="1526749"/>
            <a:ext cx="2252942" cy="712567"/>
          </a:xfrm>
          <a:prstGeom prst="rect">
            <a:avLst/>
          </a:prstGeom>
        </p:spPr>
        <p:txBody>
          <a:bodyPr wrap="square" lIns="0" tIns="0" rIns="0" bIns="0" anchor="ctr">
            <a:spAutoFit/>
          </a:bodyPr>
          <a:lstStyle/>
          <a:p>
            <a:pPr algn="r">
              <a:lnSpc>
                <a:spcPct val="150000"/>
              </a:lnSpc>
            </a:pPr>
            <a:r>
              <a:rPr lang="en-US" sz="1200" b="1">
                <a:solidFill>
                  <a:schemeClr val="accent1"/>
                </a:solidFill>
              </a:rPr>
              <a:t>Element Title Here</a:t>
            </a:r>
            <a:endParaRPr lang="en-US" sz="1200">
              <a:solidFill>
                <a:schemeClr val="accent1"/>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9" name="Rectangle 68"/>
          <p:cNvSpPr/>
          <p:nvPr/>
        </p:nvSpPr>
        <p:spPr>
          <a:xfrm>
            <a:off x="388175" y="3392175"/>
            <a:ext cx="2252942" cy="712567"/>
          </a:xfrm>
          <a:prstGeom prst="rect">
            <a:avLst/>
          </a:prstGeom>
        </p:spPr>
        <p:txBody>
          <a:bodyPr wrap="square" lIns="0" tIns="0" rIns="0" bIns="0" anchor="ctr">
            <a:spAutoFit/>
          </a:bodyPr>
          <a:lstStyle/>
          <a:p>
            <a:pPr algn="r">
              <a:lnSpc>
                <a:spcPct val="150000"/>
              </a:lnSpc>
            </a:pPr>
            <a:r>
              <a:rPr lang="en-US" sz="1200" b="1">
                <a:solidFill>
                  <a:schemeClr val="accent4"/>
                </a:solidFill>
              </a:rPr>
              <a:t>Element Title Here</a:t>
            </a:r>
            <a:endParaRPr lang="en-US" sz="1200">
              <a:solidFill>
                <a:schemeClr val="accent4"/>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70" name="Rectangle 69"/>
          <p:cNvSpPr/>
          <p:nvPr/>
        </p:nvSpPr>
        <p:spPr>
          <a:xfrm>
            <a:off x="6502883" y="1526749"/>
            <a:ext cx="2252942" cy="712567"/>
          </a:xfrm>
          <a:prstGeom prst="rect">
            <a:avLst/>
          </a:prstGeom>
        </p:spPr>
        <p:txBody>
          <a:bodyPr wrap="square" lIns="0" tIns="0" rIns="0" bIns="0" anchor="ctr">
            <a:spAutoFit/>
          </a:bodyPr>
          <a:lstStyle/>
          <a:p>
            <a:pPr>
              <a:lnSpc>
                <a:spcPct val="150000"/>
              </a:lnSpc>
            </a:pPr>
            <a:r>
              <a:rPr lang="en-US" sz="1200" b="1">
                <a:solidFill>
                  <a:schemeClr val="accent2"/>
                </a:solidFill>
              </a:rPr>
              <a:t>Element Title Here</a:t>
            </a:r>
            <a:endParaRPr lang="en-US" sz="1200">
              <a:solidFill>
                <a:schemeClr val="accent2"/>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71" name="Rectangle 70"/>
          <p:cNvSpPr/>
          <p:nvPr/>
        </p:nvSpPr>
        <p:spPr>
          <a:xfrm>
            <a:off x="6502883" y="3392175"/>
            <a:ext cx="2252942" cy="712567"/>
          </a:xfrm>
          <a:prstGeom prst="rect">
            <a:avLst/>
          </a:prstGeom>
        </p:spPr>
        <p:txBody>
          <a:bodyPr wrap="square" lIns="0" tIns="0" rIns="0" bIns="0" anchor="ctr">
            <a:spAutoFit/>
          </a:bodyPr>
          <a:lstStyle/>
          <a:p>
            <a:pPr>
              <a:lnSpc>
                <a:spcPct val="150000"/>
              </a:lnSpc>
            </a:pPr>
            <a:r>
              <a:rPr lang="en-US" sz="1200" b="1">
                <a:solidFill>
                  <a:schemeClr val="accent3"/>
                </a:solidFill>
              </a:rPr>
              <a:t>Element Title Here</a:t>
            </a:r>
            <a:endParaRPr lang="en-US" sz="1200">
              <a:solidFill>
                <a:schemeClr val="accent3"/>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Tree>
    <p:extLst>
      <p:ext uri="{BB962C8B-B14F-4D97-AF65-F5344CB8AC3E}">
        <p14:creationId xmlns:p14="http://schemas.microsoft.com/office/powerpoint/2010/main" val="132526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Circle Infographic – </a:t>
            </a:r>
            <a:r>
              <a:rPr lang="ar-SY"/>
              <a:t>5</a:t>
            </a:r>
            <a:r>
              <a:rPr lang="en-US"/>
              <a:t> Steps</a:t>
            </a:r>
          </a:p>
        </p:txBody>
      </p:sp>
      <p:grpSp>
        <p:nvGrpSpPr>
          <p:cNvPr id="342" name="Group 341"/>
          <p:cNvGrpSpPr/>
          <p:nvPr/>
        </p:nvGrpSpPr>
        <p:grpSpPr>
          <a:xfrm>
            <a:off x="2951703" y="1200150"/>
            <a:ext cx="3240594" cy="3244128"/>
            <a:chOff x="2911062" y="2701131"/>
            <a:chExt cx="1454151" cy="1455738"/>
          </a:xfrm>
        </p:grpSpPr>
        <p:grpSp>
          <p:nvGrpSpPr>
            <p:cNvPr id="343" name="Group 342"/>
            <p:cNvGrpSpPr/>
            <p:nvPr/>
          </p:nvGrpSpPr>
          <p:grpSpPr>
            <a:xfrm>
              <a:off x="2911062" y="2701131"/>
              <a:ext cx="1454151" cy="1455738"/>
              <a:chOff x="6188075" y="1336676"/>
              <a:chExt cx="1454151" cy="1455738"/>
            </a:xfrm>
          </p:grpSpPr>
          <p:sp>
            <p:nvSpPr>
              <p:cNvPr id="359" name="Freeform 55"/>
              <p:cNvSpPr>
                <a:spLocks/>
              </p:cNvSpPr>
              <p:nvPr/>
            </p:nvSpPr>
            <p:spPr bwMode="auto">
              <a:xfrm>
                <a:off x="6918325" y="2219326"/>
                <a:ext cx="687388" cy="573088"/>
              </a:xfrm>
              <a:custGeom>
                <a:avLst/>
                <a:gdLst>
                  <a:gd name="T0" fmla="*/ 420 w 840"/>
                  <a:gd name="T1" fmla="*/ 234 h 700"/>
                  <a:gd name="T2" fmla="*/ 0 w 840"/>
                  <a:gd name="T3" fmla="*/ 410 h 700"/>
                  <a:gd name="T4" fmla="*/ 0 w 840"/>
                  <a:gd name="T5" fmla="*/ 700 h 700"/>
                  <a:gd name="T6" fmla="*/ 840 w 840"/>
                  <a:gd name="T7" fmla="*/ 89 h 700"/>
                  <a:gd name="T8" fmla="*/ 565 w 840"/>
                  <a:gd name="T9" fmla="*/ 0 h 700"/>
                  <a:gd name="T10" fmla="*/ 420 w 840"/>
                  <a:gd name="T11" fmla="*/ 234 h 700"/>
                </a:gdLst>
                <a:ahLst/>
                <a:cxnLst>
                  <a:cxn ang="0">
                    <a:pos x="T0" y="T1"/>
                  </a:cxn>
                  <a:cxn ang="0">
                    <a:pos x="T2" y="T3"/>
                  </a:cxn>
                  <a:cxn ang="0">
                    <a:pos x="T4" y="T5"/>
                  </a:cxn>
                  <a:cxn ang="0">
                    <a:pos x="T6" y="T7"/>
                  </a:cxn>
                  <a:cxn ang="0">
                    <a:pos x="T8" y="T9"/>
                  </a:cxn>
                  <a:cxn ang="0">
                    <a:pos x="T10" y="T11"/>
                  </a:cxn>
                </a:cxnLst>
                <a:rect l="0" t="0" r="r" b="b"/>
                <a:pathLst>
                  <a:path w="840" h="700">
                    <a:moveTo>
                      <a:pt x="420" y="234"/>
                    </a:moveTo>
                    <a:cubicBezTo>
                      <a:pt x="307" y="347"/>
                      <a:pt x="158" y="409"/>
                      <a:pt x="0" y="410"/>
                    </a:cubicBezTo>
                    <a:cubicBezTo>
                      <a:pt x="0" y="700"/>
                      <a:pt x="0" y="700"/>
                      <a:pt x="0" y="700"/>
                    </a:cubicBezTo>
                    <a:cubicBezTo>
                      <a:pt x="391" y="698"/>
                      <a:pt x="723" y="442"/>
                      <a:pt x="840" y="89"/>
                    </a:cubicBezTo>
                    <a:cubicBezTo>
                      <a:pt x="565" y="0"/>
                      <a:pt x="565" y="0"/>
                      <a:pt x="565" y="0"/>
                    </a:cubicBezTo>
                    <a:cubicBezTo>
                      <a:pt x="536" y="87"/>
                      <a:pt x="487" y="167"/>
                      <a:pt x="420" y="234"/>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0" name="Freeform 56"/>
              <p:cNvSpPr>
                <a:spLocks/>
              </p:cNvSpPr>
              <p:nvPr/>
            </p:nvSpPr>
            <p:spPr bwMode="auto">
              <a:xfrm>
                <a:off x="7205663" y="1479551"/>
                <a:ext cx="436563" cy="806450"/>
              </a:xfrm>
              <a:custGeom>
                <a:avLst/>
                <a:gdLst>
                  <a:gd name="T0" fmla="*/ 69 w 534"/>
                  <a:gd name="T1" fmla="*/ 293 h 987"/>
                  <a:gd name="T2" fmla="*/ 244 w 534"/>
                  <a:gd name="T3" fmla="*/ 716 h 987"/>
                  <a:gd name="T4" fmla="*/ 216 w 534"/>
                  <a:gd name="T5" fmla="*/ 898 h 987"/>
                  <a:gd name="T6" fmla="*/ 491 w 534"/>
                  <a:gd name="T7" fmla="*/ 987 h 987"/>
                  <a:gd name="T8" fmla="*/ 534 w 534"/>
                  <a:gd name="T9" fmla="*/ 716 h 987"/>
                  <a:gd name="T10" fmla="*/ 170 w 534"/>
                  <a:gd name="T11" fmla="*/ 0 h 987"/>
                  <a:gd name="T12" fmla="*/ 0 w 534"/>
                  <a:gd name="T13" fmla="*/ 234 h 987"/>
                  <a:gd name="T14" fmla="*/ 69 w 534"/>
                  <a:gd name="T15" fmla="*/ 293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 h="987">
                    <a:moveTo>
                      <a:pt x="69" y="293"/>
                    </a:moveTo>
                    <a:cubicBezTo>
                      <a:pt x="182" y="406"/>
                      <a:pt x="244" y="556"/>
                      <a:pt x="244" y="716"/>
                    </a:cubicBezTo>
                    <a:cubicBezTo>
                      <a:pt x="244" y="779"/>
                      <a:pt x="234" y="840"/>
                      <a:pt x="216" y="898"/>
                    </a:cubicBezTo>
                    <a:cubicBezTo>
                      <a:pt x="491" y="987"/>
                      <a:pt x="491" y="987"/>
                      <a:pt x="491" y="987"/>
                    </a:cubicBezTo>
                    <a:cubicBezTo>
                      <a:pt x="519" y="902"/>
                      <a:pt x="534" y="811"/>
                      <a:pt x="534" y="716"/>
                    </a:cubicBezTo>
                    <a:cubicBezTo>
                      <a:pt x="534" y="423"/>
                      <a:pt x="390" y="162"/>
                      <a:pt x="170" y="0"/>
                    </a:cubicBezTo>
                    <a:cubicBezTo>
                      <a:pt x="0" y="234"/>
                      <a:pt x="0" y="234"/>
                      <a:pt x="0" y="234"/>
                    </a:cubicBezTo>
                    <a:cubicBezTo>
                      <a:pt x="24" y="252"/>
                      <a:pt x="47" y="271"/>
                      <a:pt x="69" y="293"/>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1" name="Freeform 57"/>
              <p:cNvSpPr>
                <a:spLocks/>
              </p:cNvSpPr>
              <p:nvPr/>
            </p:nvSpPr>
            <p:spPr bwMode="auto">
              <a:xfrm>
                <a:off x="6188075" y="1479551"/>
                <a:ext cx="436563" cy="806450"/>
              </a:xfrm>
              <a:custGeom>
                <a:avLst/>
                <a:gdLst>
                  <a:gd name="T0" fmla="*/ 290 w 534"/>
                  <a:gd name="T1" fmla="*/ 716 h 987"/>
                  <a:gd name="T2" fmla="*/ 466 w 534"/>
                  <a:gd name="T3" fmla="*/ 293 h 987"/>
                  <a:gd name="T4" fmla="*/ 534 w 534"/>
                  <a:gd name="T5" fmla="*/ 234 h 987"/>
                  <a:gd name="T6" fmla="*/ 364 w 534"/>
                  <a:gd name="T7" fmla="*/ 0 h 987"/>
                  <a:gd name="T8" fmla="*/ 0 w 534"/>
                  <a:gd name="T9" fmla="*/ 716 h 987"/>
                  <a:gd name="T10" fmla="*/ 43 w 534"/>
                  <a:gd name="T11" fmla="*/ 987 h 987"/>
                  <a:gd name="T12" fmla="*/ 318 w 534"/>
                  <a:gd name="T13" fmla="*/ 898 h 987"/>
                  <a:gd name="T14" fmla="*/ 290 w 534"/>
                  <a:gd name="T15" fmla="*/ 716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4" h="987">
                    <a:moveTo>
                      <a:pt x="290" y="716"/>
                    </a:moveTo>
                    <a:cubicBezTo>
                      <a:pt x="290" y="556"/>
                      <a:pt x="353" y="406"/>
                      <a:pt x="466" y="293"/>
                    </a:cubicBezTo>
                    <a:cubicBezTo>
                      <a:pt x="487" y="271"/>
                      <a:pt x="510" y="252"/>
                      <a:pt x="534" y="234"/>
                    </a:cubicBezTo>
                    <a:cubicBezTo>
                      <a:pt x="364" y="0"/>
                      <a:pt x="364" y="0"/>
                      <a:pt x="364" y="0"/>
                    </a:cubicBezTo>
                    <a:cubicBezTo>
                      <a:pt x="144" y="162"/>
                      <a:pt x="0" y="423"/>
                      <a:pt x="0" y="716"/>
                    </a:cubicBezTo>
                    <a:cubicBezTo>
                      <a:pt x="0" y="811"/>
                      <a:pt x="15" y="902"/>
                      <a:pt x="43" y="987"/>
                    </a:cubicBezTo>
                    <a:cubicBezTo>
                      <a:pt x="318" y="898"/>
                      <a:pt x="318" y="898"/>
                      <a:pt x="318" y="898"/>
                    </a:cubicBezTo>
                    <a:cubicBezTo>
                      <a:pt x="300" y="840"/>
                      <a:pt x="290" y="779"/>
                      <a:pt x="290" y="716"/>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2" name="Freeform 58"/>
              <p:cNvSpPr>
                <a:spLocks/>
              </p:cNvSpPr>
              <p:nvPr/>
            </p:nvSpPr>
            <p:spPr bwMode="auto">
              <a:xfrm>
                <a:off x="6491288" y="1336676"/>
                <a:ext cx="849313" cy="330200"/>
              </a:xfrm>
              <a:custGeom>
                <a:avLst/>
                <a:gdLst>
                  <a:gd name="T0" fmla="*/ 520 w 1039"/>
                  <a:gd name="T1" fmla="*/ 290 h 402"/>
                  <a:gd name="T2" fmla="*/ 869 w 1039"/>
                  <a:gd name="T3" fmla="*/ 402 h 402"/>
                  <a:gd name="T4" fmla="*/ 1039 w 1039"/>
                  <a:gd name="T5" fmla="*/ 168 h 402"/>
                  <a:gd name="T6" fmla="*/ 520 w 1039"/>
                  <a:gd name="T7" fmla="*/ 0 h 402"/>
                  <a:gd name="T8" fmla="*/ 0 w 1039"/>
                  <a:gd name="T9" fmla="*/ 168 h 402"/>
                  <a:gd name="T10" fmla="*/ 170 w 1039"/>
                  <a:gd name="T11" fmla="*/ 402 h 402"/>
                  <a:gd name="T12" fmla="*/ 520 w 1039"/>
                  <a:gd name="T13" fmla="*/ 290 h 402"/>
                </a:gdLst>
                <a:ahLst/>
                <a:cxnLst>
                  <a:cxn ang="0">
                    <a:pos x="T0" y="T1"/>
                  </a:cxn>
                  <a:cxn ang="0">
                    <a:pos x="T2" y="T3"/>
                  </a:cxn>
                  <a:cxn ang="0">
                    <a:pos x="T4" y="T5"/>
                  </a:cxn>
                  <a:cxn ang="0">
                    <a:pos x="T6" y="T7"/>
                  </a:cxn>
                  <a:cxn ang="0">
                    <a:pos x="T8" y="T9"/>
                  </a:cxn>
                  <a:cxn ang="0">
                    <a:pos x="T10" y="T11"/>
                  </a:cxn>
                  <a:cxn ang="0">
                    <a:pos x="T12" y="T13"/>
                  </a:cxn>
                </a:cxnLst>
                <a:rect l="0" t="0" r="r" b="b"/>
                <a:pathLst>
                  <a:path w="1039" h="402">
                    <a:moveTo>
                      <a:pt x="520" y="290"/>
                    </a:moveTo>
                    <a:cubicBezTo>
                      <a:pt x="647" y="290"/>
                      <a:pt x="768" y="329"/>
                      <a:pt x="869" y="402"/>
                    </a:cubicBezTo>
                    <a:cubicBezTo>
                      <a:pt x="1039" y="168"/>
                      <a:pt x="1039" y="168"/>
                      <a:pt x="1039" y="168"/>
                    </a:cubicBezTo>
                    <a:cubicBezTo>
                      <a:pt x="893" y="63"/>
                      <a:pt x="713" y="0"/>
                      <a:pt x="520" y="0"/>
                    </a:cubicBezTo>
                    <a:cubicBezTo>
                      <a:pt x="326" y="0"/>
                      <a:pt x="147" y="63"/>
                      <a:pt x="0" y="168"/>
                    </a:cubicBezTo>
                    <a:cubicBezTo>
                      <a:pt x="170" y="402"/>
                      <a:pt x="170" y="402"/>
                      <a:pt x="170" y="402"/>
                    </a:cubicBezTo>
                    <a:cubicBezTo>
                      <a:pt x="271" y="329"/>
                      <a:pt x="392" y="290"/>
                      <a:pt x="520" y="290"/>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3" name="Freeform 59"/>
              <p:cNvSpPr>
                <a:spLocks/>
              </p:cNvSpPr>
              <p:nvPr/>
            </p:nvSpPr>
            <p:spPr bwMode="auto">
              <a:xfrm>
                <a:off x="6224588" y="2219326"/>
                <a:ext cx="687388" cy="573088"/>
              </a:xfrm>
              <a:custGeom>
                <a:avLst/>
                <a:gdLst>
                  <a:gd name="T0" fmla="*/ 421 w 841"/>
                  <a:gd name="T1" fmla="*/ 234 h 700"/>
                  <a:gd name="T2" fmla="*/ 276 w 841"/>
                  <a:gd name="T3" fmla="*/ 0 h 700"/>
                  <a:gd name="T4" fmla="*/ 0 w 841"/>
                  <a:gd name="T5" fmla="*/ 89 h 700"/>
                  <a:gd name="T6" fmla="*/ 841 w 841"/>
                  <a:gd name="T7" fmla="*/ 700 h 700"/>
                  <a:gd name="T8" fmla="*/ 841 w 841"/>
                  <a:gd name="T9" fmla="*/ 410 h 700"/>
                  <a:gd name="T10" fmla="*/ 421 w 841"/>
                  <a:gd name="T11" fmla="*/ 234 h 700"/>
                </a:gdLst>
                <a:ahLst/>
                <a:cxnLst>
                  <a:cxn ang="0">
                    <a:pos x="T0" y="T1"/>
                  </a:cxn>
                  <a:cxn ang="0">
                    <a:pos x="T2" y="T3"/>
                  </a:cxn>
                  <a:cxn ang="0">
                    <a:pos x="T4" y="T5"/>
                  </a:cxn>
                  <a:cxn ang="0">
                    <a:pos x="T6" y="T7"/>
                  </a:cxn>
                  <a:cxn ang="0">
                    <a:pos x="T8" y="T9"/>
                  </a:cxn>
                  <a:cxn ang="0">
                    <a:pos x="T10" y="T11"/>
                  </a:cxn>
                </a:cxnLst>
                <a:rect l="0" t="0" r="r" b="b"/>
                <a:pathLst>
                  <a:path w="841" h="700">
                    <a:moveTo>
                      <a:pt x="421" y="234"/>
                    </a:moveTo>
                    <a:cubicBezTo>
                      <a:pt x="354" y="167"/>
                      <a:pt x="304" y="87"/>
                      <a:pt x="276" y="0"/>
                    </a:cubicBezTo>
                    <a:cubicBezTo>
                      <a:pt x="0" y="89"/>
                      <a:pt x="0" y="89"/>
                      <a:pt x="0" y="89"/>
                    </a:cubicBezTo>
                    <a:cubicBezTo>
                      <a:pt x="117" y="442"/>
                      <a:pt x="449" y="698"/>
                      <a:pt x="841" y="700"/>
                    </a:cubicBezTo>
                    <a:cubicBezTo>
                      <a:pt x="841" y="410"/>
                      <a:pt x="841" y="410"/>
                      <a:pt x="841" y="410"/>
                    </a:cubicBezTo>
                    <a:cubicBezTo>
                      <a:pt x="682" y="409"/>
                      <a:pt x="533" y="347"/>
                      <a:pt x="421" y="234"/>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4" name="Freeform 63"/>
              <p:cNvSpPr>
                <a:spLocks/>
              </p:cNvSpPr>
              <p:nvPr/>
            </p:nvSpPr>
            <p:spPr bwMode="auto">
              <a:xfrm>
                <a:off x="6432550" y="1676401"/>
                <a:ext cx="334963" cy="534988"/>
              </a:xfrm>
              <a:custGeom>
                <a:avLst/>
                <a:gdLst>
                  <a:gd name="T0" fmla="*/ 290 w 411"/>
                  <a:gd name="T1" fmla="*/ 475 h 654"/>
                  <a:gd name="T2" fmla="*/ 411 w 411"/>
                  <a:gd name="T3" fmla="*/ 234 h 654"/>
                  <a:gd name="T4" fmla="*/ 241 w 411"/>
                  <a:gd name="T5" fmla="*/ 0 h 654"/>
                  <a:gd name="T6" fmla="*/ 0 w 411"/>
                  <a:gd name="T7" fmla="*/ 475 h 654"/>
                  <a:gd name="T8" fmla="*/ 28 w 411"/>
                  <a:gd name="T9" fmla="*/ 654 h 654"/>
                  <a:gd name="T10" fmla="*/ 303 w 411"/>
                  <a:gd name="T11" fmla="*/ 565 h 654"/>
                  <a:gd name="T12" fmla="*/ 290 w 411"/>
                  <a:gd name="T13" fmla="*/ 475 h 654"/>
                </a:gdLst>
                <a:ahLst/>
                <a:cxnLst>
                  <a:cxn ang="0">
                    <a:pos x="T0" y="T1"/>
                  </a:cxn>
                  <a:cxn ang="0">
                    <a:pos x="T2" y="T3"/>
                  </a:cxn>
                  <a:cxn ang="0">
                    <a:pos x="T4" y="T5"/>
                  </a:cxn>
                  <a:cxn ang="0">
                    <a:pos x="T6" y="T7"/>
                  </a:cxn>
                  <a:cxn ang="0">
                    <a:pos x="T8" y="T9"/>
                  </a:cxn>
                  <a:cxn ang="0">
                    <a:pos x="T10" y="T11"/>
                  </a:cxn>
                  <a:cxn ang="0">
                    <a:pos x="T12" y="T13"/>
                  </a:cxn>
                </a:cxnLst>
                <a:rect l="0" t="0" r="r" b="b"/>
                <a:pathLst>
                  <a:path w="411" h="654">
                    <a:moveTo>
                      <a:pt x="290" y="475"/>
                    </a:moveTo>
                    <a:cubicBezTo>
                      <a:pt x="290" y="377"/>
                      <a:pt x="337" y="289"/>
                      <a:pt x="411" y="234"/>
                    </a:cubicBezTo>
                    <a:cubicBezTo>
                      <a:pt x="241" y="0"/>
                      <a:pt x="241" y="0"/>
                      <a:pt x="241" y="0"/>
                    </a:cubicBezTo>
                    <a:cubicBezTo>
                      <a:pt x="95" y="108"/>
                      <a:pt x="0" y="281"/>
                      <a:pt x="0" y="475"/>
                    </a:cubicBezTo>
                    <a:cubicBezTo>
                      <a:pt x="0" y="538"/>
                      <a:pt x="10" y="598"/>
                      <a:pt x="28" y="654"/>
                    </a:cubicBezTo>
                    <a:cubicBezTo>
                      <a:pt x="303" y="565"/>
                      <a:pt x="303" y="565"/>
                      <a:pt x="303" y="565"/>
                    </a:cubicBezTo>
                    <a:cubicBezTo>
                      <a:pt x="294" y="537"/>
                      <a:pt x="290" y="507"/>
                      <a:pt x="290" y="475"/>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5" name="Freeform 65"/>
              <p:cNvSpPr>
                <a:spLocks/>
              </p:cNvSpPr>
              <p:nvPr/>
            </p:nvSpPr>
            <p:spPr bwMode="auto">
              <a:xfrm>
                <a:off x="6688138" y="2068513"/>
                <a:ext cx="223838" cy="236538"/>
              </a:xfrm>
              <a:custGeom>
                <a:avLst/>
                <a:gdLst>
                  <a:gd name="T0" fmla="*/ 0 w 275"/>
                  <a:gd name="T1" fmla="*/ 89 h 288"/>
                  <a:gd name="T2" fmla="*/ 275 w 275"/>
                  <a:gd name="T3" fmla="*/ 288 h 288"/>
                  <a:gd name="T4" fmla="*/ 275 w 275"/>
                  <a:gd name="T5" fmla="*/ 0 h 288"/>
                  <a:gd name="T6" fmla="*/ 0 w 275"/>
                  <a:gd name="T7" fmla="*/ 89 h 288"/>
                </a:gdLst>
                <a:ahLst/>
                <a:cxnLst>
                  <a:cxn ang="0">
                    <a:pos x="T0" y="T1"/>
                  </a:cxn>
                  <a:cxn ang="0">
                    <a:pos x="T2" y="T3"/>
                  </a:cxn>
                  <a:cxn ang="0">
                    <a:pos x="T4" y="T5"/>
                  </a:cxn>
                  <a:cxn ang="0">
                    <a:pos x="T6" y="T7"/>
                  </a:cxn>
                </a:cxnLst>
                <a:rect l="0" t="0" r="r" b="b"/>
                <a:pathLst>
                  <a:path w="275" h="288">
                    <a:moveTo>
                      <a:pt x="0" y="89"/>
                    </a:moveTo>
                    <a:cubicBezTo>
                      <a:pt x="39" y="204"/>
                      <a:pt x="147" y="287"/>
                      <a:pt x="275" y="288"/>
                    </a:cubicBezTo>
                    <a:cubicBezTo>
                      <a:pt x="275" y="0"/>
                      <a:pt x="275" y="0"/>
                      <a:pt x="275" y="0"/>
                    </a:cubicBezTo>
                    <a:lnTo>
                      <a:pt x="0" y="89"/>
                    </a:ln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6" name="Freeform 66"/>
              <p:cNvSpPr>
                <a:spLocks/>
              </p:cNvSpPr>
              <p:nvPr/>
            </p:nvSpPr>
            <p:spPr bwMode="auto">
              <a:xfrm>
                <a:off x="6675438" y="1871663"/>
                <a:ext cx="234950" cy="263525"/>
              </a:xfrm>
              <a:custGeom>
                <a:avLst/>
                <a:gdLst>
                  <a:gd name="T0" fmla="*/ 118 w 287"/>
                  <a:gd name="T1" fmla="*/ 0 h 322"/>
                  <a:gd name="T2" fmla="*/ 0 w 287"/>
                  <a:gd name="T3" fmla="*/ 235 h 322"/>
                  <a:gd name="T4" fmla="*/ 13 w 287"/>
                  <a:gd name="T5" fmla="*/ 322 h 322"/>
                  <a:gd name="T6" fmla="*/ 287 w 287"/>
                  <a:gd name="T7" fmla="*/ 233 h 322"/>
                  <a:gd name="T8" fmla="*/ 118 w 287"/>
                  <a:gd name="T9" fmla="*/ 0 h 322"/>
                </a:gdLst>
                <a:ahLst/>
                <a:cxnLst>
                  <a:cxn ang="0">
                    <a:pos x="T0" y="T1"/>
                  </a:cxn>
                  <a:cxn ang="0">
                    <a:pos x="T2" y="T3"/>
                  </a:cxn>
                  <a:cxn ang="0">
                    <a:pos x="T4" y="T5"/>
                  </a:cxn>
                  <a:cxn ang="0">
                    <a:pos x="T6" y="T7"/>
                  </a:cxn>
                  <a:cxn ang="0">
                    <a:pos x="T8" y="T9"/>
                  </a:cxn>
                </a:cxnLst>
                <a:rect l="0" t="0" r="r" b="b"/>
                <a:pathLst>
                  <a:path w="287" h="322">
                    <a:moveTo>
                      <a:pt x="118" y="0"/>
                    </a:moveTo>
                    <a:cubicBezTo>
                      <a:pt x="46" y="54"/>
                      <a:pt x="0" y="139"/>
                      <a:pt x="0" y="235"/>
                    </a:cubicBezTo>
                    <a:cubicBezTo>
                      <a:pt x="0" y="266"/>
                      <a:pt x="4" y="295"/>
                      <a:pt x="13" y="322"/>
                    </a:cubicBezTo>
                    <a:cubicBezTo>
                      <a:pt x="287" y="233"/>
                      <a:pt x="287" y="233"/>
                      <a:pt x="287" y="233"/>
                    </a:cubicBezTo>
                    <a:lnTo>
                      <a:pt x="118" y="0"/>
                    </a:ln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7" name="Freeform 67"/>
              <p:cNvSpPr>
                <a:spLocks/>
              </p:cNvSpPr>
              <p:nvPr/>
            </p:nvSpPr>
            <p:spPr bwMode="auto">
              <a:xfrm>
                <a:off x="6777038" y="1824038"/>
                <a:ext cx="276225" cy="234950"/>
              </a:xfrm>
              <a:custGeom>
                <a:avLst/>
                <a:gdLst>
                  <a:gd name="T0" fmla="*/ 339 w 339"/>
                  <a:gd name="T1" fmla="*/ 54 h 287"/>
                  <a:gd name="T2" fmla="*/ 170 w 339"/>
                  <a:gd name="T3" fmla="*/ 0 h 287"/>
                  <a:gd name="T4" fmla="*/ 0 w 339"/>
                  <a:gd name="T5" fmla="*/ 54 h 287"/>
                  <a:gd name="T6" fmla="*/ 170 w 339"/>
                  <a:gd name="T7" fmla="*/ 287 h 287"/>
                  <a:gd name="T8" fmla="*/ 339 w 339"/>
                  <a:gd name="T9" fmla="*/ 54 h 287"/>
                </a:gdLst>
                <a:ahLst/>
                <a:cxnLst>
                  <a:cxn ang="0">
                    <a:pos x="T0" y="T1"/>
                  </a:cxn>
                  <a:cxn ang="0">
                    <a:pos x="T2" y="T3"/>
                  </a:cxn>
                  <a:cxn ang="0">
                    <a:pos x="T4" y="T5"/>
                  </a:cxn>
                  <a:cxn ang="0">
                    <a:pos x="T6" y="T7"/>
                  </a:cxn>
                  <a:cxn ang="0">
                    <a:pos x="T8" y="T9"/>
                  </a:cxn>
                </a:cxnLst>
                <a:rect l="0" t="0" r="r" b="b"/>
                <a:pathLst>
                  <a:path w="339" h="287">
                    <a:moveTo>
                      <a:pt x="339" y="54"/>
                    </a:moveTo>
                    <a:cubicBezTo>
                      <a:pt x="291" y="20"/>
                      <a:pt x="233" y="0"/>
                      <a:pt x="170" y="0"/>
                    </a:cubicBezTo>
                    <a:cubicBezTo>
                      <a:pt x="107" y="0"/>
                      <a:pt x="48" y="20"/>
                      <a:pt x="0" y="54"/>
                    </a:cubicBezTo>
                    <a:cubicBezTo>
                      <a:pt x="170" y="287"/>
                      <a:pt x="170" y="287"/>
                      <a:pt x="170" y="287"/>
                    </a:cubicBezTo>
                    <a:lnTo>
                      <a:pt x="339" y="54"/>
                    </a:ln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8" name="Freeform 68"/>
              <p:cNvSpPr>
                <a:spLocks/>
              </p:cNvSpPr>
              <p:nvPr/>
            </p:nvSpPr>
            <p:spPr bwMode="auto">
              <a:xfrm>
                <a:off x="6919913" y="1871663"/>
                <a:ext cx="234950" cy="263525"/>
              </a:xfrm>
              <a:custGeom>
                <a:avLst/>
                <a:gdLst>
                  <a:gd name="T0" fmla="*/ 274 w 287"/>
                  <a:gd name="T1" fmla="*/ 322 h 322"/>
                  <a:gd name="T2" fmla="*/ 287 w 287"/>
                  <a:gd name="T3" fmla="*/ 235 h 322"/>
                  <a:gd name="T4" fmla="*/ 169 w 287"/>
                  <a:gd name="T5" fmla="*/ 0 h 322"/>
                  <a:gd name="T6" fmla="*/ 0 w 287"/>
                  <a:gd name="T7" fmla="*/ 233 h 322"/>
                  <a:gd name="T8" fmla="*/ 274 w 287"/>
                  <a:gd name="T9" fmla="*/ 322 h 322"/>
                </a:gdLst>
                <a:ahLst/>
                <a:cxnLst>
                  <a:cxn ang="0">
                    <a:pos x="T0" y="T1"/>
                  </a:cxn>
                  <a:cxn ang="0">
                    <a:pos x="T2" y="T3"/>
                  </a:cxn>
                  <a:cxn ang="0">
                    <a:pos x="T4" y="T5"/>
                  </a:cxn>
                  <a:cxn ang="0">
                    <a:pos x="T6" y="T7"/>
                  </a:cxn>
                  <a:cxn ang="0">
                    <a:pos x="T8" y="T9"/>
                  </a:cxn>
                </a:cxnLst>
                <a:rect l="0" t="0" r="r" b="b"/>
                <a:pathLst>
                  <a:path w="287" h="322">
                    <a:moveTo>
                      <a:pt x="274" y="322"/>
                    </a:moveTo>
                    <a:cubicBezTo>
                      <a:pt x="283" y="295"/>
                      <a:pt x="287" y="266"/>
                      <a:pt x="287" y="235"/>
                    </a:cubicBezTo>
                    <a:cubicBezTo>
                      <a:pt x="287" y="139"/>
                      <a:pt x="241" y="54"/>
                      <a:pt x="169" y="0"/>
                    </a:cubicBezTo>
                    <a:cubicBezTo>
                      <a:pt x="0" y="233"/>
                      <a:pt x="0" y="233"/>
                      <a:pt x="0" y="233"/>
                    </a:cubicBezTo>
                    <a:lnTo>
                      <a:pt x="274" y="322"/>
                    </a:ln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9" name="Freeform 69"/>
              <p:cNvSpPr>
                <a:spLocks/>
              </p:cNvSpPr>
              <p:nvPr/>
            </p:nvSpPr>
            <p:spPr bwMode="auto">
              <a:xfrm>
                <a:off x="6918325" y="2068513"/>
                <a:ext cx="223838" cy="236538"/>
              </a:xfrm>
              <a:custGeom>
                <a:avLst/>
                <a:gdLst>
                  <a:gd name="T0" fmla="*/ 0 w 274"/>
                  <a:gd name="T1" fmla="*/ 288 h 288"/>
                  <a:gd name="T2" fmla="*/ 274 w 274"/>
                  <a:gd name="T3" fmla="*/ 89 h 288"/>
                  <a:gd name="T4" fmla="*/ 0 w 274"/>
                  <a:gd name="T5" fmla="*/ 0 h 288"/>
                  <a:gd name="T6" fmla="*/ 0 w 274"/>
                  <a:gd name="T7" fmla="*/ 288 h 288"/>
                </a:gdLst>
                <a:ahLst/>
                <a:cxnLst>
                  <a:cxn ang="0">
                    <a:pos x="T0" y="T1"/>
                  </a:cxn>
                  <a:cxn ang="0">
                    <a:pos x="T2" y="T3"/>
                  </a:cxn>
                  <a:cxn ang="0">
                    <a:pos x="T4" y="T5"/>
                  </a:cxn>
                  <a:cxn ang="0">
                    <a:pos x="T6" y="T7"/>
                  </a:cxn>
                </a:cxnLst>
                <a:rect l="0" t="0" r="r" b="b"/>
                <a:pathLst>
                  <a:path w="274" h="288">
                    <a:moveTo>
                      <a:pt x="0" y="288"/>
                    </a:moveTo>
                    <a:cubicBezTo>
                      <a:pt x="127" y="287"/>
                      <a:pt x="235" y="204"/>
                      <a:pt x="274" y="89"/>
                    </a:cubicBezTo>
                    <a:cubicBezTo>
                      <a:pt x="0" y="0"/>
                      <a:pt x="0" y="0"/>
                      <a:pt x="0" y="0"/>
                    </a:cubicBezTo>
                    <a:lnTo>
                      <a:pt x="0" y="288"/>
                    </a:lnTo>
                    <a:close/>
                  </a:path>
                </a:pathLst>
              </a:custGeom>
              <a:solidFill>
                <a:schemeClr val="bg1">
                  <a:lumMod val="95000"/>
                </a:schemeClr>
              </a:solidFill>
              <a:ln w="9525">
                <a:noFill/>
                <a:round/>
                <a:headEnd/>
                <a:tailEnd/>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0" name="Freeform 64"/>
              <p:cNvSpPr>
                <a:spLocks/>
              </p:cNvSpPr>
              <p:nvPr/>
            </p:nvSpPr>
            <p:spPr bwMode="auto">
              <a:xfrm>
                <a:off x="6456363" y="2144713"/>
                <a:ext cx="455613" cy="403225"/>
              </a:xfrm>
              <a:custGeom>
                <a:avLst/>
                <a:gdLst>
                  <a:gd name="T0" fmla="*/ 276 w 558"/>
                  <a:gd name="T1" fmla="*/ 0 h 494"/>
                  <a:gd name="T2" fmla="*/ 0 w 558"/>
                  <a:gd name="T3" fmla="*/ 89 h 494"/>
                  <a:gd name="T4" fmla="*/ 558 w 558"/>
                  <a:gd name="T5" fmla="*/ 494 h 494"/>
                  <a:gd name="T6" fmla="*/ 558 w 558"/>
                  <a:gd name="T7" fmla="*/ 204 h 494"/>
                  <a:gd name="T8" fmla="*/ 276 w 558"/>
                  <a:gd name="T9" fmla="*/ 0 h 494"/>
                </a:gdLst>
                <a:ahLst/>
                <a:cxnLst>
                  <a:cxn ang="0">
                    <a:pos x="T0" y="T1"/>
                  </a:cxn>
                  <a:cxn ang="0">
                    <a:pos x="T2" y="T3"/>
                  </a:cxn>
                  <a:cxn ang="0">
                    <a:pos x="T4" y="T5"/>
                  </a:cxn>
                  <a:cxn ang="0">
                    <a:pos x="T6" y="T7"/>
                  </a:cxn>
                  <a:cxn ang="0">
                    <a:pos x="T8" y="T9"/>
                  </a:cxn>
                </a:cxnLst>
                <a:rect l="0" t="0" r="r" b="b"/>
                <a:pathLst>
                  <a:path w="558" h="494">
                    <a:moveTo>
                      <a:pt x="276" y="0"/>
                    </a:moveTo>
                    <a:cubicBezTo>
                      <a:pt x="0" y="89"/>
                      <a:pt x="0" y="89"/>
                      <a:pt x="0" y="89"/>
                    </a:cubicBezTo>
                    <a:cubicBezTo>
                      <a:pt x="78" y="323"/>
                      <a:pt x="298" y="492"/>
                      <a:pt x="558" y="494"/>
                    </a:cubicBezTo>
                    <a:cubicBezTo>
                      <a:pt x="558" y="204"/>
                      <a:pt x="558" y="204"/>
                      <a:pt x="558" y="204"/>
                    </a:cubicBezTo>
                    <a:cubicBezTo>
                      <a:pt x="427" y="203"/>
                      <a:pt x="316" y="117"/>
                      <a:pt x="276"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1" name="Freeform 61"/>
              <p:cNvSpPr>
                <a:spLocks/>
              </p:cNvSpPr>
              <p:nvPr/>
            </p:nvSpPr>
            <p:spPr bwMode="auto">
              <a:xfrm>
                <a:off x="6918325" y="2144713"/>
                <a:ext cx="455613" cy="403225"/>
              </a:xfrm>
              <a:custGeom>
                <a:avLst/>
                <a:gdLst>
                  <a:gd name="T0" fmla="*/ 0 w 557"/>
                  <a:gd name="T1" fmla="*/ 204 h 494"/>
                  <a:gd name="T2" fmla="*/ 0 w 557"/>
                  <a:gd name="T3" fmla="*/ 494 h 494"/>
                  <a:gd name="T4" fmla="*/ 557 w 557"/>
                  <a:gd name="T5" fmla="*/ 89 h 494"/>
                  <a:gd name="T6" fmla="*/ 281 w 557"/>
                  <a:gd name="T7" fmla="*/ 0 h 494"/>
                  <a:gd name="T8" fmla="*/ 0 w 557"/>
                  <a:gd name="T9" fmla="*/ 204 h 494"/>
                </a:gdLst>
                <a:ahLst/>
                <a:cxnLst>
                  <a:cxn ang="0">
                    <a:pos x="T0" y="T1"/>
                  </a:cxn>
                  <a:cxn ang="0">
                    <a:pos x="T2" y="T3"/>
                  </a:cxn>
                  <a:cxn ang="0">
                    <a:pos x="T4" y="T5"/>
                  </a:cxn>
                  <a:cxn ang="0">
                    <a:pos x="T6" y="T7"/>
                  </a:cxn>
                  <a:cxn ang="0">
                    <a:pos x="T8" y="T9"/>
                  </a:cxn>
                </a:cxnLst>
                <a:rect l="0" t="0" r="r" b="b"/>
                <a:pathLst>
                  <a:path w="557" h="494">
                    <a:moveTo>
                      <a:pt x="0" y="204"/>
                    </a:moveTo>
                    <a:cubicBezTo>
                      <a:pt x="0" y="494"/>
                      <a:pt x="0" y="494"/>
                      <a:pt x="0" y="494"/>
                    </a:cubicBezTo>
                    <a:cubicBezTo>
                      <a:pt x="259" y="492"/>
                      <a:pt x="479" y="323"/>
                      <a:pt x="557" y="89"/>
                    </a:cubicBezTo>
                    <a:cubicBezTo>
                      <a:pt x="281" y="0"/>
                      <a:pt x="281" y="0"/>
                      <a:pt x="281" y="0"/>
                    </a:cubicBezTo>
                    <a:cubicBezTo>
                      <a:pt x="241" y="117"/>
                      <a:pt x="130" y="203"/>
                      <a:pt x="0" y="204"/>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2" name="Freeform 60"/>
              <p:cNvSpPr>
                <a:spLocks/>
              </p:cNvSpPr>
              <p:nvPr/>
            </p:nvSpPr>
            <p:spPr bwMode="auto">
              <a:xfrm>
                <a:off x="7062788" y="1676401"/>
                <a:ext cx="336550" cy="534988"/>
              </a:xfrm>
              <a:custGeom>
                <a:avLst/>
                <a:gdLst>
                  <a:gd name="T0" fmla="*/ 121 w 411"/>
                  <a:gd name="T1" fmla="*/ 475 h 654"/>
                  <a:gd name="T2" fmla="*/ 108 w 411"/>
                  <a:gd name="T3" fmla="*/ 565 h 654"/>
                  <a:gd name="T4" fmla="*/ 383 w 411"/>
                  <a:gd name="T5" fmla="*/ 654 h 654"/>
                  <a:gd name="T6" fmla="*/ 411 w 411"/>
                  <a:gd name="T7" fmla="*/ 475 h 654"/>
                  <a:gd name="T8" fmla="*/ 170 w 411"/>
                  <a:gd name="T9" fmla="*/ 0 h 654"/>
                  <a:gd name="T10" fmla="*/ 0 w 411"/>
                  <a:gd name="T11" fmla="*/ 234 h 654"/>
                  <a:gd name="T12" fmla="*/ 121 w 411"/>
                  <a:gd name="T13" fmla="*/ 475 h 654"/>
                </a:gdLst>
                <a:ahLst/>
                <a:cxnLst>
                  <a:cxn ang="0">
                    <a:pos x="T0" y="T1"/>
                  </a:cxn>
                  <a:cxn ang="0">
                    <a:pos x="T2" y="T3"/>
                  </a:cxn>
                  <a:cxn ang="0">
                    <a:pos x="T4" y="T5"/>
                  </a:cxn>
                  <a:cxn ang="0">
                    <a:pos x="T6" y="T7"/>
                  </a:cxn>
                  <a:cxn ang="0">
                    <a:pos x="T8" y="T9"/>
                  </a:cxn>
                  <a:cxn ang="0">
                    <a:pos x="T10" y="T11"/>
                  </a:cxn>
                  <a:cxn ang="0">
                    <a:pos x="T12" y="T13"/>
                  </a:cxn>
                </a:cxnLst>
                <a:rect l="0" t="0" r="r" b="b"/>
                <a:pathLst>
                  <a:path w="411" h="654">
                    <a:moveTo>
                      <a:pt x="121" y="475"/>
                    </a:moveTo>
                    <a:cubicBezTo>
                      <a:pt x="121" y="507"/>
                      <a:pt x="117" y="537"/>
                      <a:pt x="108" y="565"/>
                    </a:cubicBezTo>
                    <a:cubicBezTo>
                      <a:pt x="383" y="654"/>
                      <a:pt x="383" y="654"/>
                      <a:pt x="383" y="654"/>
                    </a:cubicBezTo>
                    <a:cubicBezTo>
                      <a:pt x="401" y="598"/>
                      <a:pt x="411" y="538"/>
                      <a:pt x="411" y="475"/>
                    </a:cubicBezTo>
                    <a:cubicBezTo>
                      <a:pt x="411" y="281"/>
                      <a:pt x="316" y="108"/>
                      <a:pt x="170" y="0"/>
                    </a:cubicBezTo>
                    <a:cubicBezTo>
                      <a:pt x="0" y="234"/>
                      <a:pt x="0" y="234"/>
                      <a:pt x="0" y="234"/>
                    </a:cubicBezTo>
                    <a:cubicBezTo>
                      <a:pt x="74" y="289"/>
                      <a:pt x="121" y="377"/>
                      <a:pt x="121" y="475"/>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3" name="Freeform 62"/>
              <p:cNvSpPr>
                <a:spLocks/>
              </p:cNvSpPr>
              <p:nvPr/>
            </p:nvSpPr>
            <p:spPr bwMode="auto">
              <a:xfrm>
                <a:off x="6634163" y="1581151"/>
                <a:ext cx="561975" cy="282575"/>
              </a:xfrm>
              <a:custGeom>
                <a:avLst/>
                <a:gdLst>
                  <a:gd name="T0" fmla="*/ 345 w 689"/>
                  <a:gd name="T1" fmla="*/ 290 h 345"/>
                  <a:gd name="T2" fmla="*/ 519 w 689"/>
                  <a:gd name="T3" fmla="*/ 345 h 345"/>
                  <a:gd name="T4" fmla="*/ 689 w 689"/>
                  <a:gd name="T5" fmla="*/ 111 h 345"/>
                  <a:gd name="T6" fmla="*/ 345 w 689"/>
                  <a:gd name="T7" fmla="*/ 0 h 345"/>
                  <a:gd name="T8" fmla="*/ 0 w 689"/>
                  <a:gd name="T9" fmla="*/ 111 h 345"/>
                  <a:gd name="T10" fmla="*/ 171 w 689"/>
                  <a:gd name="T11" fmla="*/ 345 h 345"/>
                  <a:gd name="T12" fmla="*/ 345 w 689"/>
                  <a:gd name="T13" fmla="*/ 290 h 345"/>
                </a:gdLst>
                <a:ahLst/>
                <a:cxnLst>
                  <a:cxn ang="0">
                    <a:pos x="T0" y="T1"/>
                  </a:cxn>
                  <a:cxn ang="0">
                    <a:pos x="T2" y="T3"/>
                  </a:cxn>
                  <a:cxn ang="0">
                    <a:pos x="T4" y="T5"/>
                  </a:cxn>
                  <a:cxn ang="0">
                    <a:pos x="T6" y="T7"/>
                  </a:cxn>
                  <a:cxn ang="0">
                    <a:pos x="T8" y="T9"/>
                  </a:cxn>
                  <a:cxn ang="0">
                    <a:pos x="T10" y="T11"/>
                  </a:cxn>
                  <a:cxn ang="0">
                    <a:pos x="T12" y="T13"/>
                  </a:cxn>
                </a:cxnLst>
                <a:rect l="0" t="0" r="r" b="b"/>
                <a:pathLst>
                  <a:path w="689" h="345">
                    <a:moveTo>
                      <a:pt x="345" y="290"/>
                    </a:moveTo>
                    <a:cubicBezTo>
                      <a:pt x="409" y="290"/>
                      <a:pt x="469" y="310"/>
                      <a:pt x="519" y="345"/>
                    </a:cubicBezTo>
                    <a:cubicBezTo>
                      <a:pt x="689" y="111"/>
                      <a:pt x="689" y="111"/>
                      <a:pt x="689" y="111"/>
                    </a:cubicBezTo>
                    <a:cubicBezTo>
                      <a:pt x="592" y="41"/>
                      <a:pt x="473" y="0"/>
                      <a:pt x="345" y="0"/>
                    </a:cubicBezTo>
                    <a:cubicBezTo>
                      <a:pt x="216" y="0"/>
                      <a:pt x="97" y="41"/>
                      <a:pt x="0" y="111"/>
                    </a:cubicBezTo>
                    <a:cubicBezTo>
                      <a:pt x="171" y="345"/>
                      <a:pt x="171" y="345"/>
                      <a:pt x="171" y="345"/>
                    </a:cubicBezTo>
                    <a:cubicBezTo>
                      <a:pt x="220" y="310"/>
                      <a:pt x="280" y="290"/>
                      <a:pt x="345" y="29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grpSp>
        <p:grpSp>
          <p:nvGrpSpPr>
            <p:cNvPr id="344" name="Group 343"/>
            <p:cNvGrpSpPr/>
            <p:nvPr/>
          </p:nvGrpSpPr>
          <p:grpSpPr>
            <a:xfrm>
              <a:off x="4117083" y="3149108"/>
              <a:ext cx="186754" cy="186754"/>
              <a:chOff x="6002623" y="2733675"/>
              <a:chExt cx="186754" cy="186754"/>
            </a:xfrm>
          </p:grpSpPr>
          <p:sp>
            <p:nvSpPr>
              <p:cNvPr id="357" name="Oval 356"/>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358" name="Oval 357"/>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3</a:t>
                </a:r>
              </a:p>
            </p:txBody>
          </p:sp>
        </p:grpSp>
        <p:grpSp>
          <p:nvGrpSpPr>
            <p:cNvPr id="345" name="Group 344"/>
            <p:cNvGrpSpPr/>
            <p:nvPr/>
          </p:nvGrpSpPr>
          <p:grpSpPr>
            <a:xfrm rot="8929">
              <a:off x="3546323" y="2733677"/>
              <a:ext cx="186754" cy="186754"/>
              <a:chOff x="6002623" y="2733675"/>
              <a:chExt cx="186754" cy="186754"/>
            </a:xfrm>
          </p:grpSpPr>
          <p:sp>
            <p:nvSpPr>
              <p:cNvPr id="355" name="Oval 354"/>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356" name="Oval 355"/>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2</a:t>
                </a:r>
              </a:p>
            </p:txBody>
          </p:sp>
        </p:grpSp>
        <p:grpSp>
          <p:nvGrpSpPr>
            <p:cNvPr id="346" name="Group 345"/>
            <p:cNvGrpSpPr/>
            <p:nvPr/>
          </p:nvGrpSpPr>
          <p:grpSpPr>
            <a:xfrm>
              <a:off x="2976267" y="3137745"/>
              <a:ext cx="186754" cy="186754"/>
              <a:chOff x="6002623" y="2733675"/>
              <a:chExt cx="186754" cy="186754"/>
            </a:xfrm>
          </p:grpSpPr>
          <p:sp>
            <p:nvSpPr>
              <p:cNvPr id="353" name="Oval 352"/>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354" name="Oval 353"/>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1</a:t>
                </a:r>
              </a:p>
            </p:txBody>
          </p:sp>
        </p:grpSp>
        <p:grpSp>
          <p:nvGrpSpPr>
            <p:cNvPr id="347" name="Group 346"/>
            <p:cNvGrpSpPr/>
            <p:nvPr/>
          </p:nvGrpSpPr>
          <p:grpSpPr>
            <a:xfrm>
              <a:off x="3190864" y="3822550"/>
              <a:ext cx="186754" cy="186754"/>
              <a:chOff x="6002623" y="2733675"/>
              <a:chExt cx="186754" cy="186754"/>
            </a:xfrm>
          </p:grpSpPr>
          <p:sp>
            <p:nvSpPr>
              <p:cNvPr id="351" name="Oval 350"/>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352" name="Oval 351"/>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5</a:t>
                </a:r>
              </a:p>
            </p:txBody>
          </p:sp>
        </p:grpSp>
        <p:grpSp>
          <p:nvGrpSpPr>
            <p:cNvPr id="348" name="Group 347"/>
            <p:cNvGrpSpPr/>
            <p:nvPr/>
          </p:nvGrpSpPr>
          <p:grpSpPr>
            <a:xfrm>
              <a:off x="3904541" y="3818220"/>
              <a:ext cx="186754" cy="186754"/>
              <a:chOff x="6002623" y="2733675"/>
              <a:chExt cx="186754" cy="186754"/>
            </a:xfrm>
          </p:grpSpPr>
          <p:sp>
            <p:nvSpPr>
              <p:cNvPr id="349" name="Oval 348"/>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350" name="Oval 349"/>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4</a:t>
                </a:r>
              </a:p>
            </p:txBody>
          </p:sp>
        </p:grpSp>
      </p:grpSp>
      <p:sp>
        <p:nvSpPr>
          <p:cNvPr id="69" name="Rectangle 68"/>
          <p:cNvSpPr/>
          <p:nvPr/>
        </p:nvSpPr>
        <p:spPr>
          <a:xfrm>
            <a:off x="388175" y="1404173"/>
            <a:ext cx="2252942" cy="712567"/>
          </a:xfrm>
          <a:prstGeom prst="rect">
            <a:avLst/>
          </a:prstGeom>
        </p:spPr>
        <p:txBody>
          <a:bodyPr wrap="square" lIns="0" tIns="0" rIns="0" bIns="0" anchor="ctr">
            <a:spAutoFit/>
          </a:bodyPr>
          <a:lstStyle/>
          <a:p>
            <a:pPr algn="r">
              <a:lnSpc>
                <a:spcPct val="150000"/>
              </a:lnSpc>
            </a:pPr>
            <a:r>
              <a:rPr lang="en-US" sz="1200" b="1">
                <a:solidFill>
                  <a:schemeClr val="accent1"/>
                </a:solidFill>
              </a:rPr>
              <a:t>Element Title Here</a:t>
            </a:r>
            <a:endParaRPr lang="en-US" sz="1200">
              <a:solidFill>
                <a:schemeClr val="accent1"/>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70" name="Rectangle 69"/>
          <p:cNvSpPr/>
          <p:nvPr/>
        </p:nvSpPr>
        <p:spPr>
          <a:xfrm>
            <a:off x="6502883" y="1404173"/>
            <a:ext cx="2252942" cy="712567"/>
          </a:xfrm>
          <a:prstGeom prst="rect">
            <a:avLst/>
          </a:prstGeom>
        </p:spPr>
        <p:txBody>
          <a:bodyPr wrap="square" lIns="0" tIns="0" rIns="0" bIns="0" anchor="ctr">
            <a:spAutoFit/>
          </a:bodyPr>
          <a:lstStyle/>
          <a:p>
            <a:pPr>
              <a:lnSpc>
                <a:spcPct val="150000"/>
              </a:lnSpc>
            </a:pPr>
            <a:r>
              <a:rPr lang="en-US" sz="1200" b="1">
                <a:solidFill>
                  <a:schemeClr val="accent2"/>
                </a:solidFill>
              </a:rPr>
              <a:t>Element Title Here</a:t>
            </a:r>
            <a:endParaRPr lang="en-US" sz="1200">
              <a:solidFill>
                <a:schemeClr val="accent2"/>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71" name="Rectangle 70"/>
          <p:cNvSpPr/>
          <p:nvPr/>
        </p:nvSpPr>
        <p:spPr>
          <a:xfrm>
            <a:off x="388175" y="3536801"/>
            <a:ext cx="2252942" cy="710131"/>
          </a:xfrm>
          <a:prstGeom prst="rect">
            <a:avLst/>
          </a:prstGeom>
        </p:spPr>
        <p:txBody>
          <a:bodyPr wrap="square" lIns="0" tIns="0" rIns="0" bIns="0" anchor="ctr">
            <a:spAutoFit/>
          </a:bodyPr>
          <a:lstStyle/>
          <a:p>
            <a:pPr algn="r">
              <a:lnSpc>
                <a:spcPct val="150000"/>
              </a:lnSpc>
            </a:pPr>
            <a:r>
              <a:rPr lang="en-US" sz="1200" b="1">
                <a:solidFill>
                  <a:schemeClr val="accent5"/>
                </a:solidFill>
              </a:rPr>
              <a:t>Element Title Here</a:t>
            </a:r>
            <a:endParaRPr lang="en-US" sz="1200">
              <a:solidFill>
                <a:schemeClr val="accent5"/>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72" name="Rectangle 71"/>
          <p:cNvSpPr/>
          <p:nvPr/>
        </p:nvSpPr>
        <p:spPr>
          <a:xfrm>
            <a:off x="6502883" y="3536801"/>
            <a:ext cx="2252942" cy="710131"/>
          </a:xfrm>
          <a:prstGeom prst="rect">
            <a:avLst/>
          </a:prstGeom>
        </p:spPr>
        <p:txBody>
          <a:bodyPr wrap="square" lIns="0" tIns="0" rIns="0" bIns="0" anchor="ctr">
            <a:spAutoFit/>
          </a:bodyPr>
          <a:lstStyle/>
          <a:p>
            <a:pPr>
              <a:lnSpc>
                <a:spcPct val="150000"/>
              </a:lnSpc>
            </a:pPr>
            <a:r>
              <a:rPr lang="en-US" sz="1200" b="1">
                <a:solidFill>
                  <a:schemeClr val="accent4"/>
                </a:solidFill>
              </a:rPr>
              <a:t>Element Title Here</a:t>
            </a:r>
            <a:endParaRPr lang="en-US" sz="1200">
              <a:solidFill>
                <a:schemeClr val="accent4"/>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73" name="Rectangle 72"/>
          <p:cNvSpPr/>
          <p:nvPr/>
        </p:nvSpPr>
        <p:spPr>
          <a:xfrm>
            <a:off x="6502883" y="2471096"/>
            <a:ext cx="2252942" cy="710131"/>
          </a:xfrm>
          <a:prstGeom prst="rect">
            <a:avLst/>
          </a:prstGeom>
        </p:spPr>
        <p:txBody>
          <a:bodyPr wrap="square" lIns="0" tIns="0" rIns="0" bIns="0" anchor="ctr">
            <a:spAutoFit/>
          </a:bodyPr>
          <a:lstStyle/>
          <a:p>
            <a:pPr>
              <a:lnSpc>
                <a:spcPct val="150000"/>
              </a:lnSpc>
            </a:pPr>
            <a:r>
              <a:rPr lang="en-US" sz="1200" b="1">
                <a:solidFill>
                  <a:schemeClr val="accent3"/>
                </a:solidFill>
              </a:rPr>
              <a:t>Element Title Here</a:t>
            </a:r>
            <a:endParaRPr lang="en-US" sz="1200">
              <a:solidFill>
                <a:schemeClr val="accent3"/>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Tree>
    <p:extLst>
      <p:ext uri="{BB962C8B-B14F-4D97-AF65-F5344CB8AC3E}">
        <p14:creationId xmlns:p14="http://schemas.microsoft.com/office/powerpoint/2010/main" val="384072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Circle Infographic – </a:t>
            </a:r>
            <a:r>
              <a:rPr lang="ar-SY"/>
              <a:t>6</a:t>
            </a:r>
            <a:r>
              <a:rPr lang="en-US"/>
              <a:t> Steps</a:t>
            </a:r>
          </a:p>
        </p:txBody>
      </p:sp>
      <p:grpSp>
        <p:nvGrpSpPr>
          <p:cNvPr id="4" name="Group 3"/>
          <p:cNvGrpSpPr/>
          <p:nvPr/>
        </p:nvGrpSpPr>
        <p:grpSpPr>
          <a:xfrm>
            <a:off x="2953473" y="1179830"/>
            <a:ext cx="3237054" cy="3244122"/>
            <a:chOff x="4637244" y="2701132"/>
            <a:chExt cx="1452563" cy="1455737"/>
          </a:xfrm>
        </p:grpSpPr>
        <p:grpSp>
          <p:nvGrpSpPr>
            <p:cNvPr id="5" name="Group 4"/>
            <p:cNvGrpSpPr/>
            <p:nvPr/>
          </p:nvGrpSpPr>
          <p:grpSpPr>
            <a:xfrm>
              <a:off x="4637244" y="2701132"/>
              <a:ext cx="1452563" cy="1455737"/>
              <a:chOff x="8515350" y="1336676"/>
              <a:chExt cx="1452563" cy="1455737"/>
            </a:xfrm>
          </p:grpSpPr>
          <p:sp>
            <p:nvSpPr>
              <p:cNvPr id="24" name="Freeform 70"/>
              <p:cNvSpPr>
                <a:spLocks/>
              </p:cNvSpPr>
              <p:nvPr/>
            </p:nvSpPr>
            <p:spPr bwMode="auto">
              <a:xfrm>
                <a:off x="9245600" y="1336676"/>
                <a:ext cx="623888" cy="479425"/>
              </a:xfrm>
              <a:custGeom>
                <a:avLst/>
                <a:gdLst>
                  <a:gd name="T0" fmla="*/ 420 w 764"/>
                  <a:gd name="T1" fmla="*/ 466 h 586"/>
                  <a:gd name="T2" fmla="*/ 513 w 764"/>
                  <a:gd name="T3" fmla="*/ 586 h 586"/>
                  <a:gd name="T4" fmla="*/ 764 w 764"/>
                  <a:gd name="T5" fmla="*/ 442 h 586"/>
                  <a:gd name="T6" fmla="*/ 0 w 764"/>
                  <a:gd name="T7" fmla="*/ 0 h 586"/>
                  <a:gd name="T8" fmla="*/ 0 w 764"/>
                  <a:gd name="T9" fmla="*/ 290 h 586"/>
                  <a:gd name="T10" fmla="*/ 420 w 764"/>
                  <a:gd name="T11" fmla="*/ 466 h 586"/>
                </a:gdLst>
                <a:ahLst/>
                <a:cxnLst>
                  <a:cxn ang="0">
                    <a:pos x="T0" y="T1"/>
                  </a:cxn>
                  <a:cxn ang="0">
                    <a:pos x="T2" y="T3"/>
                  </a:cxn>
                  <a:cxn ang="0">
                    <a:pos x="T4" y="T5"/>
                  </a:cxn>
                  <a:cxn ang="0">
                    <a:pos x="T6" y="T7"/>
                  </a:cxn>
                  <a:cxn ang="0">
                    <a:pos x="T8" y="T9"/>
                  </a:cxn>
                  <a:cxn ang="0">
                    <a:pos x="T10" y="T11"/>
                  </a:cxn>
                </a:cxnLst>
                <a:rect l="0" t="0" r="r" b="b"/>
                <a:pathLst>
                  <a:path w="764" h="586">
                    <a:moveTo>
                      <a:pt x="420" y="466"/>
                    </a:moveTo>
                    <a:cubicBezTo>
                      <a:pt x="456" y="502"/>
                      <a:pt x="488" y="543"/>
                      <a:pt x="513" y="586"/>
                    </a:cubicBezTo>
                    <a:cubicBezTo>
                      <a:pt x="764" y="442"/>
                      <a:pt x="764" y="442"/>
                      <a:pt x="764" y="442"/>
                    </a:cubicBezTo>
                    <a:cubicBezTo>
                      <a:pt x="610" y="179"/>
                      <a:pt x="325" y="2"/>
                      <a:pt x="0" y="0"/>
                    </a:cubicBezTo>
                    <a:cubicBezTo>
                      <a:pt x="0" y="290"/>
                      <a:pt x="0" y="290"/>
                      <a:pt x="0" y="290"/>
                    </a:cubicBezTo>
                    <a:cubicBezTo>
                      <a:pt x="159" y="291"/>
                      <a:pt x="308" y="353"/>
                      <a:pt x="420" y="466"/>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25" name="Freeform 71"/>
              <p:cNvSpPr>
                <a:spLocks/>
              </p:cNvSpPr>
              <p:nvPr/>
            </p:nvSpPr>
            <p:spPr bwMode="auto">
              <a:xfrm>
                <a:off x="8613775" y="1336676"/>
                <a:ext cx="625475" cy="479425"/>
              </a:xfrm>
              <a:custGeom>
                <a:avLst/>
                <a:gdLst>
                  <a:gd name="T0" fmla="*/ 344 w 764"/>
                  <a:gd name="T1" fmla="*/ 466 h 586"/>
                  <a:gd name="T2" fmla="*/ 764 w 764"/>
                  <a:gd name="T3" fmla="*/ 290 h 586"/>
                  <a:gd name="T4" fmla="*/ 764 w 764"/>
                  <a:gd name="T5" fmla="*/ 0 h 586"/>
                  <a:gd name="T6" fmla="*/ 0 w 764"/>
                  <a:gd name="T7" fmla="*/ 442 h 586"/>
                  <a:gd name="T8" fmla="*/ 250 w 764"/>
                  <a:gd name="T9" fmla="*/ 586 h 586"/>
                  <a:gd name="T10" fmla="*/ 344 w 764"/>
                  <a:gd name="T11" fmla="*/ 466 h 586"/>
                </a:gdLst>
                <a:ahLst/>
                <a:cxnLst>
                  <a:cxn ang="0">
                    <a:pos x="T0" y="T1"/>
                  </a:cxn>
                  <a:cxn ang="0">
                    <a:pos x="T2" y="T3"/>
                  </a:cxn>
                  <a:cxn ang="0">
                    <a:pos x="T4" y="T5"/>
                  </a:cxn>
                  <a:cxn ang="0">
                    <a:pos x="T6" y="T7"/>
                  </a:cxn>
                  <a:cxn ang="0">
                    <a:pos x="T8" y="T9"/>
                  </a:cxn>
                  <a:cxn ang="0">
                    <a:pos x="T10" y="T11"/>
                  </a:cxn>
                </a:cxnLst>
                <a:rect l="0" t="0" r="r" b="b"/>
                <a:pathLst>
                  <a:path w="764" h="586">
                    <a:moveTo>
                      <a:pt x="344" y="466"/>
                    </a:moveTo>
                    <a:cubicBezTo>
                      <a:pt x="456" y="353"/>
                      <a:pt x="605" y="291"/>
                      <a:pt x="764" y="290"/>
                    </a:cubicBezTo>
                    <a:cubicBezTo>
                      <a:pt x="764" y="0"/>
                      <a:pt x="764" y="0"/>
                      <a:pt x="764" y="0"/>
                    </a:cubicBezTo>
                    <a:cubicBezTo>
                      <a:pt x="438" y="2"/>
                      <a:pt x="154" y="179"/>
                      <a:pt x="0" y="442"/>
                    </a:cubicBezTo>
                    <a:cubicBezTo>
                      <a:pt x="250" y="586"/>
                      <a:pt x="250" y="586"/>
                      <a:pt x="250" y="586"/>
                    </a:cubicBezTo>
                    <a:cubicBezTo>
                      <a:pt x="276" y="543"/>
                      <a:pt x="307" y="502"/>
                      <a:pt x="344" y="466"/>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26" name="Freeform 72"/>
              <p:cNvSpPr>
                <a:spLocks/>
              </p:cNvSpPr>
              <p:nvPr/>
            </p:nvSpPr>
            <p:spPr bwMode="auto">
              <a:xfrm>
                <a:off x="8515350" y="1704976"/>
                <a:ext cx="300038" cy="719138"/>
              </a:xfrm>
              <a:custGeom>
                <a:avLst/>
                <a:gdLst>
                  <a:gd name="T0" fmla="*/ 289 w 367"/>
                  <a:gd name="T1" fmla="*/ 440 h 881"/>
                  <a:gd name="T2" fmla="*/ 367 w 367"/>
                  <a:gd name="T3" fmla="*/ 144 h 881"/>
                  <a:gd name="T4" fmla="*/ 117 w 367"/>
                  <a:gd name="T5" fmla="*/ 0 h 881"/>
                  <a:gd name="T6" fmla="*/ 0 w 367"/>
                  <a:gd name="T7" fmla="*/ 440 h 881"/>
                  <a:gd name="T8" fmla="*/ 117 w 367"/>
                  <a:gd name="T9" fmla="*/ 881 h 881"/>
                  <a:gd name="T10" fmla="*/ 367 w 367"/>
                  <a:gd name="T11" fmla="*/ 737 h 881"/>
                  <a:gd name="T12" fmla="*/ 289 w 367"/>
                  <a:gd name="T13" fmla="*/ 440 h 881"/>
                </a:gdLst>
                <a:ahLst/>
                <a:cxnLst>
                  <a:cxn ang="0">
                    <a:pos x="T0" y="T1"/>
                  </a:cxn>
                  <a:cxn ang="0">
                    <a:pos x="T2" y="T3"/>
                  </a:cxn>
                  <a:cxn ang="0">
                    <a:pos x="T4" y="T5"/>
                  </a:cxn>
                  <a:cxn ang="0">
                    <a:pos x="T6" y="T7"/>
                  </a:cxn>
                  <a:cxn ang="0">
                    <a:pos x="T8" y="T9"/>
                  </a:cxn>
                  <a:cxn ang="0">
                    <a:pos x="T10" y="T11"/>
                  </a:cxn>
                  <a:cxn ang="0">
                    <a:pos x="T12" y="T13"/>
                  </a:cxn>
                </a:cxnLst>
                <a:rect l="0" t="0" r="r" b="b"/>
                <a:pathLst>
                  <a:path w="367" h="881">
                    <a:moveTo>
                      <a:pt x="289" y="440"/>
                    </a:moveTo>
                    <a:cubicBezTo>
                      <a:pt x="289" y="335"/>
                      <a:pt x="317" y="233"/>
                      <a:pt x="367" y="144"/>
                    </a:cubicBezTo>
                    <a:cubicBezTo>
                      <a:pt x="117" y="0"/>
                      <a:pt x="117" y="0"/>
                      <a:pt x="117" y="0"/>
                    </a:cubicBezTo>
                    <a:cubicBezTo>
                      <a:pt x="42" y="130"/>
                      <a:pt x="0" y="280"/>
                      <a:pt x="0" y="440"/>
                    </a:cubicBezTo>
                    <a:cubicBezTo>
                      <a:pt x="0" y="601"/>
                      <a:pt x="42" y="751"/>
                      <a:pt x="117" y="881"/>
                    </a:cubicBezTo>
                    <a:cubicBezTo>
                      <a:pt x="367" y="737"/>
                      <a:pt x="367" y="737"/>
                      <a:pt x="367" y="737"/>
                    </a:cubicBezTo>
                    <a:cubicBezTo>
                      <a:pt x="317" y="648"/>
                      <a:pt x="289" y="546"/>
                      <a:pt x="289" y="440"/>
                    </a:cubicBezTo>
                    <a:close/>
                  </a:path>
                </a:pathLst>
              </a:custGeom>
              <a:solidFill>
                <a:schemeClr val="accent6"/>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27" name="Freeform 73"/>
              <p:cNvSpPr>
                <a:spLocks/>
              </p:cNvSpPr>
              <p:nvPr/>
            </p:nvSpPr>
            <p:spPr bwMode="auto">
              <a:xfrm>
                <a:off x="9245600" y="2312988"/>
                <a:ext cx="623888" cy="479425"/>
              </a:xfrm>
              <a:custGeom>
                <a:avLst/>
                <a:gdLst>
                  <a:gd name="T0" fmla="*/ 420 w 764"/>
                  <a:gd name="T1" fmla="*/ 120 h 586"/>
                  <a:gd name="T2" fmla="*/ 0 w 764"/>
                  <a:gd name="T3" fmla="*/ 296 h 586"/>
                  <a:gd name="T4" fmla="*/ 0 w 764"/>
                  <a:gd name="T5" fmla="*/ 586 h 586"/>
                  <a:gd name="T6" fmla="*/ 764 w 764"/>
                  <a:gd name="T7" fmla="*/ 144 h 586"/>
                  <a:gd name="T8" fmla="*/ 513 w 764"/>
                  <a:gd name="T9" fmla="*/ 0 h 586"/>
                  <a:gd name="T10" fmla="*/ 420 w 764"/>
                  <a:gd name="T11" fmla="*/ 120 h 586"/>
                </a:gdLst>
                <a:ahLst/>
                <a:cxnLst>
                  <a:cxn ang="0">
                    <a:pos x="T0" y="T1"/>
                  </a:cxn>
                  <a:cxn ang="0">
                    <a:pos x="T2" y="T3"/>
                  </a:cxn>
                  <a:cxn ang="0">
                    <a:pos x="T4" y="T5"/>
                  </a:cxn>
                  <a:cxn ang="0">
                    <a:pos x="T6" y="T7"/>
                  </a:cxn>
                  <a:cxn ang="0">
                    <a:pos x="T8" y="T9"/>
                  </a:cxn>
                  <a:cxn ang="0">
                    <a:pos x="T10" y="T11"/>
                  </a:cxn>
                </a:cxnLst>
                <a:rect l="0" t="0" r="r" b="b"/>
                <a:pathLst>
                  <a:path w="764" h="586">
                    <a:moveTo>
                      <a:pt x="420" y="120"/>
                    </a:moveTo>
                    <a:cubicBezTo>
                      <a:pt x="308" y="233"/>
                      <a:pt x="159" y="295"/>
                      <a:pt x="0" y="296"/>
                    </a:cubicBezTo>
                    <a:cubicBezTo>
                      <a:pt x="0" y="586"/>
                      <a:pt x="0" y="586"/>
                      <a:pt x="0" y="586"/>
                    </a:cubicBezTo>
                    <a:cubicBezTo>
                      <a:pt x="325" y="584"/>
                      <a:pt x="610" y="407"/>
                      <a:pt x="764" y="144"/>
                    </a:cubicBezTo>
                    <a:cubicBezTo>
                      <a:pt x="513" y="0"/>
                      <a:pt x="513" y="0"/>
                      <a:pt x="513" y="0"/>
                    </a:cubicBezTo>
                    <a:cubicBezTo>
                      <a:pt x="488" y="43"/>
                      <a:pt x="456" y="84"/>
                      <a:pt x="420" y="120"/>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28" name="Freeform 74"/>
              <p:cNvSpPr>
                <a:spLocks/>
              </p:cNvSpPr>
              <p:nvPr/>
            </p:nvSpPr>
            <p:spPr bwMode="auto">
              <a:xfrm>
                <a:off x="9667875" y="1704976"/>
                <a:ext cx="300038" cy="719138"/>
              </a:xfrm>
              <a:custGeom>
                <a:avLst/>
                <a:gdLst>
                  <a:gd name="T0" fmla="*/ 78 w 368"/>
                  <a:gd name="T1" fmla="*/ 440 h 881"/>
                  <a:gd name="T2" fmla="*/ 0 w 368"/>
                  <a:gd name="T3" fmla="*/ 737 h 881"/>
                  <a:gd name="T4" fmla="*/ 251 w 368"/>
                  <a:gd name="T5" fmla="*/ 881 h 881"/>
                  <a:gd name="T6" fmla="*/ 368 w 368"/>
                  <a:gd name="T7" fmla="*/ 440 h 881"/>
                  <a:gd name="T8" fmla="*/ 251 w 368"/>
                  <a:gd name="T9" fmla="*/ 0 h 881"/>
                  <a:gd name="T10" fmla="*/ 0 w 368"/>
                  <a:gd name="T11" fmla="*/ 144 h 881"/>
                  <a:gd name="T12" fmla="*/ 78 w 368"/>
                  <a:gd name="T13" fmla="*/ 440 h 881"/>
                </a:gdLst>
                <a:ahLst/>
                <a:cxnLst>
                  <a:cxn ang="0">
                    <a:pos x="T0" y="T1"/>
                  </a:cxn>
                  <a:cxn ang="0">
                    <a:pos x="T2" y="T3"/>
                  </a:cxn>
                  <a:cxn ang="0">
                    <a:pos x="T4" y="T5"/>
                  </a:cxn>
                  <a:cxn ang="0">
                    <a:pos x="T6" y="T7"/>
                  </a:cxn>
                  <a:cxn ang="0">
                    <a:pos x="T8" y="T9"/>
                  </a:cxn>
                  <a:cxn ang="0">
                    <a:pos x="T10" y="T11"/>
                  </a:cxn>
                  <a:cxn ang="0">
                    <a:pos x="T12" y="T13"/>
                  </a:cxn>
                </a:cxnLst>
                <a:rect l="0" t="0" r="r" b="b"/>
                <a:pathLst>
                  <a:path w="368" h="881">
                    <a:moveTo>
                      <a:pt x="78" y="440"/>
                    </a:moveTo>
                    <a:cubicBezTo>
                      <a:pt x="78" y="546"/>
                      <a:pt x="51" y="648"/>
                      <a:pt x="0" y="737"/>
                    </a:cubicBezTo>
                    <a:cubicBezTo>
                      <a:pt x="251" y="881"/>
                      <a:pt x="251" y="881"/>
                      <a:pt x="251" y="881"/>
                    </a:cubicBezTo>
                    <a:cubicBezTo>
                      <a:pt x="325" y="751"/>
                      <a:pt x="368" y="601"/>
                      <a:pt x="368" y="440"/>
                    </a:cubicBezTo>
                    <a:cubicBezTo>
                      <a:pt x="368" y="280"/>
                      <a:pt x="325" y="130"/>
                      <a:pt x="251" y="0"/>
                    </a:cubicBezTo>
                    <a:cubicBezTo>
                      <a:pt x="0" y="144"/>
                      <a:pt x="0" y="144"/>
                      <a:pt x="0" y="144"/>
                    </a:cubicBezTo>
                    <a:cubicBezTo>
                      <a:pt x="51" y="233"/>
                      <a:pt x="78" y="335"/>
                      <a:pt x="78" y="440"/>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29" name="Freeform 75"/>
              <p:cNvSpPr>
                <a:spLocks/>
              </p:cNvSpPr>
              <p:nvPr/>
            </p:nvSpPr>
            <p:spPr bwMode="auto">
              <a:xfrm>
                <a:off x="8613775" y="2312988"/>
                <a:ext cx="625475" cy="479425"/>
              </a:xfrm>
              <a:custGeom>
                <a:avLst/>
                <a:gdLst>
                  <a:gd name="T0" fmla="*/ 344 w 764"/>
                  <a:gd name="T1" fmla="*/ 120 h 586"/>
                  <a:gd name="T2" fmla="*/ 250 w 764"/>
                  <a:gd name="T3" fmla="*/ 0 h 586"/>
                  <a:gd name="T4" fmla="*/ 0 w 764"/>
                  <a:gd name="T5" fmla="*/ 144 h 586"/>
                  <a:gd name="T6" fmla="*/ 764 w 764"/>
                  <a:gd name="T7" fmla="*/ 586 h 586"/>
                  <a:gd name="T8" fmla="*/ 764 w 764"/>
                  <a:gd name="T9" fmla="*/ 296 h 586"/>
                  <a:gd name="T10" fmla="*/ 344 w 764"/>
                  <a:gd name="T11" fmla="*/ 120 h 586"/>
                </a:gdLst>
                <a:ahLst/>
                <a:cxnLst>
                  <a:cxn ang="0">
                    <a:pos x="T0" y="T1"/>
                  </a:cxn>
                  <a:cxn ang="0">
                    <a:pos x="T2" y="T3"/>
                  </a:cxn>
                  <a:cxn ang="0">
                    <a:pos x="T4" y="T5"/>
                  </a:cxn>
                  <a:cxn ang="0">
                    <a:pos x="T6" y="T7"/>
                  </a:cxn>
                  <a:cxn ang="0">
                    <a:pos x="T8" y="T9"/>
                  </a:cxn>
                  <a:cxn ang="0">
                    <a:pos x="T10" y="T11"/>
                  </a:cxn>
                </a:cxnLst>
                <a:rect l="0" t="0" r="r" b="b"/>
                <a:pathLst>
                  <a:path w="764" h="586">
                    <a:moveTo>
                      <a:pt x="344" y="120"/>
                    </a:moveTo>
                    <a:cubicBezTo>
                      <a:pt x="307" y="84"/>
                      <a:pt x="276" y="43"/>
                      <a:pt x="250" y="0"/>
                    </a:cubicBezTo>
                    <a:cubicBezTo>
                      <a:pt x="0" y="144"/>
                      <a:pt x="0" y="144"/>
                      <a:pt x="0" y="144"/>
                    </a:cubicBezTo>
                    <a:cubicBezTo>
                      <a:pt x="154" y="407"/>
                      <a:pt x="438" y="584"/>
                      <a:pt x="764" y="586"/>
                    </a:cubicBezTo>
                    <a:cubicBezTo>
                      <a:pt x="764" y="296"/>
                      <a:pt x="764" y="296"/>
                      <a:pt x="764" y="296"/>
                    </a:cubicBezTo>
                    <a:cubicBezTo>
                      <a:pt x="605" y="295"/>
                      <a:pt x="456" y="233"/>
                      <a:pt x="344" y="120"/>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0" name="Freeform 77"/>
              <p:cNvSpPr>
                <a:spLocks/>
              </p:cNvSpPr>
              <p:nvPr/>
            </p:nvSpPr>
            <p:spPr bwMode="auto">
              <a:xfrm>
                <a:off x="8758238" y="1825626"/>
                <a:ext cx="268288" cy="477838"/>
              </a:xfrm>
              <a:custGeom>
                <a:avLst/>
                <a:gdLst>
                  <a:gd name="T0" fmla="*/ 290 w 328"/>
                  <a:gd name="T1" fmla="*/ 292 h 585"/>
                  <a:gd name="T2" fmla="*/ 328 w 328"/>
                  <a:gd name="T3" fmla="*/ 145 h 585"/>
                  <a:gd name="T4" fmla="*/ 78 w 328"/>
                  <a:gd name="T5" fmla="*/ 0 h 585"/>
                  <a:gd name="T6" fmla="*/ 0 w 328"/>
                  <a:gd name="T7" fmla="*/ 292 h 585"/>
                  <a:gd name="T8" fmla="*/ 78 w 328"/>
                  <a:gd name="T9" fmla="*/ 585 h 585"/>
                  <a:gd name="T10" fmla="*/ 328 w 328"/>
                  <a:gd name="T11" fmla="*/ 440 h 585"/>
                  <a:gd name="T12" fmla="*/ 290 w 328"/>
                  <a:gd name="T13" fmla="*/ 292 h 585"/>
                </a:gdLst>
                <a:ahLst/>
                <a:cxnLst>
                  <a:cxn ang="0">
                    <a:pos x="T0" y="T1"/>
                  </a:cxn>
                  <a:cxn ang="0">
                    <a:pos x="T2" y="T3"/>
                  </a:cxn>
                  <a:cxn ang="0">
                    <a:pos x="T4" y="T5"/>
                  </a:cxn>
                  <a:cxn ang="0">
                    <a:pos x="T6" y="T7"/>
                  </a:cxn>
                  <a:cxn ang="0">
                    <a:pos x="T8" y="T9"/>
                  </a:cxn>
                  <a:cxn ang="0">
                    <a:pos x="T10" y="T11"/>
                  </a:cxn>
                  <a:cxn ang="0">
                    <a:pos x="T12" y="T13"/>
                  </a:cxn>
                </a:cxnLst>
                <a:rect l="0" t="0" r="r" b="b"/>
                <a:pathLst>
                  <a:path w="328" h="585">
                    <a:moveTo>
                      <a:pt x="290" y="292"/>
                    </a:moveTo>
                    <a:cubicBezTo>
                      <a:pt x="290" y="239"/>
                      <a:pt x="304" y="189"/>
                      <a:pt x="328" y="145"/>
                    </a:cubicBezTo>
                    <a:cubicBezTo>
                      <a:pt x="78" y="0"/>
                      <a:pt x="78" y="0"/>
                      <a:pt x="78" y="0"/>
                    </a:cubicBezTo>
                    <a:cubicBezTo>
                      <a:pt x="29" y="87"/>
                      <a:pt x="0" y="186"/>
                      <a:pt x="0" y="292"/>
                    </a:cubicBezTo>
                    <a:cubicBezTo>
                      <a:pt x="0" y="399"/>
                      <a:pt x="29" y="498"/>
                      <a:pt x="78" y="585"/>
                    </a:cubicBezTo>
                    <a:cubicBezTo>
                      <a:pt x="328" y="440"/>
                      <a:pt x="328" y="440"/>
                      <a:pt x="328" y="440"/>
                    </a:cubicBezTo>
                    <a:cubicBezTo>
                      <a:pt x="304" y="396"/>
                      <a:pt x="290" y="346"/>
                      <a:pt x="290" y="292"/>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1" name="Freeform 82"/>
              <p:cNvSpPr>
                <a:spLocks/>
              </p:cNvSpPr>
              <p:nvPr/>
            </p:nvSpPr>
            <p:spPr bwMode="auto">
              <a:xfrm>
                <a:off x="9034463" y="1824038"/>
                <a:ext cx="204788" cy="234950"/>
              </a:xfrm>
              <a:custGeom>
                <a:avLst/>
                <a:gdLst>
                  <a:gd name="T0" fmla="*/ 249 w 249"/>
                  <a:gd name="T1" fmla="*/ 0 h 287"/>
                  <a:gd name="T2" fmla="*/ 0 w 249"/>
                  <a:gd name="T3" fmla="*/ 143 h 287"/>
                  <a:gd name="T4" fmla="*/ 249 w 249"/>
                  <a:gd name="T5" fmla="*/ 287 h 287"/>
                  <a:gd name="T6" fmla="*/ 249 w 249"/>
                  <a:gd name="T7" fmla="*/ 0 h 287"/>
                </a:gdLst>
                <a:ahLst/>
                <a:cxnLst>
                  <a:cxn ang="0">
                    <a:pos x="T0" y="T1"/>
                  </a:cxn>
                  <a:cxn ang="0">
                    <a:pos x="T2" y="T3"/>
                  </a:cxn>
                  <a:cxn ang="0">
                    <a:pos x="T4" y="T5"/>
                  </a:cxn>
                  <a:cxn ang="0">
                    <a:pos x="T6" y="T7"/>
                  </a:cxn>
                </a:cxnLst>
                <a:rect l="0" t="0" r="r" b="b"/>
                <a:pathLst>
                  <a:path w="249" h="287">
                    <a:moveTo>
                      <a:pt x="249" y="0"/>
                    </a:moveTo>
                    <a:cubicBezTo>
                      <a:pt x="143" y="1"/>
                      <a:pt x="51" y="58"/>
                      <a:pt x="0" y="143"/>
                    </a:cubicBezTo>
                    <a:cubicBezTo>
                      <a:pt x="249" y="287"/>
                      <a:pt x="249" y="287"/>
                      <a:pt x="249" y="287"/>
                    </a:cubicBezTo>
                    <a:lnTo>
                      <a:pt x="24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2" name="Freeform 83"/>
              <p:cNvSpPr>
                <a:spLocks/>
              </p:cNvSpPr>
              <p:nvPr/>
            </p:nvSpPr>
            <p:spPr bwMode="auto">
              <a:xfrm>
                <a:off x="9001125" y="1947863"/>
                <a:ext cx="234950" cy="234950"/>
              </a:xfrm>
              <a:custGeom>
                <a:avLst/>
                <a:gdLst>
                  <a:gd name="T0" fmla="*/ 37 w 286"/>
                  <a:gd name="T1" fmla="*/ 0 h 287"/>
                  <a:gd name="T2" fmla="*/ 0 w 286"/>
                  <a:gd name="T3" fmla="*/ 143 h 287"/>
                  <a:gd name="T4" fmla="*/ 37 w 286"/>
                  <a:gd name="T5" fmla="*/ 287 h 287"/>
                  <a:gd name="T6" fmla="*/ 286 w 286"/>
                  <a:gd name="T7" fmla="*/ 143 h 287"/>
                  <a:gd name="T8" fmla="*/ 37 w 286"/>
                  <a:gd name="T9" fmla="*/ 0 h 287"/>
                </a:gdLst>
                <a:ahLst/>
                <a:cxnLst>
                  <a:cxn ang="0">
                    <a:pos x="T0" y="T1"/>
                  </a:cxn>
                  <a:cxn ang="0">
                    <a:pos x="T2" y="T3"/>
                  </a:cxn>
                  <a:cxn ang="0">
                    <a:pos x="T4" y="T5"/>
                  </a:cxn>
                  <a:cxn ang="0">
                    <a:pos x="T6" y="T7"/>
                  </a:cxn>
                  <a:cxn ang="0">
                    <a:pos x="T8" y="T9"/>
                  </a:cxn>
                </a:cxnLst>
                <a:rect l="0" t="0" r="r" b="b"/>
                <a:pathLst>
                  <a:path w="286" h="287">
                    <a:moveTo>
                      <a:pt x="37" y="0"/>
                    </a:moveTo>
                    <a:cubicBezTo>
                      <a:pt x="14" y="43"/>
                      <a:pt x="0" y="91"/>
                      <a:pt x="0" y="143"/>
                    </a:cubicBezTo>
                    <a:cubicBezTo>
                      <a:pt x="0" y="196"/>
                      <a:pt x="14" y="244"/>
                      <a:pt x="37" y="287"/>
                    </a:cubicBezTo>
                    <a:cubicBezTo>
                      <a:pt x="286" y="143"/>
                      <a:pt x="286" y="143"/>
                      <a:pt x="286" y="143"/>
                    </a:cubicBezTo>
                    <a:lnTo>
                      <a:pt x="37"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3" name="Freeform 84"/>
              <p:cNvSpPr>
                <a:spLocks/>
              </p:cNvSpPr>
              <p:nvPr/>
            </p:nvSpPr>
            <p:spPr bwMode="auto">
              <a:xfrm>
                <a:off x="9245600" y="1824038"/>
                <a:ext cx="201613" cy="234950"/>
              </a:xfrm>
              <a:custGeom>
                <a:avLst/>
                <a:gdLst>
                  <a:gd name="T0" fmla="*/ 248 w 248"/>
                  <a:gd name="T1" fmla="*/ 143 h 287"/>
                  <a:gd name="T2" fmla="*/ 0 w 248"/>
                  <a:gd name="T3" fmla="*/ 0 h 287"/>
                  <a:gd name="T4" fmla="*/ 0 w 248"/>
                  <a:gd name="T5" fmla="*/ 287 h 287"/>
                  <a:gd name="T6" fmla="*/ 248 w 248"/>
                  <a:gd name="T7" fmla="*/ 143 h 287"/>
                </a:gdLst>
                <a:ahLst/>
                <a:cxnLst>
                  <a:cxn ang="0">
                    <a:pos x="T0" y="T1"/>
                  </a:cxn>
                  <a:cxn ang="0">
                    <a:pos x="T2" y="T3"/>
                  </a:cxn>
                  <a:cxn ang="0">
                    <a:pos x="T4" y="T5"/>
                  </a:cxn>
                  <a:cxn ang="0">
                    <a:pos x="T6" y="T7"/>
                  </a:cxn>
                </a:cxnLst>
                <a:rect l="0" t="0" r="r" b="b"/>
                <a:pathLst>
                  <a:path w="248" h="287">
                    <a:moveTo>
                      <a:pt x="248" y="143"/>
                    </a:moveTo>
                    <a:cubicBezTo>
                      <a:pt x="197" y="58"/>
                      <a:pt x="105" y="1"/>
                      <a:pt x="0" y="0"/>
                    </a:cubicBezTo>
                    <a:cubicBezTo>
                      <a:pt x="0" y="287"/>
                      <a:pt x="0" y="287"/>
                      <a:pt x="0" y="287"/>
                    </a:cubicBezTo>
                    <a:lnTo>
                      <a:pt x="248" y="14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4" name="Freeform 85"/>
              <p:cNvSpPr>
                <a:spLocks/>
              </p:cNvSpPr>
              <p:nvPr/>
            </p:nvSpPr>
            <p:spPr bwMode="auto">
              <a:xfrm>
                <a:off x="9034463" y="2070101"/>
                <a:ext cx="204788" cy="234950"/>
              </a:xfrm>
              <a:custGeom>
                <a:avLst/>
                <a:gdLst>
                  <a:gd name="T0" fmla="*/ 0 w 249"/>
                  <a:gd name="T1" fmla="*/ 144 h 287"/>
                  <a:gd name="T2" fmla="*/ 249 w 249"/>
                  <a:gd name="T3" fmla="*/ 287 h 287"/>
                  <a:gd name="T4" fmla="*/ 249 w 249"/>
                  <a:gd name="T5" fmla="*/ 0 h 287"/>
                  <a:gd name="T6" fmla="*/ 0 w 249"/>
                  <a:gd name="T7" fmla="*/ 144 h 287"/>
                </a:gdLst>
                <a:ahLst/>
                <a:cxnLst>
                  <a:cxn ang="0">
                    <a:pos x="T0" y="T1"/>
                  </a:cxn>
                  <a:cxn ang="0">
                    <a:pos x="T2" y="T3"/>
                  </a:cxn>
                  <a:cxn ang="0">
                    <a:pos x="T4" y="T5"/>
                  </a:cxn>
                  <a:cxn ang="0">
                    <a:pos x="T6" y="T7"/>
                  </a:cxn>
                </a:cxnLst>
                <a:rect l="0" t="0" r="r" b="b"/>
                <a:pathLst>
                  <a:path w="249" h="287">
                    <a:moveTo>
                      <a:pt x="0" y="144"/>
                    </a:moveTo>
                    <a:cubicBezTo>
                      <a:pt x="51" y="229"/>
                      <a:pt x="143" y="286"/>
                      <a:pt x="249" y="287"/>
                    </a:cubicBezTo>
                    <a:cubicBezTo>
                      <a:pt x="249" y="0"/>
                      <a:pt x="249" y="0"/>
                      <a:pt x="249" y="0"/>
                    </a:cubicBezTo>
                    <a:lnTo>
                      <a:pt x="0" y="1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5" name="Freeform 86"/>
              <p:cNvSpPr>
                <a:spLocks/>
              </p:cNvSpPr>
              <p:nvPr/>
            </p:nvSpPr>
            <p:spPr bwMode="auto">
              <a:xfrm>
                <a:off x="9245600" y="2070101"/>
                <a:ext cx="201613" cy="234950"/>
              </a:xfrm>
              <a:custGeom>
                <a:avLst/>
                <a:gdLst>
                  <a:gd name="T0" fmla="*/ 0 w 248"/>
                  <a:gd name="T1" fmla="*/ 287 h 287"/>
                  <a:gd name="T2" fmla="*/ 248 w 248"/>
                  <a:gd name="T3" fmla="*/ 144 h 287"/>
                  <a:gd name="T4" fmla="*/ 0 w 248"/>
                  <a:gd name="T5" fmla="*/ 0 h 287"/>
                  <a:gd name="T6" fmla="*/ 0 w 248"/>
                  <a:gd name="T7" fmla="*/ 287 h 287"/>
                </a:gdLst>
                <a:ahLst/>
                <a:cxnLst>
                  <a:cxn ang="0">
                    <a:pos x="T0" y="T1"/>
                  </a:cxn>
                  <a:cxn ang="0">
                    <a:pos x="T2" y="T3"/>
                  </a:cxn>
                  <a:cxn ang="0">
                    <a:pos x="T4" y="T5"/>
                  </a:cxn>
                  <a:cxn ang="0">
                    <a:pos x="T6" y="T7"/>
                  </a:cxn>
                </a:cxnLst>
                <a:rect l="0" t="0" r="r" b="b"/>
                <a:pathLst>
                  <a:path w="248" h="287">
                    <a:moveTo>
                      <a:pt x="0" y="287"/>
                    </a:moveTo>
                    <a:cubicBezTo>
                      <a:pt x="105" y="286"/>
                      <a:pt x="197" y="229"/>
                      <a:pt x="248" y="144"/>
                    </a:cubicBezTo>
                    <a:cubicBezTo>
                      <a:pt x="0" y="0"/>
                      <a:pt x="0" y="0"/>
                      <a:pt x="0" y="0"/>
                    </a:cubicBezTo>
                    <a:lnTo>
                      <a:pt x="0" y="28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 name="Freeform 87"/>
              <p:cNvSpPr>
                <a:spLocks/>
              </p:cNvSpPr>
              <p:nvPr/>
            </p:nvSpPr>
            <p:spPr bwMode="auto">
              <a:xfrm>
                <a:off x="9248775" y="1947863"/>
                <a:ext cx="233363" cy="234950"/>
              </a:xfrm>
              <a:custGeom>
                <a:avLst/>
                <a:gdLst>
                  <a:gd name="T0" fmla="*/ 248 w 286"/>
                  <a:gd name="T1" fmla="*/ 287 h 287"/>
                  <a:gd name="T2" fmla="*/ 286 w 286"/>
                  <a:gd name="T3" fmla="*/ 143 h 287"/>
                  <a:gd name="T4" fmla="*/ 248 w 286"/>
                  <a:gd name="T5" fmla="*/ 0 h 287"/>
                  <a:gd name="T6" fmla="*/ 0 w 286"/>
                  <a:gd name="T7" fmla="*/ 143 h 287"/>
                  <a:gd name="T8" fmla="*/ 248 w 286"/>
                  <a:gd name="T9" fmla="*/ 287 h 287"/>
                </a:gdLst>
                <a:ahLst/>
                <a:cxnLst>
                  <a:cxn ang="0">
                    <a:pos x="T0" y="T1"/>
                  </a:cxn>
                  <a:cxn ang="0">
                    <a:pos x="T2" y="T3"/>
                  </a:cxn>
                  <a:cxn ang="0">
                    <a:pos x="T4" y="T5"/>
                  </a:cxn>
                  <a:cxn ang="0">
                    <a:pos x="T6" y="T7"/>
                  </a:cxn>
                  <a:cxn ang="0">
                    <a:pos x="T8" y="T9"/>
                  </a:cxn>
                </a:cxnLst>
                <a:rect l="0" t="0" r="r" b="b"/>
                <a:pathLst>
                  <a:path w="286" h="287">
                    <a:moveTo>
                      <a:pt x="248" y="287"/>
                    </a:moveTo>
                    <a:cubicBezTo>
                      <a:pt x="272" y="244"/>
                      <a:pt x="286" y="196"/>
                      <a:pt x="286" y="143"/>
                    </a:cubicBezTo>
                    <a:cubicBezTo>
                      <a:pt x="286" y="91"/>
                      <a:pt x="272" y="43"/>
                      <a:pt x="248" y="0"/>
                    </a:cubicBezTo>
                    <a:cubicBezTo>
                      <a:pt x="0" y="143"/>
                      <a:pt x="0" y="143"/>
                      <a:pt x="0" y="143"/>
                    </a:cubicBezTo>
                    <a:lnTo>
                      <a:pt x="248" y="28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 name="Freeform 79"/>
              <p:cNvSpPr>
                <a:spLocks/>
              </p:cNvSpPr>
              <p:nvPr/>
            </p:nvSpPr>
            <p:spPr bwMode="auto">
              <a:xfrm>
                <a:off x="8824913" y="2190751"/>
                <a:ext cx="414338" cy="357188"/>
              </a:xfrm>
              <a:custGeom>
                <a:avLst/>
                <a:gdLst>
                  <a:gd name="T0" fmla="*/ 250 w 506"/>
                  <a:gd name="T1" fmla="*/ 0 h 437"/>
                  <a:gd name="T2" fmla="*/ 0 w 506"/>
                  <a:gd name="T3" fmla="*/ 144 h 437"/>
                  <a:gd name="T4" fmla="*/ 506 w 506"/>
                  <a:gd name="T5" fmla="*/ 437 h 437"/>
                  <a:gd name="T6" fmla="*/ 506 w 506"/>
                  <a:gd name="T7" fmla="*/ 147 h 437"/>
                  <a:gd name="T8" fmla="*/ 250 w 506"/>
                  <a:gd name="T9" fmla="*/ 0 h 437"/>
                </a:gdLst>
                <a:ahLst/>
                <a:cxnLst>
                  <a:cxn ang="0">
                    <a:pos x="T0" y="T1"/>
                  </a:cxn>
                  <a:cxn ang="0">
                    <a:pos x="T2" y="T3"/>
                  </a:cxn>
                  <a:cxn ang="0">
                    <a:pos x="T4" y="T5"/>
                  </a:cxn>
                  <a:cxn ang="0">
                    <a:pos x="T6" y="T7"/>
                  </a:cxn>
                  <a:cxn ang="0">
                    <a:pos x="T8" y="T9"/>
                  </a:cxn>
                </a:cxnLst>
                <a:rect l="0" t="0" r="r" b="b"/>
                <a:pathLst>
                  <a:path w="506" h="437">
                    <a:moveTo>
                      <a:pt x="250" y="0"/>
                    </a:moveTo>
                    <a:cubicBezTo>
                      <a:pt x="0" y="144"/>
                      <a:pt x="0" y="144"/>
                      <a:pt x="0" y="144"/>
                    </a:cubicBezTo>
                    <a:cubicBezTo>
                      <a:pt x="102" y="318"/>
                      <a:pt x="290" y="435"/>
                      <a:pt x="506" y="437"/>
                    </a:cubicBezTo>
                    <a:cubicBezTo>
                      <a:pt x="506" y="147"/>
                      <a:pt x="506" y="147"/>
                      <a:pt x="506" y="147"/>
                    </a:cubicBezTo>
                    <a:cubicBezTo>
                      <a:pt x="397" y="146"/>
                      <a:pt x="303" y="87"/>
                      <a:pt x="250"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8" name="Freeform 80"/>
              <p:cNvSpPr>
                <a:spLocks/>
              </p:cNvSpPr>
              <p:nvPr/>
            </p:nvSpPr>
            <p:spPr bwMode="auto">
              <a:xfrm>
                <a:off x="9245600" y="2190751"/>
                <a:ext cx="412750" cy="357188"/>
              </a:xfrm>
              <a:custGeom>
                <a:avLst/>
                <a:gdLst>
                  <a:gd name="T0" fmla="*/ 0 w 506"/>
                  <a:gd name="T1" fmla="*/ 147 h 437"/>
                  <a:gd name="T2" fmla="*/ 0 w 506"/>
                  <a:gd name="T3" fmla="*/ 437 h 437"/>
                  <a:gd name="T4" fmla="*/ 506 w 506"/>
                  <a:gd name="T5" fmla="*/ 144 h 437"/>
                  <a:gd name="T6" fmla="*/ 255 w 506"/>
                  <a:gd name="T7" fmla="*/ 0 h 437"/>
                  <a:gd name="T8" fmla="*/ 0 w 506"/>
                  <a:gd name="T9" fmla="*/ 147 h 437"/>
                </a:gdLst>
                <a:ahLst/>
                <a:cxnLst>
                  <a:cxn ang="0">
                    <a:pos x="T0" y="T1"/>
                  </a:cxn>
                  <a:cxn ang="0">
                    <a:pos x="T2" y="T3"/>
                  </a:cxn>
                  <a:cxn ang="0">
                    <a:pos x="T4" y="T5"/>
                  </a:cxn>
                  <a:cxn ang="0">
                    <a:pos x="T6" y="T7"/>
                  </a:cxn>
                  <a:cxn ang="0">
                    <a:pos x="T8" y="T9"/>
                  </a:cxn>
                </a:cxnLst>
                <a:rect l="0" t="0" r="r" b="b"/>
                <a:pathLst>
                  <a:path w="506" h="437">
                    <a:moveTo>
                      <a:pt x="0" y="147"/>
                    </a:moveTo>
                    <a:cubicBezTo>
                      <a:pt x="0" y="437"/>
                      <a:pt x="0" y="437"/>
                      <a:pt x="0" y="437"/>
                    </a:cubicBezTo>
                    <a:cubicBezTo>
                      <a:pt x="215" y="435"/>
                      <a:pt x="403" y="318"/>
                      <a:pt x="506" y="144"/>
                    </a:cubicBezTo>
                    <a:cubicBezTo>
                      <a:pt x="255" y="0"/>
                      <a:pt x="255" y="0"/>
                      <a:pt x="255" y="0"/>
                    </a:cubicBezTo>
                    <a:cubicBezTo>
                      <a:pt x="203" y="87"/>
                      <a:pt x="108" y="146"/>
                      <a:pt x="0" y="147"/>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9" name="Freeform 81"/>
              <p:cNvSpPr>
                <a:spLocks/>
              </p:cNvSpPr>
              <p:nvPr/>
            </p:nvSpPr>
            <p:spPr bwMode="auto">
              <a:xfrm>
                <a:off x="9456738" y="1825626"/>
                <a:ext cx="268288" cy="477838"/>
              </a:xfrm>
              <a:custGeom>
                <a:avLst/>
                <a:gdLst>
                  <a:gd name="T0" fmla="*/ 39 w 328"/>
                  <a:gd name="T1" fmla="*/ 292 h 585"/>
                  <a:gd name="T2" fmla="*/ 0 w 328"/>
                  <a:gd name="T3" fmla="*/ 440 h 585"/>
                  <a:gd name="T4" fmla="*/ 251 w 328"/>
                  <a:gd name="T5" fmla="*/ 585 h 585"/>
                  <a:gd name="T6" fmla="*/ 328 w 328"/>
                  <a:gd name="T7" fmla="*/ 292 h 585"/>
                  <a:gd name="T8" fmla="*/ 251 w 328"/>
                  <a:gd name="T9" fmla="*/ 0 h 585"/>
                  <a:gd name="T10" fmla="*/ 0 w 328"/>
                  <a:gd name="T11" fmla="*/ 145 h 585"/>
                  <a:gd name="T12" fmla="*/ 39 w 328"/>
                  <a:gd name="T13" fmla="*/ 292 h 585"/>
                </a:gdLst>
                <a:ahLst/>
                <a:cxnLst>
                  <a:cxn ang="0">
                    <a:pos x="T0" y="T1"/>
                  </a:cxn>
                  <a:cxn ang="0">
                    <a:pos x="T2" y="T3"/>
                  </a:cxn>
                  <a:cxn ang="0">
                    <a:pos x="T4" y="T5"/>
                  </a:cxn>
                  <a:cxn ang="0">
                    <a:pos x="T6" y="T7"/>
                  </a:cxn>
                  <a:cxn ang="0">
                    <a:pos x="T8" y="T9"/>
                  </a:cxn>
                  <a:cxn ang="0">
                    <a:pos x="T10" y="T11"/>
                  </a:cxn>
                  <a:cxn ang="0">
                    <a:pos x="T12" y="T13"/>
                  </a:cxn>
                </a:cxnLst>
                <a:rect l="0" t="0" r="r" b="b"/>
                <a:pathLst>
                  <a:path w="328" h="585">
                    <a:moveTo>
                      <a:pt x="39" y="292"/>
                    </a:moveTo>
                    <a:cubicBezTo>
                      <a:pt x="39" y="346"/>
                      <a:pt x="25" y="396"/>
                      <a:pt x="0" y="440"/>
                    </a:cubicBezTo>
                    <a:cubicBezTo>
                      <a:pt x="251" y="585"/>
                      <a:pt x="251" y="585"/>
                      <a:pt x="251" y="585"/>
                    </a:cubicBezTo>
                    <a:cubicBezTo>
                      <a:pt x="300" y="498"/>
                      <a:pt x="328" y="399"/>
                      <a:pt x="328" y="292"/>
                    </a:cubicBezTo>
                    <a:cubicBezTo>
                      <a:pt x="328" y="186"/>
                      <a:pt x="300" y="87"/>
                      <a:pt x="251" y="0"/>
                    </a:cubicBezTo>
                    <a:cubicBezTo>
                      <a:pt x="0" y="145"/>
                      <a:pt x="0" y="145"/>
                      <a:pt x="0" y="145"/>
                    </a:cubicBezTo>
                    <a:cubicBezTo>
                      <a:pt x="25" y="189"/>
                      <a:pt x="39" y="239"/>
                      <a:pt x="39" y="292"/>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0" name="Freeform 76"/>
              <p:cNvSpPr>
                <a:spLocks/>
              </p:cNvSpPr>
              <p:nvPr/>
            </p:nvSpPr>
            <p:spPr bwMode="auto">
              <a:xfrm>
                <a:off x="9245600" y="1581151"/>
                <a:ext cx="412750" cy="357188"/>
              </a:xfrm>
              <a:custGeom>
                <a:avLst/>
                <a:gdLst>
                  <a:gd name="T0" fmla="*/ 255 w 506"/>
                  <a:gd name="T1" fmla="*/ 437 h 437"/>
                  <a:gd name="T2" fmla="*/ 506 w 506"/>
                  <a:gd name="T3" fmla="*/ 293 h 437"/>
                  <a:gd name="T4" fmla="*/ 0 w 506"/>
                  <a:gd name="T5" fmla="*/ 0 h 437"/>
                  <a:gd name="T6" fmla="*/ 0 w 506"/>
                  <a:gd name="T7" fmla="*/ 290 h 437"/>
                  <a:gd name="T8" fmla="*/ 255 w 506"/>
                  <a:gd name="T9" fmla="*/ 437 h 437"/>
                </a:gdLst>
                <a:ahLst/>
                <a:cxnLst>
                  <a:cxn ang="0">
                    <a:pos x="T0" y="T1"/>
                  </a:cxn>
                  <a:cxn ang="0">
                    <a:pos x="T2" y="T3"/>
                  </a:cxn>
                  <a:cxn ang="0">
                    <a:pos x="T4" y="T5"/>
                  </a:cxn>
                  <a:cxn ang="0">
                    <a:pos x="T6" y="T7"/>
                  </a:cxn>
                  <a:cxn ang="0">
                    <a:pos x="T8" y="T9"/>
                  </a:cxn>
                </a:cxnLst>
                <a:rect l="0" t="0" r="r" b="b"/>
                <a:pathLst>
                  <a:path w="506" h="437">
                    <a:moveTo>
                      <a:pt x="255" y="437"/>
                    </a:moveTo>
                    <a:cubicBezTo>
                      <a:pt x="506" y="293"/>
                      <a:pt x="506" y="293"/>
                      <a:pt x="506" y="293"/>
                    </a:cubicBezTo>
                    <a:cubicBezTo>
                      <a:pt x="403" y="119"/>
                      <a:pt x="215" y="2"/>
                      <a:pt x="0" y="0"/>
                    </a:cubicBezTo>
                    <a:cubicBezTo>
                      <a:pt x="0" y="290"/>
                      <a:pt x="0" y="290"/>
                      <a:pt x="0" y="290"/>
                    </a:cubicBezTo>
                    <a:cubicBezTo>
                      <a:pt x="108" y="291"/>
                      <a:pt x="203" y="350"/>
                      <a:pt x="255" y="437"/>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1" name="Freeform 78"/>
              <p:cNvSpPr>
                <a:spLocks/>
              </p:cNvSpPr>
              <p:nvPr/>
            </p:nvSpPr>
            <p:spPr bwMode="auto">
              <a:xfrm>
                <a:off x="8824913" y="1581151"/>
                <a:ext cx="414338" cy="357188"/>
              </a:xfrm>
              <a:custGeom>
                <a:avLst/>
                <a:gdLst>
                  <a:gd name="T0" fmla="*/ 506 w 506"/>
                  <a:gd name="T1" fmla="*/ 290 h 437"/>
                  <a:gd name="T2" fmla="*/ 506 w 506"/>
                  <a:gd name="T3" fmla="*/ 0 h 437"/>
                  <a:gd name="T4" fmla="*/ 0 w 506"/>
                  <a:gd name="T5" fmla="*/ 293 h 437"/>
                  <a:gd name="T6" fmla="*/ 250 w 506"/>
                  <a:gd name="T7" fmla="*/ 437 h 437"/>
                  <a:gd name="T8" fmla="*/ 506 w 506"/>
                  <a:gd name="T9" fmla="*/ 290 h 437"/>
                </a:gdLst>
                <a:ahLst/>
                <a:cxnLst>
                  <a:cxn ang="0">
                    <a:pos x="T0" y="T1"/>
                  </a:cxn>
                  <a:cxn ang="0">
                    <a:pos x="T2" y="T3"/>
                  </a:cxn>
                  <a:cxn ang="0">
                    <a:pos x="T4" y="T5"/>
                  </a:cxn>
                  <a:cxn ang="0">
                    <a:pos x="T6" y="T7"/>
                  </a:cxn>
                  <a:cxn ang="0">
                    <a:pos x="T8" y="T9"/>
                  </a:cxn>
                </a:cxnLst>
                <a:rect l="0" t="0" r="r" b="b"/>
                <a:pathLst>
                  <a:path w="506" h="437">
                    <a:moveTo>
                      <a:pt x="506" y="290"/>
                    </a:moveTo>
                    <a:cubicBezTo>
                      <a:pt x="506" y="0"/>
                      <a:pt x="506" y="0"/>
                      <a:pt x="506" y="0"/>
                    </a:cubicBezTo>
                    <a:cubicBezTo>
                      <a:pt x="290" y="2"/>
                      <a:pt x="102" y="119"/>
                      <a:pt x="0" y="293"/>
                    </a:cubicBezTo>
                    <a:cubicBezTo>
                      <a:pt x="250" y="437"/>
                      <a:pt x="250" y="437"/>
                      <a:pt x="250" y="437"/>
                    </a:cubicBezTo>
                    <a:cubicBezTo>
                      <a:pt x="303" y="350"/>
                      <a:pt x="397" y="291"/>
                      <a:pt x="506" y="29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grpSp>
        <p:grpSp>
          <p:nvGrpSpPr>
            <p:cNvPr id="6" name="Group 5"/>
            <p:cNvGrpSpPr/>
            <p:nvPr/>
          </p:nvGrpSpPr>
          <p:grpSpPr>
            <a:xfrm>
              <a:off x="4969174" y="2814321"/>
              <a:ext cx="186754" cy="186754"/>
              <a:chOff x="6002623" y="2733675"/>
              <a:chExt cx="186754" cy="186754"/>
            </a:xfrm>
          </p:grpSpPr>
          <p:sp>
            <p:nvSpPr>
              <p:cNvPr id="22" name="Oval 21"/>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3" name="Oval 22"/>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1</a:t>
                </a:r>
              </a:p>
            </p:txBody>
          </p:sp>
        </p:grpSp>
        <p:grpSp>
          <p:nvGrpSpPr>
            <p:cNvPr id="7" name="Group 6"/>
            <p:cNvGrpSpPr/>
            <p:nvPr/>
          </p:nvGrpSpPr>
          <p:grpSpPr>
            <a:xfrm>
              <a:off x="4668200" y="3335624"/>
              <a:ext cx="186754" cy="186754"/>
              <a:chOff x="6002623" y="2733675"/>
              <a:chExt cx="186754" cy="186754"/>
            </a:xfrm>
          </p:grpSpPr>
          <p:sp>
            <p:nvSpPr>
              <p:cNvPr id="20" name="Oval 19"/>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1" name="Oval 20"/>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6</a:t>
                </a:r>
              </a:p>
            </p:txBody>
          </p:sp>
        </p:grpSp>
        <p:grpSp>
          <p:nvGrpSpPr>
            <p:cNvPr id="8" name="Group 7"/>
            <p:cNvGrpSpPr/>
            <p:nvPr/>
          </p:nvGrpSpPr>
          <p:grpSpPr>
            <a:xfrm>
              <a:off x="4969175" y="3856926"/>
              <a:ext cx="186754" cy="186754"/>
              <a:chOff x="6002623" y="2733675"/>
              <a:chExt cx="186754" cy="186754"/>
            </a:xfrm>
          </p:grpSpPr>
          <p:sp>
            <p:nvSpPr>
              <p:cNvPr id="18" name="Oval 17"/>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9" name="Oval 18"/>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5</a:t>
                </a:r>
              </a:p>
            </p:txBody>
          </p:sp>
        </p:grpSp>
        <p:grpSp>
          <p:nvGrpSpPr>
            <p:cNvPr id="9" name="Group 8"/>
            <p:cNvGrpSpPr/>
            <p:nvPr/>
          </p:nvGrpSpPr>
          <p:grpSpPr>
            <a:xfrm>
              <a:off x="5571123" y="3856926"/>
              <a:ext cx="186754" cy="186754"/>
              <a:chOff x="6002623" y="2733675"/>
              <a:chExt cx="186754" cy="186754"/>
            </a:xfrm>
          </p:grpSpPr>
          <p:sp>
            <p:nvSpPr>
              <p:cNvPr id="16" name="Oval 15"/>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7" name="Oval 16"/>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4</a:t>
                </a:r>
              </a:p>
            </p:txBody>
          </p:sp>
        </p:grpSp>
        <p:grpSp>
          <p:nvGrpSpPr>
            <p:cNvPr id="10" name="Group 9"/>
            <p:cNvGrpSpPr/>
            <p:nvPr/>
          </p:nvGrpSpPr>
          <p:grpSpPr>
            <a:xfrm>
              <a:off x="5872097" y="3335623"/>
              <a:ext cx="186754" cy="186754"/>
              <a:chOff x="6002623" y="2733675"/>
              <a:chExt cx="186754" cy="186754"/>
            </a:xfrm>
          </p:grpSpPr>
          <p:sp>
            <p:nvSpPr>
              <p:cNvPr id="14" name="Oval 13"/>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5" name="Oval 14"/>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3</a:t>
                </a:r>
              </a:p>
            </p:txBody>
          </p:sp>
        </p:grpSp>
        <p:grpSp>
          <p:nvGrpSpPr>
            <p:cNvPr id="11" name="Group 10"/>
            <p:cNvGrpSpPr/>
            <p:nvPr/>
          </p:nvGrpSpPr>
          <p:grpSpPr>
            <a:xfrm>
              <a:off x="5571122" y="2814321"/>
              <a:ext cx="186754" cy="186754"/>
              <a:chOff x="6002623" y="2733675"/>
              <a:chExt cx="186754" cy="186754"/>
            </a:xfrm>
          </p:grpSpPr>
          <p:sp>
            <p:nvSpPr>
              <p:cNvPr id="12" name="Oval 11"/>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3" name="Oval 12"/>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2</a:t>
                </a:r>
              </a:p>
            </p:txBody>
          </p:sp>
        </p:grpSp>
      </p:grpSp>
      <p:sp>
        <p:nvSpPr>
          <p:cNvPr id="66" name="Rectangle 65"/>
          <p:cNvSpPr/>
          <p:nvPr/>
        </p:nvSpPr>
        <p:spPr>
          <a:xfrm>
            <a:off x="388175" y="1404173"/>
            <a:ext cx="2252942" cy="712567"/>
          </a:xfrm>
          <a:prstGeom prst="rect">
            <a:avLst/>
          </a:prstGeom>
        </p:spPr>
        <p:txBody>
          <a:bodyPr wrap="square" lIns="0" tIns="0" rIns="0" bIns="0" anchor="ctr">
            <a:spAutoFit/>
          </a:bodyPr>
          <a:lstStyle/>
          <a:p>
            <a:pPr algn="r">
              <a:lnSpc>
                <a:spcPct val="150000"/>
              </a:lnSpc>
            </a:pPr>
            <a:r>
              <a:rPr lang="en-US" sz="1200" b="1">
                <a:solidFill>
                  <a:schemeClr val="accent1"/>
                </a:solidFill>
              </a:rPr>
              <a:t>Element Title Here</a:t>
            </a:r>
            <a:endParaRPr lang="en-US" sz="1200">
              <a:solidFill>
                <a:schemeClr val="accent1"/>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7" name="Rectangle 66"/>
          <p:cNvSpPr/>
          <p:nvPr/>
        </p:nvSpPr>
        <p:spPr>
          <a:xfrm>
            <a:off x="6502883" y="1404173"/>
            <a:ext cx="2252942" cy="712567"/>
          </a:xfrm>
          <a:prstGeom prst="rect">
            <a:avLst/>
          </a:prstGeom>
        </p:spPr>
        <p:txBody>
          <a:bodyPr wrap="square" lIns="0" tIns="0" rIns="0" bIns="0" anchor="ctr">
            <a:spAutoFit/>
          </a:bodyPr>
          <a:lstStyle/>
          <a:p>
            <a:pPr>
              <a:lnSpc>
                <a:spcPct val="150000"/>
              </a:lnSpc>
            </a:pPr>
            <a:r>
              <a:rPr lang="en-US" sz="1200" b="1">
                <a:solidFill>
                  <a:schemeClr val="accent2"/>
                </a:solidFill>
              </a:rPr>
              <a:t>Element Title Here</a:t>
            </a:r>
            <a:endParaRPr lang="en-US" sz="1200">
              <a:solidFill>
                <a:schemeClr val="accent2"/>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8" name="Rectangle 67"/>
          <p:cNvSpPr/>
          <p:nvPr/>
        </p:nvSpPr>
        <p:spPr>
          <a:xfrm>
            <a:off x="388175" y="3536801"/>
            <a:ext cx="2252942" cy="710131"/>
          </a:xfrm>
          <a:prstGeom prst="rect">
            <a:avLst/>
          </a:prstGeom>
        </p:spPr>
        <p:txBody>
          <a:bodyPr wrap="square" lIns="0" tIns="0" rIns="0" bIns="0" anchor="ctr">
            <a:spAutoFit/>
          </a:bodyPr>
          <a:lstStyle/>
          <a:p>
            <a:pPr algn="r">
              <a:lnSpc>
                <a:spcPct val="150000"/>
              </a:lnSpc>
            </a:pPr>
            <a:r>
              <a:rPr lang="en-US" sz="1200" b="1">
                <a:solidFill>
                  <a:schemeClr val="accent5"/>
                </a:solidFill>
              </a:rPr>
              <a:t>Element Title Here</a:t>
            </a:r>
            <a:endParaRPr lang="en-US" sz="1200">
              <a:solidFill>
                <a:schemeClr val="accent5"/>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69" name="Rectangle 68"/>
          <p:cNvSpPr/>
          <p:nvPr/>
        </p:nvSpPr>
        <p:spPr>
          <a:xfrm>
            <a:off x="6502883" y="3536801"/>
            <a:ext cx="2252942" cy="710131"/>
          </a:xfrm>
          <a:prstGeom prst="rect">
            <a:avLst/>
          </a:prstGeom>
        </p:spPr>
        <p:txBody>
          <a:bodyPr wrap="square" lIns="0" tIns="0" rIns="0" bIns="0" anchor="ctr">
            <a:spAutoFit/>
          </a:bodyPr>
          <a:lstStyle/>
          <a:p>
            <a:pPr>
              <a:lnSpc>
                <a:spcPct val="150000"/>
              </a:lnSpc>
            </a:pPr>
            <a:r>
              <a:rPr lang="en-US" sz="1200" b="1">
                <a:solidFill>
                  <a:schemeClr val="accent4"/>
                </a:solidFill>
              </a:rPr>
              <a:t>Element Title Here</a:t>
            </a:r>
            <a:endParaRPr lang="en-US" sz="1200">
              <a:solidFill>
                <a:schemeClr val="accent4"/>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70" name="Rectangle 69"/>
          <p:cNvSpPr/>
          <p:nvPr/>
        </p:nvSpPr>
        <p:spPr>
          <a:xfrm>
            <a:off x="6502883" y="2471096"/>
            <a:ext cx="2252942" cy="710131"/>
          </a:xfrm>
          <a:prstGeom prst="rect">
            <a:avLst/>
          </a:prstGeom>
        </p:spPr>
        <p:txBody>
          <a:bodyPr wrap="square" lIns="0" tIns="0" rIns="0" bIns="0" anchor="ctr">
            <a:spAutoFit/>
          </a:bodyPr>
          <a:lstStyle/>
          <a:p>
            <a:pPr>
              <a:lnSpc>
                <a:spcPct val="150000"/>
              </a:lnSpc>
            </a:pPr>
            <a:r>
              <a:rPr lang="en-US" sz="1200" b="1">
                <a:solidFill>
                  <a:schemeClr val="accent3"/>
                </a:solidFill>
              </a:rPr>
              <a:t>Element Title Here</a:t>
            </a:r>
            <a:endParaRPr lang="en-US" sz="1200">
              <a:solidFill>
                <a:schemeClr val="accent3"/>
              </a:solidFill>
            </a:endParaRPr>
          </a:p>
          <a:p>
            <a:pPr>
              <a:lnSpc>
                <a:spcPct val="150000"/>
              </a:lnSpc>
            </a:pPr>
            <a:r>
              <a:rPr lang="en-US" sz="1000">
                <a:solidFill>
                  <a:schemeClr val="tx1">
                    <a:lumMod val="75000"/>
                    <a:lumOff val="25000"/>
                  </a:schemeClr>
                </a:solidFill>
                <a:latin typeface="Roboto (Body)"/>
              </a:rPr>
              <a:t>This is a sample text. You simply add your own text and description here. </a:t>
            </a:r>
          </a:p>
        </p:txBody>
      </p:sp>
      <p:sp>
        <p:nvSpPr>
          <p:cNvPr id="71" name="Rectangle 70"/>
          <p:cNvSpPr/>
          <p:nvPr/>
        </p:nvSpPr>
        <p:spPr>
          <a:xfrm>
            <a:off x="388175" y="2471705"/>
            <a:ext cx="2252942" cy="710131"/>
          </a:xfrm>
          <a:prstGeom prst="rect">
            <a:avLst/>
          </a:prstGeom>
        </p:spPr>
        <p:txBody>
          <a:bodyPr wrap="square" lIns="0" tIns="0" rIns="0" bIns="0" anchor="ctr">
            <a:spAutoFit/>
          </a:bodyPr>
          <a:lstStyle/>
          <a:p>
            <a:pPr algn="r">
              <a:lnSpc>
                <a:spcPct val="150000"/>
              </a:lnSpc>
            </a:pPr>
            <a:r>
              <a:rPr lang="en-US" sz="1200" b="1">
                <a:solidFill>
                  <a:schemeClr val="accent6"/>
                </a:solidFill>
              </a:rPr>
              <a:t>Element Title Here</a:t>
            </a:r>
            <a:endParaRPr lang="en-US" sz="1200">
              <a:solidFill>
                <a:schemeClr val="accent6"/>
              </a:solidFill>
            </a:endParaRPr>
          </a:p>
          <a:p>
            <a:pPr algn="r">
              <a:lnSpc>
                <a:spcPct val="150000"/>
              </a:lnSpc>
            </a:pPr>
            <a:r>
              <a:rPr lang="en-US" sz="1000">
                <a:solidFill>
                  <a:schemeClr val="tx1">
                    <a:lumMod val="75000"/>
                    <a:lumOff val="25000"/>
                  </a:schemeClr>
                </a:solidFill>
                <a:latin typeface="Roboto (Body)"/>
              </a:rPr>
              <a:t>This is a sample text. You simply add your own text and description here. </a:t>
            </a:r>
          </a:p>
        </p:txBody>
      </p:sp>
    </p:spTree>
    <p:extLst>
      <p:ext uri="{BB962C8B-B14F-4D97-AF65-F5344CB8AC3E}">
        <p14:creationId xmlns:p14="http://schemas.microsoft.com/office/powerpoint/2010/main" val="400353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Circle Infographic – </a:t>
            </a:r>
            <a:r>
              <a:rPr lang="ar-SY"/>
              <a:t>7</a:t>
            </a:r>
            <a:r>
              <a:rPr lang="en-US"/>
              <a:t> Steps</a:t>
            </a:r>
          </a:p>
        </p:txBody>
      </p:sp>
      <p:grpSp>
        <p:nvGrpSpPr>
          <p:cNvPr id="4" name="Group 3"/>
          <p:cNvGrpSpPr/>
          <p:nvPr/>
        </p:nvGrpSpPr>
        <p:grpSpPr>
          <a:xfrm>
            <a:off x="2953473" y="1190442"/>
            <a:ext cx="3237054" cy="3240588"/>
            <a:chOff x="5893456" y="2701924"/>
            <a:chExt cx="1452563" cy="1454150"/>
          </a:xfrm>
        </p:grpSpPr>
        <p:grpSp>
          <p:nvGrpSpPr>
            <p:cNvPr id="5" name="Group 4"/>
            <p:cNvGrpSpPr/>
            <p:nvPr/>
          </p:nvGrpSpPr>
          <p:grpSpPr>
            <a:xfrm rot="61083">
              <a:off x="5893456" y="2701924"/>
              <a:ext cx="1452563" cy="1454150"/>
              <a:chOff x="10739438" y="1409701"/>
              <a:chExt cx="1452563" cy="1454150"/>
            </a:xfrm>
          </p:grpSpPr>
          <p:sp>
            <p:nvSpPr>
              <p:cNvPr id="27" name="Freeform 88"/>
              <p:cNvSpPr>
                <a:spLocks/>
              </p:cNvSpPr>
              <p:nvPr/>
            </p:nvSpPr>
            <p:spPr bwMode="auto">
              <a:xfrm>
                <a:off x="10899775" y="2444751"/>
                <a:ext cx="561975" cy="419100"/>
              </a:xfrm>
              <a:custGeom>
                <a:avLst/>
                <a:gdLst>
                  <a:gd name="T0" fmla="*/ 268 w 688"/>
                  <a:gd name="T1" fmla="*/ 47 h 512"/>
                  <a:gd name="T2" fmla="*/ 226 w 688"/>
                  <a:gd name="T3" fmla="*/ 0 h 512"/>
                  <a:gd name="T4" fmla="*/ 0 w 688"/>
                  <a:gd name="T5" fmla="*/ 180 h 512"/>
                  <a:gd name="T6" fmla="*/ 688 w 688"/>
                  <a:gd name="T7" fmla="*/ 512 h 512"/>
                  <a:gd name="T8" fmla="*/ 688 w 688"/>
                  <a:gd name="T9" fmla="*/ 222 h 512"/>
                  <a:gd name="T10" fmla="*/ 268 w 688"/>
                  <a:gd name="T11" fmla="*/ 47 h 512"/>
                </a:gdLst>
                <a:ahLst/>
                <a:cxnLst>
                  <a:cxn ang="0">
                    <a:pos x="T0" y="T1"/>
                  </a:cxn>
                  <a:cxn ang="0">
                    <a:pos x="T2" y="T3"/>
                  </a:cxn>
                  <a:cxn ang="0">
                    <a:pos x="T4" y="T5"/>
                  </a:cxn>
                  <a:cxn ang="0">
                    <a:pos x="T6" y="T7"/>
                  </a:cxn>
                  <a:cxn ang="0">
                    <a:pos x="T8" y="T9"/>
                  </a:cxn>
                  <a:cxn ang="0">
                    <a:pos x="T10" y="T11"/>
                  </a:cxn>
                </a:cxnLst>
                <a:rect l="0" t="0" r="r" b="b"/>
                <a:pathLst>
                  <a:path w="688" h="512">
                    <a:moveTo>
                      <a:pt x="268" y="47"/>
                    </a:moveTo>
                    <a:cubicBezTo>
                      <a:pt x="253" y="32"/>
                      <a:pt x="239" y="16"/>
                      <a:pt x="226" y="0"/>
                    </a:cubicBezTo>
                    <a:cubicBezTo>
                      <a:pt x="0" y="180"/>
                      <a:pt x="0" y="180"/>
                      <a:pt x="0" y="180"/>
                    </a:cubicBezTo>
                    <a:cubicBezTo>
                      <a:pt x="162" y="381"/>
                      <a:pt x="410" y="511"/>
                      <a:pt x="688" y="512"/>
                    </a:cubicBezTo>
                    <a:cubicBezTo>
                      <a:pt x="688" y="222"/>
                      <a:pt x="688" y="222"/>
                      <a:pt x="688" y="222"/>
                    </a:cubicBezTo>
                    <a:cubicBezTo>
                      <a:pt x="529" y="221"/>
                      <a:pt x="380" y="159"/>
                      <a:pt x="268" y="47"/>
                    </a:cubicBezTo>
                    <a:close/>
                  </a:path>
                </a:pathLst>
              </a:custGeom>
              <a:solidFill>
                <a:schemeClr val="accent6"/>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28" name="Freeform 89"/>
              <p:cNvSpPr>
                <a:spLocks/>
              </p:cNvSpPr>
              <p:nvPr/>
            </p:nvSpPr>
            <p:spPr bwMode="auto">
              <a:xfrm>
                <a:off x="11680825" y="1484313"/>
                <a:ext cx="492125" cy="541338"/>
              </a:xfrm>
              <a:custGeom>
                <a:avLst/>
                <a:gdLst>
                  <a:gd name="T0" fmla="*/ 160 w 602"/>
                  <a:gd name="T1" fmla="*/ 375 h 662"/>
                  <a:gd name="T2" fmla="*/ 320 w 602"/>
                  <a:gd name="T3" fmla="*/ 662 h 662"/>
                  <a:gd name="T4" fmla="*/ 602 w 602"/>
                  <a:gd name="T5" fmla="*/ 597 h 662"/>
                  <a:gd name="T6" fmla="*/ 126 w 602"/>
                  <a:gd name="T7" fmla="*/ 0 h 662"/>
                  <a:gd name="T8" fmla="*/ 0 w 602"/>
                  <a:gd name="T9" fmla="*/ 261 h 662"/>
                  <a:gd name="T10" fmla="*/ 160 w 602"/>
                  <a:gd name="T11" fmla="*/ 375 h 662"/>
                </a:gdLst>
                <a:ahLst/>
                <a:cxnLst>
                  <a:cxn ang="0">
                    <a:pos x="T0" y="T1"/>
                  </a:cxn>
                  <a:cxn ang="0">
                    <a:pos x="T2" y="T3"/>
                  </a:cxn>
                  <a:cxn ang="0">
                    <a:pos x="T4" y="T5"/>
                  </a:cxn>
                  <a:cxn ang="0">
                    <a:pos x="T6" y="T7"/>
                  </a:cxn>
                  <a:cxn ang="0">
                    <a:pos x="T8" y="T9"/>
                  </a:cxn>
                  <a:cxn ang="0">
                    <a:pos x="T10" y="T11"/>
                  </a:cxn>
                </a:cxnLst>
                <a:rect l="0" t="0" r="r" b="b"/>
                <a:pathLst>
                  <a:path w="602" h="662">
                    <a:moveTo>
                      <a:pt x="160" y="375"/>
                    </a:moveTo>
                    <a:cubicBezTo>
                      <a:pt x="240" y="455"/>
                      <a:pt x="295" y="554"/>
                      <a:pt x="320" y="662"/>
                    </a:cubicBezTo>
                    <a:cubicBezTo>
                      <a:pt x="602" y="597"/>
                      <a:pt x="602" y="597"/>
                      <a:pt x="602" y="597"/>
                    </a:cubicBezTo>
                    <a:cubicBezTo>
                      <a:pt x="541" y="334"/>
                      <a:pt x="363" y="116"/>
                      <a:pt x="126" y="0"/>
                    </a:cubicBezTo>
                    <a:cubicBezTo>
                      <a:pt x="0" y="261"/>
                      <a:pt x="0" y="261"/>
                      <a:pt x="0" y="261"/>
                    </a:cubicBezTo>
                    <a:cubicBezTo>
                      <a:pt x="59" y="289"/>
                      <a:pt x="113" y="328"/>
                      <a:pt x="160" y="375"/>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29" name="Freeform 90"/>
              <p:cNvSpPr>
                <a:spLocks/>
              </p:cNvSpPr>
              <p:nvPr/>
            </p:nvSpPr>
            <p:spPr bwMode="auto">
              <a:xfrm>
                <a:off x="10756900" y="1484313"/>
                <a:ext cx="492125" cy="541338"/>
              </a:xfrm>
              <a:custGeom>
                <a:avLst/>
                <a:gdLst>
                  <a:gd name="T0" fmla="*/ 442 w 602"/>
                  <a:gd name="T1" fmla="*/ 375 h 662"/>
                  <a:gd name="T2" fmla="*/ 602 w 602"/>
                  <a:gd name="T3" fmla="*/ 261 h 662"/>
                  <a:gd name="T4" fmla="*/ 477 w 602"/>
                  <a:gd name="T5" fmla="*/ 0 h 662"/>
                  <a:gd name="T6" fmla="*/ 0 w 602"/>
                  <a:gd name="T7" fmla="*/ 597 h 662"/>
                  <a:gd name="T8" fmla="*/ 283 w 602"/>
                  <a:gd name="T9" fmla="*/ 662 h 662"/>
                  <a:gd name="T10" fmla="*/ 442 w 602"/>
                  <a:gd name="T11" fmla="*/ 375 h 662"/>
                </a:gdLst>
                <a:ahLst/>
                <a:cxnLst>
                  <a:cxn ang="0">
                    <a:pos x="T0" y="T1"/>
                  </a:cxn>
                  <a:cxn ang="0">
                    <a:pos x="T2" y="T3"/>
                  </a:cxn>
                  <a:cxn ang="0">
                    <a:pos x="T4" y="T5"/>
                  </a:cxn>
                  <a:cxn ang="0">
                    <a:pos x="T6" y="T7"/>
                  </a:cxn>
                  <a:cxn ang="0">
                    <a:pos x="T8" y="T9"/>
                  </a:cxn>
                  <a:cxn ang="0">
                    <a:pos x="T10" y="T11"/>
                  </a:cxn>
                </a:cxnLst>
                <a:rect l="0" t="0" r="r" b="b"/>
                <a:pathLst>
                  <a:path w="602" h="662">
                    <a:moveTo>
                      <a:pt x="442" y="375"/>
                    </a:moveTo>
                    <a:cubicBezTo>
                      <a:pt x="490" y="328"/>
                      <a:pt x="544" y="289"/>
                      <a:pt x="602" y="261"/>
                    </a:cubicBezTo>
                    <a:cubicBezTo>
                      <a:pt x="477" y="0"/>
                      <a:pt x="477" y="0"/>
                      <a:pt x="477" y="0"/>
                    </a:cubicBezTo>
                    <a:cubicBezTo>
                      <a:pt x="240" y="116"/>
                      <a:pt x="61" y="334"/>
                      <a:pt x="0" y="597"/>
                    </a:cubicBezTo>
                    <a:cubicBezTo>
                      <a:pt x="283" y="662"/>
                      <a:pt x="283" y="662"/>
                      <a:pt x="283" y="662"/>
                    </a:cubicBezTo>
                    <a:cubicBezTo>
                      <a:pt x="308" y="554"/>
                      <a:pt x="362" y="455"/>
                      <a:pt x="442" y="375"/>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0" name="Freeform 91"/>
              <p:cNvSpPr>
                <a:spLocks/>
              </p:cNvSpPr>
              <p:nvPr/>
            </p:nvSpPr>
            <p:spPr bwMode="auto">
              <a:xfrm>
                <a:off x="11153775" y="1409701"/>
                <a:ext cx="623888" cy="284163"/>
              </a:xfrm>
              <a:custGeom>
                <a:avLst/>
                <a:gdLst>
                  <a:gd name="T0" fmla="*/ 382 w 764"/>
                  <a:gd name="T1" fmla="*/ 290 h 347"/>
                  <a:gd name="T2" fmla="*/ 639 w 764"/>
                  <a:gd name="T3" fmla="*/ 347 h 347"/>
                  <a:gd name="T4" fmla="*/ 764 w 764"/>
                  <a:gd name="T5" fmla="*/ 86 h 347"/>
                  <a:gd name="T6" fmla="*/ 382 w 764"/>
                  <a:gd name="T7" fmla="*/ 0 h 347"/>
                  <a:gd name="T8" fmla="*/ 0 w 764"/>
                  <a:gd name="T9" fmla="*/ 86 h 347"/>
                  <a:gd name="T10" fmla="*/ 125 w 764"/>
                  <a:gd name="T11" fmla="*/ 347 h 347"/>
                  <a:gd name="T12" fmla="*/ 382 w 764"/>
                  <a:gd name="T13" fmla="*/ 290 h 347"/>
                </a:gdLst>
                <a:ahLst/>
                <a:cxnLst>
                  <a:cxn ang="0">
                    <a:pos x="T0" y="T1"/>
                  </a:cxn>
                  <a:cxn ang="0">
                    <a:pos x="T2" y="T3"/>
                  </a:cxn>
                  <a:cxn ang="0">
                    <a:pos x="T4" y="T5"/>
                  </a:cxn>
                  <a:cxn ang="0">
                    <a:pos x="T6" y="T7"/>
                  </a:cxn>
                  <a:cxn ang="0">
                    <a:pos x="T8" y="T9"/>
                  </a:cxn>
                  <a:cxn ang="0">
                    <a:pos x="T10" y="T11"/>
                  </a:cxn>
                  <a:cxn ang="0">
                    <a:pos x="T12" y="T13"/>
                  </a:cxn>
                </a:cxnLst>
                <a:rect l="0" t="0" r="r" b="b"/>
                <a:pathLst>
                  <a:path w="764" h="347">
                    <a:moveTo>
                      <a:pt x="382" y="290"/>
                    </a:moveTo>
                    <a:cubicBezTo>
                      <a:pt x="473" y="290"/>
                      <a:pt x="560" y="310"/>
                      <a:pt x="639" y="347"/>
                    </a:cubicBezTo>
                    <a:cubicBezTo>
                      <a:pt x="764" y="86"/>
                      <a:pt x="764" y="86"/>
                      <a:pt x="764" y="86"/>
                    </a:cubicBezTo>
                    <a:cubicBezTo>
                      <a:pt x="649" y="31"/>
                      <a:pt x="519" y="0"/>
                      <a:pt x="382" y="0"/>
                    </a:cubicBezTo>
                    <a:cubicBezTo>
                      <a:pt x="245" y="0"/>
                      <a:pt x="116" y="31"/>
                      <a:pt x="0" y="86"/>
                    </a:cubicBezTo>
                    <a:cubicBezTo>
                      <a:pt x="125" y="347"/>
                      <a:pt x="125" y="347"/>
                      <a:pt x="125" y="347"/>
                    </a:cubicBezTo>
                    <a:cubicBezTo>
                      <a:pt x="205" y="310"/>
                      <a:pt x="292" y="290"/>
                      <a:pt x="382" y="290"/>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1" name="Freeform 92"/>
              <p:cNvSpPr>
                <a:spLocks/>
              </p:cNvSpPr>
              <p:nvPr/>
            </p:nvSpPr>
            <p:spPr bwMode="auto">
              <a:xfrm>
                <a:off x="11850688" y="1978026"/>
                <a:ext cx="341313" cy="609600"/>
              </a:xfrm>
              <a:custGeom>
                <a:avLst/>
                <a:gdLst>
                  <a:gd name="T0" fmla="*/ 128 w 418"/>
                  <a:gd name="T1" fmla="*/ 194 h 745"/>
                  <a:gd name="T2" fmla="*/ 0 w 418"/>
                  <a:gd name="T3" fmla="*/ 565 h 745"/>
                  <a:gd name="T4" fmla="*/ 226 w 418"/>
                  <a:gd name="T5" fmla="*/ 745 h 745"/>
                  <a:gd name="T6" fmla="*/ 418 w 418"/>
                  <a:gd name="T7" fmla="*/ 194 h 745"/>
                  <a:gd name="T8" fmla="*/ 397 w 418"/>
                  <a:gd name="T9" fmla="*/ 0 h 745"/>
                  <a:gd name="T10" fmla="*/ 115 w 418"/>
                  <a:gd name="T11" fmla="*/ 64 h 745"/>
                  <a:gd name="T12" fmla="*/ 128 w 418"/>
                  <a:gd name="T13" fmla="*/ 194 h 745"/>
                </a:gdLst>
                <a:ahLst/>
                <a:cxnLst>
                  <a:cxn ang="0">
                    <a:pos x="T0" y="T1"/>
                  </a:cxn>
                  <a:cxn ang="0">
                    <a:pos x="T2" y="T3"/>
                  </a:cxn>
                  <a:cxn ang="0">
                    <a:pos x="T4" y="T5"/>
                  </a:cxn>
                  <a:cxn ang="0">
                    <a:pos x="T6" y="T7"/>
                  </a:cxn>
                  <a:cxn ang="0">
                    <a:pos x="T8" y="T9"/>
                  </a:cxn>
                  <a:cxn ang="0">
                    <a:pos x="T10" y="T11"/>
                  </a:cxn>
                  <a:cxn ang="0">
                    <a:pos x="T12" y="T13"/>
                  </a:cxn>
                </a:cxnLst>
                <a:rect l="0" t="0" r="r" b="b"/>
                <a:pathLst>
                  <a:path w="418" h="745">
                    <a:moveTo>
                      <a:pt x="128" y="194"/>
                    </a:moveTo>
                    <a:cubicBezTo>
                      <a:pt x="128" y="330"/>
                      <a:pt x="83" y="460"/>
                      <a:pt x="0" y="565"/>
                    </a:cubicBezTo>
                    <a:cubicBezTo>
                      <a:pt x="226" y="745"/>
                      <a:pt x="226" y="745"/>
                      <a:pt x="226" y="745"/>
                    </a:cubicBezTo>
                    <a:cubicBezTo>
                      <a:pt x="347" y="593"/>
                      <a:pt x="418" y="402"/>
                      <a:pt x="418" y="194"/>
                    </a:cubicBezTo>
                    <a:cubicBezTo>
                      <a:pt x="418" y="127"/>
                      <a:pt x="411" y="62"/>
                      <a:pt x="397" y="0"/>
                    </a:cubicBezTo>
                    <a:cubicBezTo>
                      <a:pt x="115" y="64"/>
                      <a:pt x="115" y="64"/>
                      <a:pt x="115" y="64"/>
                    </a:cubicBezTo>
                    <a:cubicBezTo>
                      <a:pt x="124" y="107"/>
                      <a:pt x="128" y="150"/>
                      <a:pt x="128" y="194"/>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2" name="Freeform 93"/>
              <p:cNvSpPr>
                <a:spLocks/>
              </p:cNvSpPr>
              <p:nvPr/>
            </p:nvSpPr>
            <p:spPr bwMode="auto">
              <a:xfrm>
                <a:off x="10739438" y="1978026"/>
                <a:ext cx="341313" cy="609600"/>
              </a:xfrm>
              <a:custGeom>
                <a:avLst/>
                <a:gdLst>
                  <a:gd name="T0" fmla="*/ 290 w 418"/>
                  <a:gd name="T1" fmla="*/ 194 h 745"/>
                  <a:gd name="T2" fmla="*/ 304 w 418"/>
                  <a:gd name="T3" fmla="*/ 64 h 745"/>
                  <a:gd name="T4" fmla="*/ 21 w 418"/>
                  <a:gd name="T5" fmla="*/ 0 h 745"/>
                  <a:gd name="T6" fmla="*/ 0 w 418"/>
                  <a:gd name="T7" fmla="*/ 194 h 745"/>
                  <a:gd name="T8" fmla="*/ 192 w 418"/>
                  <a:gd name="T9" fmla="*/ 745 h 745"/>
                  <a:gd name="T10" fmla="*/ 418 w 418"/>
                  <a:gd name="T11" fmla="*/ 565 h 745"/>
                  <a:gd name="T12" fmla="*/ 290 w 418"/>
                  <a:gd name="T13" fmla="*/ 194 h 745"/>
                </a:gdLst>
                <a:ahLst/>
                <a:cxnLst>
                  <a:cxn ang="0">
                    <a:pos x="T0" y="T1"/>
                  </a:cxn>
                  <a:cxn ang="0">
                    <a:pos x="T2" y="T3"/>
                  </a:cxn>
                  <a:cxn ang="0">
                    <a:pos x="T4" y="T5"/>
                  </a:cxn>
                  <a:cxn ang="0">
                    <a:pos x="T6" y="T7"/>
                  </a:cxn>
                  <a:cxn ang="0">
                    <a:pos x="T8" y="T9"/>
                  </a:cxn>
                  <a:cxn ang="0">
                    <a:pos x="T10" y="T11"/>
                  </a:cxn>
                  <a:cxn ang="0">
                    <a:pos x="T12" y="T13"/>
                  </a:cxn>
                </a:cxnLst>
                <a:rect l="0" t="0" r="r" b="b"/>
                <a:pathLst>
                  <a:path w="418" h="745">
                    <a:moveTo>
                      <a:pt x="290" y="194"/>
                    </a:moveTo>
                    <a:cubicBezTo>
                      <a:pt x="290" y="150"/>
                      <a:pt x="295" y="107"/>
                      <a:pt x="304" y="64"/>
                    </a:cubicBezTo>
                    <a:cubicBezTo>
                      <a:pt x="21" y="0"/>
                      <a:pt x="21" y="0"/>
                      <a:pt x="21" y="0"/>
                    </a:cubicBezTo>
                    <a:cubicBezTo>
                      <a:pt x="7" y="62"/>
                      <a:pt x="0" y="127"/>
                      <a:pt x="0" y="194"/>
                    </a:cubicBezTo>
                    <a:cubicBezTo>
                      <a:pt x="0" y="402"/>
                      <a:pt x="72" y="593"/>
                      <a:pt x="192" y="745"/>
                    </a:cubicBezTo>
                    <a:cubicBezTo>
                      <a:pt x="418" y="565"/>
                      <a:pt x="418" y="565"/>
                      <a:pt x="418" y="565"/>
                    </a:cubicBezTo>
                    <a:cubicBezTo>
                      <a:pt x="335" y="460"/>
                      <a:pt x="290" y="330"/>
                      <a:pt x="290" y="194"/>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3" name="Freeform 94"/>
              <p:cNvSpPr>
                <a:spLocks/>
              </p:cNvSpPr>
              <p:nvPr/>
            </p:nvSpPr>
            <p:spPr bwMode="auto">
              <a:xfrm>
                <a:off x="11468100" y="2444751"/>
                <a:ext cx="563563" cy="419100"/>
              </a:xfrm>
              <a:custGeom>
                <a:avLst/>
                <a:gdLst>
                  <a:gd name="T0" fmla="*/ 420 w 688"/>
                  <a:gd name="T1" fmla="*/ 47 h 512"/>
                  <a:gd name="T2" fmla="*/ 0 w 688"/>
                  <a:gd name="T3" fmla="*/ 222 h 512"/>
                  <a:gd name="T4" fmla="*/ 0 w 688"/>
                  <a:gd name="T5" fmla="*/ 512 h 512"/>
                  <a:gd name="T6" fmla="*/ 688 w 688"/>
                  <a:gd name="T7" fmla="*/ 180 h 512"/>
                  <a:gd name="T8" fmla="*/ 462 w 688"/>
                  <a:gd name="T9" fmla="*/ 0 h 512"/>
                  <a:gd name="T10" fmla="*/ 420 w 688"/>
                  <a:gd name="T11" fmla="*/ 47 h 512"/>
                </a:gdLst>
                <a:ahLst/>
                <a:cxnLst>
                  <a:cxn ang="0">
                    <a:pos x="T0" y="T1"/>
                  </a:cxn>
                  <a:cxn ang="0">
                    <a:pos x="T2" y="T3"/>
                  </a:cxn>
                  <a:cxn ang="0">
                    <a:pos x="T4" y="T5"/>
                  </a:cxn>
                  <a:cxn ang="0">
                    <a:pos x="T6" y="T7"/>
                  </a:cxn>
                  <a:cxn ang="0">
                    <a:pos x="T8" y="T9"/>
                  </a:cxn>
                  <a:cxn ang="0">
                    <a:pos x="T10" y="T11"/>
                  </a:cxn>
                </a:cxnLst>
                <a:rect l="0" t="0" r="r" b="b"/>
                <a:pathLst>
                  <a:path w="688" h="512">
                    <a:moveTo>
                      <a:pt x="420" y="47"/>
                    </a:moveTo>
                    <a:cubicBezTo>
                      <a:pt x="308" y="159"/>
                      <a:pt x="159" y="221"/>
                      <a:pt x="0" y="222"/>
                    </a:cubicBezTo>
                    <a:cubicBezTo>
                      <a:pt x="0" y="512"/>
                      <a:pt x="0" y="512"/>
                      <a:pt x="0" y="512"/>
                    </a:cubicBezTo>
                    <a:cubicBezTo>
                      <a:pt x="278" y="511"/>
                      <a:pt x="526" y="381"/>
                      <a:pt x="688" y="180"/>
                    </a:cubicBezTo>
                    <a:cubicBezTo>
                      <a:pt x="462" y="0"/>
                      <a:pt x="462" y="0"/>
                      <a:pt x="462" y="0"/>
                    </a:cubicBezTo>
                    <a:cubicBezTo>
                      <a:pt x="449" y="16"/>
                      <a:pt x="435" y="32"/>
                      <a:pt x="420" y="47"/>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4" name="Freeform 102"/>
              <p:cNvSpPr>
                <a:spLocks/>
              </p:cNvSpPr>
              <p:nvPr/>
            </p:nvSpPr>
            <p:spPr bwMode="auto">
              <a:xfrm>
                <a:off x="11233150" y="1922463"/>
                <a:ext cx="227013" cy="209550"/>
              </a:xfrm>
              <a:custGeom>
                <a:avLst/>
                <a:gdLst>
                  <a:gd name="T0" fmla="*/ 154 w 278"/>
                  <a:gd name="T1" fmla="*/ 0 h 257"/>
                  <a:gd name="T2" fmla="*/ 0 w 278"/>
                  <a:gd name="T3" fmla="*/ 194 h 257"/>
                  <a:gd name="T4" fmla="*/ 278 w 278"/>
                  <a:gd name="T5" fmla="*/ 257 h 257"/>
                  <a:gd name="T6" fmla="*/ 154 w 278"/>
                  <a:gd name="T7" fmla="*/ 0 h 257"/>
                </a:gdLst>
                <a:ahLst/>
                <a:cxnLst>
                  <a:cxn ang="0">
                    <a:pos x="T0" y="T1"/>
                  </a:cxn>
                  <a:cxn ang="0">
                    <a:pos x="T2" y="T3"/>
                  </a:cxn>
                  <a:cxn ang="0">
                    <a:pos x="T4" y="T5"/>
                  </a:cxn>
                  <a:cxn ang="0">
                    <a:pos x="T6" y="T7"/>
                  </a:cxn>
                </a:cxnLst>
                <a:rect l="0" t="0" r="r" b="b"/>
                <a:pathLst>
                  <a:path w="278" h="257">
                    <a:moveTo>
                      <a:pt x="154" y="0"/>
                    </a:moveTo>
                    <a:cubicBezTo>
                      <a:pt x="78" y="38"/>
                      <a:pt x="20" y="109"/>
                      <a:pt x="0" y="194"/>
                    </a:cubicBezTo>
                    <a:cubicBezTo>
                      <a:pt x="278" y="257"/>
                      <a:pt x="278" y="257"/>
                      <a:pt x="278" y="257"/>
                    </a:cubicBezTo>
                    <a:lnTo>
                      <a:pt x="15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5" name="Freeform 103"/>
              <p:cNvSpPr>
                <a:spLocks/>
              </p:cNvSpPr>
              <p:nvPr/>
            </p:nvSpPr>
            <p:spPr bwMode="auto">
              <a:xfrm>
                <a:off x="11468100" y="2143126"/>
                <a:ext cx="182563" cy="234950"/>
              </a:xfrm>
              <a:custGeom>
                <a:avLst/>
                <a:gdLst>
                  <a:gd name="T0" fmla="*/ 0 w 223"/>
                  <a:gd name="T1" fmla="*/ 286 h 286"/>
                  <a:gd name="T2" fmla="*/ 223 w 223"/>
                  <a:gd name="T3" fmla="*/ 178 h 286"/>
                  <a:gd name="T4" fmla="*/ 0 w 223"/>
                  <a:gd name="T5" fmla="*/ 0 h 286"/>
                  <a:gd name="T6" fmla="*/ 0 w 223"/>
                  <a:gd name="T7" fmla="*/ 286 h 286"/>
                </a:gdLst>
                <a:ahLst/>
                <a:cxnLst>
                  <a:cxn ang="0">
                    <a:pos x="T0" y="T1"/>
                  </a:cxn>
                  <a:cxn ang="0">
                    <a:pos x="T2" y="T3"/>
                  </a:cxn>
                  <a:cxn ang="0">
                    <a:pos x="T4" y="T5"/>
                  </a:cxn>
                  <a:cxn ang="0">
                    <a:pos x="T6" y="T7"/>
                  </a:cxn>
                </a:cxnLst>
                <a:rect l="0" t="0" r="r" b="b"/>
                <a:pathLst>
                  <a:path w="223" h="286">
                    <a:moveTo>
                      <a:pt x="0" y="286"/>
                    </a:moveTo>
                    <a:cubicBezTo>
                      <a:pt x="90" y="285"/>
                      <a:pt x="170" y="243"/>
                      <a:pt x="223" y="178"/>
                    </a:cubicBezTo>
                    <a:cubicBezTo>
                      <a:pt x="0" y="0"/>
                      <a:pt x="0" y="0"/>
                      <a:pt x="0" y="0"/>
                    </a:cubicBezTo>
                    <a:lnTo>
                      <a:pt x="0" y="28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 name="Freeform 104"/>
              <p:cNvSpPr>
                <a:spLocks/>
              </p:cNvSpPr>
              <p:nvPr/>
            </p:nvSpPr>
            <p:spPr bwMode="auto">
              <a:xfrm>
                <a:off x="11225213" y="2087563"/>
                <a:ext cx="233363" cy="196850"/>
              </a:xfrm>
              <a:custGeom>
                <a:avLst/>
                <a:gdLst>
                  <a:gd name="T0" fmla="*/ 7 w 285"/>
                  <a:gd name="T1" fmla="*/ 0 h 241"/>
                  <a:gd name="T2" fmla="*/ 0 w 285"/>
                  <a:gd name="T3" fmla="*/ 61 h 241"/>
                  <a:gd name="T4" fmla="*/ 62 w 285"/>
                  <a:gd name="T5" fmla="*/ 241 h 241"/>
                  <a:gd name="T6" fmla="*/ 285 w 285"/>
                  <a:gd name="T7" fmla="*/ 63 h 241"/>
                  <a:gd name="T8" fmla="*/ 7 w 285"/>
                  <a:gd name="T9" fmla="*/ 0 h 241"/>
                </a:gdLst>
                <a:ahLst/>
                <a:cxnLst>
                  <a:cxn ang="0">
                    <a:pos x="T0" y="T1"/>
                  </a:cxn>
                  <a:cxn ang="0">
                    <a:pos x="T2" y="T3"/>
                  </a:cxn>
                  <a:cxn ang="0">
                    <a:pos x="T4" y="T5"/>
                  </a:cxn>
                  <a:cxn ang="0">
                    <a:pos x="T6" y="T7"/>
                  </a:cxn>
                  <a:cxn ang="0">
                    <a:pos x="T8" y="T9"/>
                  </a:cxn>
                </a:cxnLst>
                <a:rect l="0" t="0" r="r" b="b"/>
                <a:pathLst>
                  <a:path w="285" h="241">
                    <a:moveTo>
                      <a:pt x="7" y="0"/>
                    </a:moveTo>
                    <a:cubicBezTo>
                      <a:pt x="3" y="19"/>
                      <a:pt x="0" y="40"/>
                      <a:pt x="0" y="61"/>
                    </a:cubicBezTo>
                    <a:cubicBezTo>
                      <a:pt x="0" y="129"/>
                      <a:pt x="23" y="191"/>
                      <a:pt x="62" y="241"/>
                    </a:cubicBezTo>
                    <a:cubicBezTo>
                      <a:pt x="285" y="63"/>
                      <a:pt x="285" y="63"/>
                      <a:pt x="285" y="63"/>
                    </a:cubicBezTo>
                    <a:lnTo>
                      <a:pt x="7"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 name="Freeform 105"/>
              <p:cNvSpPr>
                <a:spLocks/>
              </p:cNvSpPr>
              <p:nvPr/>
            </p:nvSpPr>
            <p:spPr bwMode="auto">
              <a:xfrm>
                <a:off x="11279188" y="2143126"/>
                <a:ext cx="182563" cy="234950"/>
              </a:xfrm>
              <a:custGeom>
                <a:avLst/>
                <a:gdLst>
                  <a:gd name="T0" fmla="*/ 0 w 223"/>
                  <a:gd name="T1" fmla="*/ 178 h 286"/>
                  <a:gd name="T2" fmla="*/ 223 w 223"/>
                  <a:gd name="T3" fmla="*/ 286 h 286"/>
                  <a:gd name="T4" fmla="*/ 223 w 223"/>
                  <a:gd name="T5" fmla="*/ 0 h 286"/>
                  <a:gd name="T6" fmla="*/ 0 w 223"/>
                  <a:gd name="T7" fmla="*/ 178 h 286"/>
                </a:gdLst>
                <a:ahLst/>
                <a:cxnLst>
                  <a:cxn ang="0">
                    <a:pos x="T0" y="T1"/>
                  </a:cxn>
                  <a:cxn ang="0">
                    <a:pos x="T2" y="T3"/>
                  </a:cxn>
                  <a:cxn ang="0">
                    <a:pos x="T4" y="T5"/>
                  </a:cxn>
                  <a:cxn ang="0">
                    <a:pos x="T6" y="T7"/>
                  </a:cxn>
                </a:cxnLst>
                <a:rect l="0" t="0" r="r" b="b"/>
                <a:pathLst>
                  <a:path w="223" h="286">
                    <a:moveTo>
                      <a:pt x="0" y="178"/>
                    </a:moveTo>
                    <a:cubicBezTo>
                      <a:pt x="53" y="243"/>
                      <a:pt x="133" y="285"/>
                      <a:pt x="223" y="286"/>
                    </a:cubicBezTo>
                    <a:cubicBezTo>
                      <a:pt x="223" y="0"/>
                      <a:pt x="223" y="0"/>
                      <a:pt x="223" y="0"/>
                    </a:cubicBezTo>
                    <a:lnTo>
                      <a:pt x="0" y="17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8" name="Freeform 106"/>
              <p:cNvSpPr>
                <a:spLocks/>
              </p:cNvSpPr>
              <p:nvPr/>
            </p:nvSpPr>
            <p:spPr bwMode="auto">
              <a:xfrm>
                <a:off x="11363325" y="1897063"/>
                <a:ext cx="203200" cy="233363"/>
              </a:xfrm>
              <a:custGeom>
                <a:avLst/>
                <a:gdLst>
                  <a:gd name="T0" fmla="*/ 248 w 248"/>
                  <a:gd name="T1" fmla="*/ 28 h 285"/>
                  <a:gd name="T2" fmla="*/ 124 w 248"/>
                  <a:gd name="T3" fmla="*/ 0 h 285"/>
                  <a:gd name="T4" fmla="*/ 0 w 248"/>
                  <a:gd name="T5" fmla="*/ 28 h 285"/>
                  <a:gd name="T6" fmla="*/ 124 w 248"/>
                  <a:gd name="T7" fmla="*/ 285 h 285"/>
                  <a:gd name="T8" fmla="*/ 248 w 248"/>
                  <a:gd name="T9" fmla="*/ 28 h 285"/>
                </a:gdLst>
                <a:ahLst/>
                <a:cxnLst>
                  <a:cxn ang="0">
                    <a:pos x="T0" y="T1"/>
                  </a:cxn>
                  <a:cxn ang="0">
                    <a:pos x="T2" y="T3"/>
                  </a:cxn>
                  <a:cxn ang="0">
                    <a:pos x="T4" y="T5"/>
                  </a:cxn>
                  <a:cxn ang="0">
                    <a:pos x="T6" y="T7"/>
                  </a:cxn>
                  <a:cxn ang="0">
                    <a:pos x="T8" y="T9"/>
                  </a:cxn>
                </a:cxnLst>
                <a:rect l="0" t="0" r="r" b="b"/>
                <a:pathLst>
                  <a:path w="248" h="285">
                    <a:moveTo>
                      <a:pt x="248" y="28"/>
                    </a:moveTo>
                    <a:cubicBezTo>
                      <a:pt x="210" y="10"/>
                      <a:pt x="168" y="0"/>
                      <a:pt x="124" y="0"/>
                    </a:cubicBezTo>
                    <a:cubicBezTo>
                      <a:pt x="80" y="0"/>
                      <a:pt x="38" y="10"/>
                      <a:pt x="0" y="28"/>
                    </a:cubicBezTo>
                    <a:cubicBezTo>
                      <a:pt x="124" y="285"/>
                      <a:pt x="124" y="285"/>
                      <a:pt x="124" y="285"/>
                    </a:cubicBezTo>
                    <a:lnTo>
                      <a:pt x="248" y="2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9" name="Freeform 107"/>
              <p:cNvSpPr>
                <a:spLocks/>
              </p:cNvSpPr>
              <p:nvPr/>
            </p:nvSpPr>
            <p:spPr bwMode="auto">
              <a:xfrm>
                <a:off x="11472863" y="2087563"/>
                <a:ext cx="233363" cy="196850"/>
              </a:xfrm>
              <a:custGeom>
                <a:avLst/>
                <a:gdLst>
                  <a:gd name="T0" fmla="*/ 223 w 285"/>
                  <a:gd name="T1" fmla="*/ 241 h 241"/>
                  <a:gd name="T2" fmla="*/ 285 w 285"/>
                  <a:gd name="T3" fmla="*/ 61 h 241"/>
                  <a:gd name="T4" fmla="*/ 279 w 285"/>
                  <a:gd name="T5" fmla="*/ 0 h 241"/>
                  <a:gd name="T6" fmla="*/ 0 w 285"/>
                  <a:gd name="T7" fmla="*/ 63 h 241"/>
                  <a:gd name="T8" fmla="*/ 223 w 285"/>
                  <a:gd name="T9" fmla="*/ 241 h 241"/>
                </a:gdLst>
                <a:ahLst/>
                <a:cxnLst>
                  <a:cxn ang="0">
                    <a:pos x="T0" y="T1"/>
                  </a:cxn>
                  <a:cxn ang="0">
                    <a:pos x="T2" y="T3"/>
                  </a:cxn>
                  <a:cxn ang="0">
                    <a:pos x="T4" y="T5"/>
                  </a:cxn>
                  <a:cxn ang="0">
                    <a:pos x="T6" y="T7"/>
                  </a:cxn>
                  <a:cxn ang="0">
                    <a:pos x="T8" y="T9"/>
                  </a:cxn>
                </a:cxnLst>
                <a:rect l="0" t="0" r="r" b="b"/>
                <a:pathLst>
                  <a:path w="285" h="241">
                    <a:moveTo>
                      <a:pt x="223" y="241"/>
                    </a:moveTo>
                    <a:cubicBezTo>
                      <a:pt x="262" y="191"/>
                      <a:pt x="285" y="129"/>
                      <a:pt x="285" y="61"/>
                    </a:cubicBezTo>
                    <a:cubicBezTo>
                      <a:pt x="285" y="40"/>
                      <a:pt x="283" y="19"/>
                      <a:pt x="279" y="0"/>
                    </a:cubicBezTo>
                    <a:cubicBezTo>
                      <a:pt x="0" y="63"/>
                      <a:pt x="0" y="63"/>
                      <a:pt x="0" y="63"/>
                    </a:cubicBezTo>
                    <a:lnTo>
                      <a:pt x="223" y="24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0" name="Freeform 108"/>
              <p:cNvSpPr>
                <a:spLocks/>
              </p:cNvSpPr>
              <p:nvPr/>
            </p:nvSpPr>
            <p:spPr bwMode="auto">
              <a:xfrm>
                <a:off x="11471275" y="1922463"/>
                <a:ext cx="228600" cy="209550"/>
              </a:xfrm>
              <a:custGeom>
                <a:avLst/>
                <a:gdLst>
                  <a:gd name="T0" fmla="*/ 279 w 279"/>
                  <a:gd name="T1" fmla="*/ 194 h 257"/>
                  <a:gd name="T2" fmla="*/ 124 w 279"/>
                  <a:gd name="T3" fmla="*/ 0 h 257"/>
                  <a:gd name="T4" fmla="*/ 0 w 279"/>
                  <a:gd name="T5" fmla="*/ 257 h 257"/>
                  <a:gd name="T6" fmla="*/ 279 w 279"/>
                  <a:gd name="T7" fmla="*/ 194 h 257"/>
                </a:gdLst>
                <a:ahLst/>
                <a:cxnLst>
                  <a:cxn ang="0">
                    <a:pos x="T0" y="T1"/>
                  </a:cxn>
                  <a:cxn ang="0">
                    <a:pos x="T2" y="T3"/>
                  </a:cxn>
                  <a:cxn ang="0">
                    <a:pos x="T4" y="T5"/>
                  </a:cxn>
                  <a:cxn ang="0">
                    <a:pos x="T6" y="T7"/>
                  </a:cxn>
                </a:cxnLst>
                <a:rect l="0" t="0" r="r" b="b"/>
                <a:pathLst>
                  <a:path w="279" h="257">
                    <a:moveTo>
                      <a:pt x="279" y="194"/>
                    </a:moveTo>
                    <a:cubicBezTo>
                      <a:pt x="258" y="109"/>
                      <a:pt x="201" y="38"/>
                      <a:pt x="124" y="0"/>
                    </a:cubicBezTo>
                    <a:cubicBezTo>
                      <a:pt x="0" y="257"/>
                      <a:pt x="0" y="257"/>
                      <a:pt x="0" y="257"/>
                    </a:cubicBezTo>
                    <a:lnTo>
                      <a:pt x="279" y="19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1" name="Freeform 100"/>
              <p:cNvSpPr>
                <a:spLocks/>
              </p:cNvSpPr>
              <p:nvPr/>
            </p:nvSpPr>
            <p:spPr bwMode="auto">
              <a:xfrm>
                <a:off x="10982325" y="2032001"/>
                <a:ext cx="288925" cy="403225"/>
              </a:xfrm>
              <a:custGeom>
                <a:avLst/>
                <a:gdLst>
                  <a:gd name="T0" fmla="*/ 289 w 353"/>
                  <a:gd name="T1" fmla="*/ 128 h 493"/>
                  <a:gd name="T2" fmla="*/ 296 w 353"/>
                  <a:gd name="T3" fmla="*/ 65 h 493"/>
                  <a:gd name="T4" fmla="*/ 14 w 353"/>
                  <a:gd name="T5" fmla="*/ 0 h 493"/>
                  <a:gd name="T6" fmla="*/ 0 w 353"/>
                  <a:gd name="T7" fmla="*/ 128 h 493"/>
                  <a:gd name="T8" fmla="*/ 127 w 353"/>
                  <a:gd name="T9" fmla="*/ 493 h 493"/>
                  <a:gd name="T10" fmla="*/ 353 w 353"/>
                  <a:gd name="T11" fmla="*/ 313 h 493"/>
                  <a:gd name="T12" fmla="*/ 289 w 353"/>
                  <a:gd name="T13" fmla="*/ 128 h 493"/>
                </a:gdLst>
                <a:ahLst/>
                <a:cxnLst>
                  <a:cxn ang="0">
                    <a:pos x="T0" y="T1"/>
                  </a:cxn>
                  <a:cxn ang="0">
                    <a:pos x="T2" y="T3"/>
                  </a:cxn>
                  <a:cxn ang="0">
                    <a:pos x="T4" y="T5"/>
                  </a:cxn>
                  <a:cxn ang="0">
                    <a:pos x="T6" y="T7"/>
                  </a:cxn>
                  <a:cxn ang="0">
                    <a:pos x="T8" y="T9"/>
                  </a:cxn>
                  <a:cxn ang="0">
                    <a:pos x="T10" y="T11"/>
                  </a:cxn>
                  <a:cxn ang="0">
                    <a:pos x="T12" y="T13"/>
                  </a:cxn>
                </a:cxnLst>
                <a:rect l="0" t="0" r="r" b="b"/>
                <a:pathLst>
                  <a:path w="353" h="493">
                    <a:moveTo>
                      <a:pt x="289" y="128"/>
                    </a:moveTo>
                    <a:cubicBezTo>
                      <a:pt x="289" y="106"/>
                      <a:pt x="292" y="85"/>
                      <a:pt x="296" y="65"/>
                    </a:cubicBezTo>
                    <a:cubicBezTo>
                      <a:pt x="14" y="0"/>
                      <a:pt x="14" y="0"/>
                      <a:pt x="14" y="0"/>
                    </a:cubicBezTo>
                    <a:cubicBezTo>
                      <a:pt x="5" y="41"/>
                      <a:pt x="0" y="84"/>
                      <a:pt x="0" y="128"/>
                    </a:cubicBezTo>
                    <a:cubicBezTo>
                      <a:pt x="0" y="266"/>
                      <a:pt x="47" y="393"/>
                      <a:pt x="127" y="493"/>
                    </a:cubicBezTo>
                    <a:cubicBezTo>
                      <a:pt x="353" y="313"/>
                      <a:pt x="353" y="313"/>
                      <a:pt x="353" y="313"/>
                    </a:cubicBezTo>
                    <a:cubicBezTo>
                      <a:pt x="313" y="262"/>
                      <a:pt x="289" y="198"/>
                      <a:pt x="289" y="128"/>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2" name="Freeform 99"/>
              <p:cNvSpPr>
                <a:spLocks/>
              </p:cNvSpPr>
              <p:nvPr/>
            </p:nvSpPr>
            <p:spPr bwMode="auto">
              <a:xfrm>
                <a:off x="11090275" y="2293938"/>
                <a:ext cx="371475" cy="327025"/>
              </a:xfrm>
              <a:custGeom>
                <a:avLst/>
                <a:gdLst>
                  <a:gd name="T0" fmla="*/ 226 w 455"/>
                  <a:gd name="T1" fmla="*/ 0 h 400"/>
                  <a:gd name="T2" fmla="*/ 0 w 455"/>
                  <a:gd name="T3" fmla="*/ 181 h 400"/>
                  <a:gd name="T4" fmla="*/ 455 w 455"/>
                  <a:gd name="T5" fmla="*/ 400 h 400"/>
                  <a:gd name="T6" fmla="*/ 455 w 455"/>
                  <a:gd name="T7" fmla="*/ 111 h 400"/>
                  <a:gd name="T8" fmla="*/ 226 w 455"/>
                  <a:gd name="T9" fmla="*/ 0 h 400"/>
                </a:gdLst>
                <a:ahLst/>
                <a:cxnLst>
                  <a:cxn ang="0">
                    <a:pos x="T0" y="T1"/>
                  </a:cxn>
                  <a:cxn ang="0">
                    <a:pos x="T2" y="T3"/>
                  </a:cxn>
                  <a:cxn ang="0">
                    <a:pos x="T4" y="T5"/>
                  </a:cxn>
                  <a:cxn ang="0">
                    <a:pos x="T6" y="T7"/>
                  </a:cxn>
                  <a:cxn ang="0">
                    <a:pos x="T8" y="T9"/>
                  </a:cxn>
                </a:cxnLst>
                <a:rect l="0" t="0" r="r" b="b"/>
                <a:pathLst>
                  <a:path w="455" h="400">
                    <a:moveTo>
                      <a:pt x="226" y="0"/>
                    </a:moveTo>
                    <a:cubicBezTo>
                      <a:pt x="0" y="181"/>
                      <a:pt x="0" y="181"/>
                      <a:pt x="0" y="181"/>
                    </a:cubicBezTo>
                    <a:cubicBezTo>
                      <a:pt x="107" y="314"/>
                      <a:pt x="271" y="399"/>
                      <a:pt x="455" y="400"/>
                    </a:cubicBezTo>
                    <a:cubicBezTo>
                      <a:pt x="455" y="111"/>
                      <a:pt x="455" y="111"/>
                      <a:pt x="455" y="111"/>
                    </a:cubicBezTo>
                    <a:cubicBezTo>
                      <a:pt x="363" y="110"/>
                      <a:pt x="280" y="67"/>
                      <a:pt x="226"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3" name="Freeform 101"/>
              <p:cNvSpPr>
                <a:spLocks/>
              </p:cNvSpPr>
              <p:nvPr/>
            </p:nvSpPr>
            <p:spPr bwMode="auto">
              <a:xfrm>
                <a:off x="11468100" y="2293938"/>
                <a:ext cx="373063" cy="327025"/>
              </a:xfrm>
              <a:custGeom>
                <a:avLst/>
                <a:gdLst>
                  <a:gd name="T0" fmla="*/ 0 w 456"/>
                  <a:gd name="T1" fmla="*/ 111 h 400"/>
                  <a:gd name="T2" fmla="*/ 0 w 456"/>
                  <a:gd name="T3" fmla="*/ 400 h 400"/>
                  <a:gd name="T4" fmla="*/ 456 w 456"/>
                  <a:gd name="T5" fmla="*/ 181 h 400"/>
                  <a:gd name="T6" fmla="*/ 230 w 456"/>
                  <a:gd name="T7" fmla="*/ 0 h 400"/>
                  <a:gd name="T8" fmla="*/ 0 w 456"/>
                  <a:gd name="T9" fmla="*/ 111 h 400"/>
                </a:gdLst>
                <a:ahLst/>
                <a:cxnLst>
                  <a:cxn ang="0">
                    <a:pos x="T0" y="T1"/>
                  </a:cxn>
                  <a:cxn ang="0">
                    <a:pos x="T2" y="T3"/>
                  </a:cxn>
                  <a:cxn ang="0">
                    <a:pos x="T4" y="T5"/>
                  </a:cxn>
                  <a:cxn ang="0">
                    <a:pos x="T6" y="T7"/>
                  </a:cxn>
                  <a:cxn ang="0">
                    <a:pos x="T8" y="T9"/>
                  </a:cxn>
                </a:cxnLst>
                <a:rect l="0" t="0" r="r" b="b"/>
                <a:pathLst>
                  <a:path w="456" h="400">
                    <a:moveTo>
                      <a:pt x="0" y="111"/>
                    </a:moveTo>
                    <a:cubicBezTo>
                      <a:pt x="0" y="400"/>
                      <a:pt x="0" y="400"/>
                      <a:pt x="0" y="400"/>
                    </a:cubicBezTo>
                    <a:cubicBezTo>
                      <a:pt x="184" y="399"/>
                      <a:pt x="348" y="314"/>
                      <a:pt x="456" y="181"/>
                    </a:cubicBezTo>
                    <a:cubicBezTo>
                      <a:pt x="230" y="0"/>
                      <a:pt x="230" y="0"/>
                      <a:pt x="230" y="0"/>
                    </a:cubicBezTo>
                    <a:cubicBezTo>
                      <a:pt x="175" y="67"/>
                      <a:pt x="92" y="110"/>
                      <a:pt x="0" y="111"/>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4" name="Freeform 98"/>
              <p:cNvSpPr>
                <a:spLocks/>
              </p:cNvSpPr>
              <p:nvPr/>
            </p:nvSpPr>
            <p:spPr bwMode="auto">
              <a:xfrm>
                <a:off x="11660188" y="2032001"/>
                <a:ext cx="288925" cy="403225"/>
              </a:xfrm>
              <a:custGeom>
                <a:avLst/>
                <a:gdLst>
                  <a:gd name="T0" fmla="*/ 64 w 353"/>
                  <a:gd name="T1" fmla="*/ 128 h 493"/>
                  <a:gd name="T2" fmla="*/ 0 w 353"/>
                  <a:gd name="T3" fmla="*/ 313 h 493"/>
                  <a:gd name="T4" fmla="*/ 227 w 353"/>
                  <a:gd name="T5" fmla="*/ 493 h 493"/>
                  <a:gd name="T6" fmla="*/ 353 w 353"/>
                  <a:gd name="T7" fmla="*/ 128 h 493"/>
                  <a:gd name="T8" fmla="*/ 340 w 353"/>
                  <a:gd name="T9" fmla="*/ 0 h 493"/>
                  <a:gd name="T10" fmla="*/ 57 w 353"/>
                  <a:gd name="T11" fmla="*/ 65 h 493"/>
                  <a:gd name="T12" fmla="*/ 64 w 353"/>
                  <a:gd name="T13" fmla="*/ 128 h 493"/>
                </a:gdLst>
                <a:ahLst/>
                <a:cxnLst>
                  <a:cxn ang="0">
                    <a:pos x="T0" y="T1"/>
                  </a:cxn>
                  <a:cxn ang="0">
                    <a:pos x="T2" y="T3"/>
                  </a:cxn>
                  <a:cxn ang="0">
                    <a:pos x="T4" y="T5"/>
                  </a:cxn>
                  <a:cxn ang="0">
                    <a:pos x="T6" y="T7"/>
                  </a:cxn>
                  <a:cxn ang="0">
                    <a:pos x="T8" y="T9"/>
                  </a:cxn>
                  <a:cxn ang="0">
                    <a:pos x="T10" y="T11"/>
                  </a:cxn>
                  <a:cxn ang="0">
                    <a:pos x="T12" y="T13"/>
                  </a:cxn>
                </a:cxnLst>
                <a:rect l="0" t="0" r="r" b="b"/>
                <a:pathLst>
                  <a:path w="353" h="493">
                    <a:moveTo>
                      <a:pt x="64" y="128"/>
                    </a:moveTo>
                    <a:cubicBezTo>
                      <a:pt x="64" y="198"/>
                      <a:pt x="40" y="262"/>
                      <a:pt x="0" y="313"/>
                    </a:cubicBezTo>
                    <a:cubicBezTo>
                      <a:pt x="227" y="493"/>
                      <a:pt x="227" y="493"/>
                      <a:pt x="227" y="493"/>
                    </a:cubicBezTo>
                    <a:cubicBezTo>
                      <a:pt x="306" y="393"/>
                      <a:pt x="353" y="266"/>
                      <a:pt x="353" y="128"/>
                    </a:cubicBezTo>
                    <a:cubicBezTo>
                      <a:pt x="353" y="84"/>
                      <a:pt x="349" y="41"/>
                      <a:pt x="340" y="0"/>
                    </a:cubicBezTo>
                    <a:cubicBezTo>
                      <a:pt x="57" y="65"/>
                      <a:pt x="57" y="65"/>
                      <a:pt x="57" y="65"/>
                    </a:cubicBezTo>
                    <a:cubicBezTo>
                      <a:pt x="62" y="85"/>
                      <a:pt x="64" y="106"/>
                      <a:pt x="64" y="128"/>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5" name="Freeform 96"/>
              <p:cNvSpPr>
                <a:spLocks/>
              </p:cNvSpPr>
              <p:nvPr/>
            </p:nvSpPr>
            <p:spPr bwMode="auto">
              <a:xfrm>
                <a:off x="11576050" y="1703388"/>
                <a:ext cx="360363" cy="376238"/>
              </a:xfrm>
              <a:custGeom>
                <a:avLst/>
                <a:gdLst>
                  <a:gd name="T0" fmla="*/ 159 w 441"/>
                  <a:gd name="T1" fmla="*/ 460 h 460"/>
                  <a:gd name="T2" fmla="*/ 441 w 441"/>
                  <a:gd name="T3" fmla="*/ 395 h 460"/>
                  <a:gd name="T4" fmla="*/ 125 w 441"/>
                  <a:gd name="T5" fmla="*/ 0 h 460"/>
                  <a:gd name="T6" fmla="*/ 0 w 441"/>
                  <a:gd name="T7" fmla="*/ 261 h 460"/>
                  <a:gd name="T8" fmla="*/ 159 w 441"/>
                  <a:gd name="T9" fmla="*/ 460 h 460"/>
                </a:gdLst>
                <a:ahLst/>
                <a:cxnLst>
                  <a:cxn ang="0">
                    <a:pos x="T0" y="T1"/>
                  </a:cxn>
                  <a:cxn ang="0">
                    <a:pos x="T2" y="T3"/>
                  </a:cxn>
                  <a:cxn ang="0">
                    <a:pos x="T4" y="T5"/>
                  </a:cxn>
                  <a:cxn ang="0">
                    <a:pos x="T6" y="T7"/>
                  </a:cxn>
                  <a:cxn ang="0">
                    <a:pos x="T8" y="T9"/>
                  </a:cxn>
                </a:cxnLst>
                <a:rect l="0" t="0" r="r" b="b"/>
                <a:pathLst>
                  <a:path w="441" h="460">
                    <a:moveTo>
                      <a:pt x="159" y="460"/>
                    </a:moveTo>
                    <a:cubicBezTo>
                      <a:pt x="441" y="395"/>
                      <a:pt x="441" y="395"/>
                      <a:pt x="441" y="395"/>
                    </a:cubicBezTo>
                    <a:cubicBezTo>
                      <a:pt x="400" y="222"/>
                      <a:pt x="282" y="77"/>
                      <a:pt x="125" y="0"/>
                    </a:cubicBezTo>
                    <a:cubicBezTo>
                      <a:pt x="0" y="261"/>
                      <a:pt x="0" y="261"/>
                      <a:pt x="0" y="261"/>
                    </a:cubicBezTo>
                    <a:cubicBezTo>
                      <a:pt x="78" y="300"/>
                      <a:pt x="137" y="373"/>
                      <a:pt x="159" y="46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6" name="Freeform 97"/>
              <p:cNvSpPr>
                <a:spLocks/>
              </p:cNvSpPr>
              <p:nvPr/>
            </p:nvSpPr>
            <p:spPr bwMode="auto">
              <a:xfrm>
                <a:off x="11258550" y="1654176"/>
                <a:ext cx="414338" cy="258763"/>
              </a:xfrm>
              <a:custGeom>
                <a:avLst/>
                <a:gdLst>
                  <a:gd name="T0" fmla="*/ 253 w 506"/>
                  <a:gd name="T1" fmla="*/ 289 h 317"/>
                  <a:gd name="T2" fmla="*/ 381 w 506"/>
                  <a:gd name="T3" fmla="*/ 317 h 317"/>
                  <a:gd name="T4" fmla="*/ 506 w 506"/>
                  <a:gd name="T5" fmla="*/ 57 h 317"/>
                  <a:gd name="T6" fmla="*/ 253 w 506"/>
                  <a:gd name="T7" fmla="*/ 0 h 317"/>
                  <a:gd name="T8" fmla="*/ 0 w 506"/>
                  <a:gd name="T9" fmla="*/ 57 h 317"/>
                  <a:gd name="T10" fmla="*/ 126 w 506"/>
                  <a:gd name="T11" fmla="*/ 317 h 317"/>
                  <a:gd name="T12" fmla="*/ 253 w 506"/>
                  <a:gd name="T13" fmla="*/ 289 h 317"/>
                </a:gdLst>
                <a:ahLst/>
                <a:cxnLst>
                  <a:cxn ang="0">
                    <a:pos x="T0" y="T1"/>
                  </a:cxn>
                  <a:cxn ang="0">
                    <a:pos x="T2" y="T3"/>
                  </a:cxn>
                  <a:cxn ang="0">
                    <a:pos x="T4" y="T5"/>
                  </a:cxn>
                  <a:cxn ang="0">
                    <a:pos x="T6" y="T7"/>
                  </a:cxn>
                  <a:cxn ang="0">
                    <a:pos x="T8" y="T9"/>
                  </a:cxn>
                  <a:cxn ang="0">
                    <a:pos x="T10" y="T11"/>
                  </a:cxn>
                  <a:cxn ang="0">
                    <a:pos x="T12" y="T13"/>
                  </a:cxn>
                </a:cxnLst>
                <a:rect l="0" t="0" r="r" b="b"/>
                <a:pathLst>
                  <a:path w="506" h="317">
                    <a:moveTo>
                      <a:pt x="253" y="289"/>
                    </a:moveTo>
                    <a:cubicBezTo>
                      <a:pt x="299" y="289"/>
                      <a:pt x="342" y="299"/>
                      <a:pt x="381" y="317"/>
                    </a:cubicBezTo>
                    <a:cubicBezTo>
                      <a:pt x="506" y="57"/>
                      <a:pt x="506" y="57"/>
                      <a:pt x="506" y="57"/>
                    </a:cubicBezTo>
                    <a:cubicBezTo>
                      <a:pt x="429" y="20"/>
                      <a:pt x="344" y="0"/>
                      <a:pt x="253" y="0"/>
                    </a:cubicBezTo>
                    <a:cubicBezTo>
                      <a:pt x="163" y="0"/>
                      <a:pt x="77" y="20"/>
                      <a:pt x="0" y="57"/>
                    </a:cubicBezTo>
                    <a:cubicBezTo>
                      <a:pt x="126" y="317"/>
                      <a:pt x="126" y="317"/>
                      <a:pt x="126" y="317"/>
                    </a:cubicBezTo>
                    <a:cubicBezTo>
                      <a:pt x="165" y="299"/>
                      <a:pt x="208" y="289"/>
                      <a:pt x="253" y="289"/>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7" name="Freeform 95"/>
              <p:cNvSpPr>
                <a:spLocks/>
              </p:cNvSpPr>
              <p:nvPr/>
            </p:nvSpPr>
            <p:spPr bwMode="auto">
              <a:xfrm>
                <a:off x="10995025" y="1703388"/>
                <a:ext cx="360363" cy="376238"/>
              </a:xfrm>
              <a:custGeom>
                <a:avLst/>
                <a:gdLst>
                  <a:gd name="T0" fmla="*/ 441 w 441"/>
                  <a:gd name="T1" fmla="*/ 261 h 460"/>
                  <a:gd name="T2" fmla="*/ 315 w 441"/>
                  <a:gd name="T3" fmla="*/ 0 h 460"/>
                  <a:gd name="T4" fmla="*/ 0 w 441"/>
                  <a:gd name="T5" fmla="*/ 395 h 460"/>
                  <a:gd name="T6" fmla="*/ 282 w 441"/>
                  <a:gd name="T7" fmla="*/ 460 h 460"/>
                  <a:gd name="T8" fmla="*/ 441 w 441"/>
                  <a:gd name="T9" fmla="*/ 261 h 460"/>
                </a:gdLst>
                <a:ahLst/>
                <a:cxnLst>
                  <a:cxn ang="0">
                    <a:pos x="T0" y="T1"/>
                  </a:cxn>
                  <a:cxn ang="0">
                    <a:pos x="T2" y="T3"/>
                  </a:cxn>
                  <a:cxn ang="0">
                    <a:pos x="T4" y="T5"/>
                  </a:cxn>
                  <a:cxn ang="0">
                    <a:pos x="T6" y="T7"/>
                  </a:cxn>
                  <a:cxn ang="0">
                    <a:pos x="T8" y="T9"/>
                  </a:cxn>
                </a:cxnLst>
                <a:rect l="0" t="0" r="r" b="b"/>
                <a:pathLst>
                  <a:path w="441" h="460">
                    <a:moveTo>
                      <a:pt x="441" y="261"/>
                    </a:moveTo>
                    <a:cubicBezTo>
                      <a:pt x="315" y="0"/>
                      <a:pt x="315" y="0"/>
                      <a:pt x="315" y="0"/>
                    </a:cubicBezTo>
                    <a:cubicBezTo>
                      <a:pt x="158" y="77"/>
                      <a:pt x="41" y="222"/>
                      <a:pt x="0" y="395"/>
                    </a:cubicBezTo>
                    <a:cubicBezTo>
                      <a:pt x="282" y="460"/>
                      <a:pt x="282" y="460"/>
                      <a:pt x="282" y="460"/>
                    </a:cubicBezTo>
                    <a:cubicBezTo>
                      <a:pt x="303" y="373"/>
                      <a:pt x="362" y="300"/>
                      <a:pt x="441" y="261"/>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grpSp>
        <p:grpSp>
          <p:nvGrpSpPr>
            <p:cNvPr id="6" name="Group 5"/>
            <p:cNvGrpSpPr/>
            <p:nvPr/>
          </p:nvGrpSpPr>
          <p:grpSpPr>
            <a:xfrm rot="61083">
              <a:off x="6537055" y="2733769"/>
              <a:ext cx="186754" cy="186754"/>
              <a:chOff x="6002623" y="2733675"/>
              <a:chExt cx="186754" cy="186754"/>
            </a:xfrm>
          </p:grpSpPr>
          <p:sp>
            <p:nvSpPr>
              <p:cNvPr id="25" name="Oval 24"/>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6" name="Oval 25"/>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2</a:t>
                </a:r>
              </a:p>
            </p:txBody>
          </p:sp>
        </p:grpSp>
        <p:grpSp>
          <p:nvGrpSpPr>
            <p:cNvPr id="7" name="Group 6"/>
            <p:cNvGrpSpPr/>
            <p:nvPr/>
          </p:nvGrpSpPr>
          <p:grpSpPr>
            <a:xfrm>
              <a:off x="6065948" y="2947858"/>
              <a:ext cx="186754" cy="186754"/>
              <a:chOff x="6002623" y="2733675"/>
              <a:chExt cx="186754" cy="186754"/>
            </a:xfrm>
          </p:grpSpPr>
          <p:sp>
            <p:nvSpPr>
              <p:cNvPr id="23" name="Oval 22"/>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4" name="Oval 23"/>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1</a:t>
                </a:r>
              </a:p>
            </p:txBody>
          </p:sp>
        </p:grpSp>
        <p:grpSp>
          <p:nvGrpSpPr>
            <p:cNvPr id="8" name="Group 7"/>
            <p:cNvGrpSpPr/>
            <p:nvPr/>
          </p:nvGrpSpPr>
          <p:grpSpPr>
            <a:xfrm>
              <a:off x="5934628" y="3446045"/>
              <a:ext cx="186754" cy="186754"/>
              <a:chOff x="6002623" y="2733675"/>
              <a:chExt cx="186754" cy="186754"/>
            </a:xfrm>
          </p:grpSpPr>
          <p:sp>
            <p:nvSpPr>
              <p:cNvPr id="21" name="Oval 20"/>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2" name="Oval 21"/>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7</a:t>
                </a:r>
              </a:p>
            </p:txBody>
          </p:sp>
        </p:grpSp>
        <p:grpSp>
          <p:nvGrpSpPr>
            <p:cNvPr id="9" name="Group 8"/>
            <p:cNvGrpSpPr/>
            <p:nvPr/>
          </p:nvGrpSpPr>
          <p:grpSpPr>
            <a:xfrm>
              <a:off x="6262966" y="3876882"/>
              <a:ext cx="186754" cy="186754"/>
              <a:chOff x="6002623" y="2733675"/>
              <a:chExt cx="186754" cy="186754"/>
            </a:xfrm>
          </p:grpSpPr>
          <p:sp>
            <p:nvSpPr>
              <p:cNvPr id="19" name="Oval 18"/>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0" name="Oval 19"/>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6</a:t>
                </a:r>
              </a:p>
            </p:txBody>
          </p:sp>
        </p:grpSp>
        <p:grpSp>
          <p:nvGrpSpPr>
            <p:cNvPr id="10" name="Group 9"/>
            <p:cNvGrpSpPr/>
            <p:nvPr/>
          </p:nvGrpSpPr>
          <p:grpSpPr>
            <a:xfrm>
              <a:off x="6781127" y="3880998"/>
              <a:ext cx="186754" cy="186754"/>
              <a:chOff x="6002623" y="2733675"/>
              <a:chExt cx="186754" cy="186754"/>
            </a:xfrm>
          </p:grpSpPr>
          <p:sp>
            <p:nvSpPr>
              <p:cNvPr id="17" name="Oval 16"/>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8" name="Oval 17"/>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5</a:t>
                </a:r>
              </a:p>
            </p:txBody>
          </p:sp>
        </p:grpSp>
        <p:grpSp>
          <p:nvGrpSpPr>
            <p:cNvPr id="11" name="Group 10"/>
            <p:cNvGrpSpPr/>
            <p:nvPr/>
          </p:nvGrpSpPr>
          <p:grpSpPr>
            <a:xfrm>
              <a:off x="7110509" y="3480921"/>
              <a:ext cx="186754" cy="186754"/>
              <a:chOff x="6002623" y="2733675"/>
              <a:chExt cx="186754" cy="186754"/>
            </a:xfrm>
          </p:grpSpPr>
          <p:sp>
            <p:nvSpPr>
              <p:cNvPr id="15" name="Oval 14"/>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6" name="Oval 15"/>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4</a:t>
                </a:r>
              </a:p>
            </p:txBody>
          </p:sp>
        </p:grpSp>
        <p:grpSp>
          <p:nvGrpSpPr>
            <p:cNvPr id="12" name="Group 11"/>
            <p:cNvGrpSpPr/>
            <p:nvPr/>
          </p:nvGrpSpPr>
          <p:grpSpPr>
            <a:xfrm>
              <a:off x="7002549" y="2967399"/>
              <a:ext cx="186754" cy="186754"/>
              <a:chOff x="6002623" y="2733675"/>
              <a:chExt cx="186754" cy="186754"/>
            </a:xfrm>
          </p:grpSpPr>
          <p:sp>
            <p:nvSpPr>
              <p:cNvPr id="13" name="Oval 12"/>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4" name="Oval 13"/>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3</a:t>
                </a:r>
              </a:p>
            </p:txBody>
          </p:sp>
        </p:grpSp>
      </p:grpSp>
      <p:sp>
        <p:nvSpPr>
          <p:cNvPr id="131" name="Rectangle 130"/>
          <p:cNvSpPr/>
          <p:nvPr/>
        </p:nvSpPr>
        <p:spPr>
          <a:xfrm>
            <a:off x="388175" y="1200150"/>
            <a:ext cx="2252942" cy="590931"/>
          </a:xfrm>
          <a:prstGeom prst="rect">
            <a:avLst/>
          </a:prstGeom>
        </p:spPr>
        <p:txBody>
          <a:bodyPr wrap="square" lIns="0" tIns="0" rIns="0" bIns="0" anchor="ctr">
            <a:spAutoFit/>
          </a:bodyPr>
          <a:lstStyle/>
          <a:p>
            <a:pPr algn="r">
              <a:lnSpc>
                <a:spcPct val="120000"/>
              </a:lnSpc>
            </a:pPr>
            <a:r>
              <a:rPr lang="en-US" sz="1200" b="1">
                <a:solidFill>
                  <a:schemeClr val="accent1"/>
                </a:solidFill>
              </a:rPr>
              <a:t>Element Title Here</a:t>
            </a:r>
            <a:endParaRPr lang="en-US" sz="1200">
              <a:solidFill>
                <a:schemeClr val="accent1"/>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32" name="Rectangle 131"/>
          <p:cNvSpPr/>
          <p:nvPr/>
        </p:nvSpPr>
        <p:spPr>
          <a:xfrm>
            <a:off x="6502883" y="1200150"/>
            <a:ext cx="2252942" cy="590931"/>
          </a:xfrm>
          <a:prstGeom prst="rect">
            <a:avLst/>
          </a:prstGeom>
        </p:spPr>
        <p:txBody>
          <a:bodyPr wrap="square" lIns="0" tIns="0" rIns="0" bIns="0" anchor="ctr">
            <a:spAutoFit/>
          </a:bodyPr>
          <a:lstStyle/>
          <a:p>
            <a:pPr>
              <a:lnSpc>
                <a:spcPct val="120000"/>
              </a:lnSpc>
            </a:pPr>
            <a:r>
              <a:rPr lang="en-US" sz="1200" b="1">
                <a:solidFill>
                  <a:schemeClr val="accent2"/>
                </a:solidFill>
              </a:rPr>
              <a:t>Element Title Here</a:t>
            </a:r>
            <a:endParaRPr lang="en-US" sz="12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33" name="Rectangle 132"/>
          <p:cNvSpPr/>
          <p:nvPr/>
        </p:nvSpPr>
        <p:spPr>
          <a:xfrm>
            <a:off x="388175" y="2511252"/>
            <a:ext cx="2252942" cy="590931"/>
          </a:xfrm>
          <a:prstGeom prst="rect">
            <a:avLst/>
          </a:prstGeom>
        </p:spPr>
        <p:txBody>
          <a:bodyPr wrap="square" lIns="0" tIns="0" rIns="0" bIns="0" anchor="ctr">
            <a:spAutoFit/>
          </a:bodyPr>
          <a:lstStyle/>
          <a:p>
            <a:pPr algn="r">
              <a:lnSpc>
                <a:spcPct val="120000"/>
              </a:lnSpc>
            </a:pPr>
            <a:r>
              <a:rPr lang="en-US" sz="1200" b="1">
                <a:solidFill>
                  <a:schemeClr val="accent3"/>
                </a:solidFill>
              </a:rPr>
              <a:t>Element Title Here</a:t>
            </a:r>
            <a:endParaRPr lang="en-US" sz="1200">
              <a:solidFill>
                <a:schemeClr val="accent3"/>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34" name="Rectangle 133"/>
          <p:cNvSpPr/>
          <p:nvPr/>
        </p:nvSpPr>
        <p:spPr>
          <a:xfrm>
            <a:off x="6502883" y="2948489"/>
            <a:ext cx="2252942" cy="590931"/>
          </a:xfrm>
          <a:prstGeom prst="rect">
            <a:avLst/>
          </a:prstGeom>
        </p:spPr>
        <p:txBody>
          <a:bodyPr wrap="square" lIns="0" tIns="0" rIns="0" bIns="0" anchor="ctr">
            <a:spAutoFit/>
          </a:bodyPr>
          <a:lstStyle/>
          <a:p>
            <a:pPr>
              <a:lnSpc>
                <a:spcPct val="120000"/>
              </a:lnSpc>
            </a:pPr>
            <a:r>
              <a:rPr lang="en-US" sz="1200" b="1">
                <a:solidFill>
                  <a:schemeClr val="accent4"/>
                </a:solidFill>
              </a:rPr>
              <a:t>Element Title Here</a:t>
            </a:r>
            <a:endParaRPr lang="en-US" sz="12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35" name="Rectangle 134"/>
          <p:cNvSpPr/>
          <p:nvPr/>
        </p:nvSpPr>
        <p:spPr>
          <a:xfrm>
            <a:off x="6502883" y="2074015"/>
            <a:ext cx="2252942" cy="590931"/>
          </a:xfrm>
          <a:prstGeom prst="rect">
            <a:avLst/>
          </a:prstGeom>
        </p:spPr>
        <p:txBody>
          <a:bodyPr wrap="square" lIns="0" tIns="0" rIns="0" bIns="0" anchor="ctr">
            <a:spAutoFit/>
          </a:bodyPr>
          <a:lstStyle/>
          <a:p>
            <a:pPr>
              <a:lnSpc>
                <a:spcPct val="120000"/>
              </a:lnSpc>
            </a:pPr>
            <a:r>
              <a:rPr lang="en-US" sz="1200" b="1">
                <a:solidFill>
                  <a:schemeClr val="accent3"/>
                </a:solidFill>
              </a:rPr>
              <a:t>Element Title Here</a:t>
            </a:r>
            <a:endParaRPr lang="en-US" sz="12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36" name="Rectangle 135"/>
          <p:cNvSpPr/>
          <p:nvPr/>
        </p:nvSpPr>
        <p:spPr>
          <a:xfrm>
            <a:off x="388175" y="3822354"/>
            <a:ext cx="2252942" cy="590931"/>
          </a:xfrm>
          <a:prstGeom prst="rect">
            <a:avLst/>
          </a:prstGeom>
        </p:spPr>
        <p:txBody>
          <a:bodyPr wrap="square" lIns="0" tIns="0" rIns="0" bIns="0" anchor="ctr">
            <a:spAutoFit/>
          </a:bodyPr>
          <a:lstStyle/>
          <a:p>
            <a:pPr algn="r">
              <a:lnSpc>
                <a:spcPct val="120000"/>
              </a:lnSpc>
            </a:pPr>
            <a:r>
              <a:rPr lang="en-US" sz="1200" b="1">
                <a:solidFill>
                  <a:schemeClr val="accent6"/>
                </a:solidFill>
              </a:rPr>
              <a:t>Element Title Here</a:t>
            </a:r>
            <a:endParaRPr lang="en-US" sz="1200">
              <a:solidFill>
                <a:schemeClr val="accent6"/>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37" name="Rectangle 136"/>
          <p:cNvSpPr/>
          <p:nvPr/>
        </p:nvSpPr>
        <p:spPr>
          <a:xfrm>
            <a:off x="6502883" y="3822354"/>
            <a:ext cx="2252942" cy="590931"/>
          </a:xfrm>
          <a:prstGeom prst="rect">
            <a:avLst/>
          </a:prstGeom>
        </p:spPr>
        <p:txBody>
          <a:bodyPr wrap="square" lIns="0" tIns="0" rIns="0" bIns="0" anchor="ctr">
            <a:spAutoFit/>
          </a:bodyPr>
          <a:lstStyle/>
          <a:p>
            <a:pPr>
              <a:lnSpc>
                <a:spcPct val="120000"/>
              </a:lnSpc>
            </a:pPr>
            <a:r>
              <a:rPr lang="en-US" sz="1200" b="1">
                <a:solidFill>
                  <a:schemeClr val="accent5"/>
                </a:solidFill>
              </a:rPr>
              <a:t>Element Title Here</a:t>
            </a:r>
            <a:endParaRPr lang="en-US" sz="12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Tree>
    <p:extLst>
      <p:ext uri="{BB962C8B-B14F-4D97-AF65-F5344CB8AC3E}">
        <p14:creationId xmlns:p14="http://schemas.microsoft.com/office/powerpoint/2010/main" val="12284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Circle Infographic – </a:t>
            </a:r>
            <a:r>
              <a:rPr lang="ar-SY"/>
              <a:t>8</a:t>
            </a:r>
            <a:r>
              <a:rPr lang="en-US"/>
              <a:t> Steps</a:t>
            </a:r>
          </a:p>
        </p:txBody>
      </p:sp>
      <p:grpSp>
        <p:nvGrpSpPr>
          <p:cNvPr id="4" name="Group 3"/>
          <p:cNvGrpSpPr/>
          <p:nvPr/>
        </p:nvGrpSpPr>
        <p:grpSpPr>
          <a:xfrm>
            <a:off x="2949936" y="1189990"/>
            <a:ext cx="3244128" cy="3240590"/>
            <a:chOff x="5368133" y="2701925"/>
            <a:chExt cx="1455737" cy="1454150"/>
          </a:xfrm>
        </p:grpSpPr>
        <p:grpSp>
          <p:nvGrpSpPr>
            <p:cNvPr id="5" name="Group 4"/>
            <p:cNvGrpSpPr/>
            <p:nvPr/>
          </p:nvGrpSpPr>
          <p:grpSpPr>
            <a:xfrm rot="17537">
              <a:off x="5368133" y="2701925"/>
              <a:ext cx="1455737" cy="1454150"/>
              <a:chOff x="12831763" y="1388269"/>
              <a:chExt cx="1455737" cy="1454150"/>
            </a:xfrm>
          </p:grpSpPr>
          <p:sp>
            <p:nvSpPr>
              <p:cNvPr id="30" name="Freeform 29"/>
              <p:cNvSpPr>
                <a:spLocks/>
              </p:cNvSpPr>
              <p:nvPr/>
            </p:nvSpPr>
            <p:spPr bwMode="auto">
              <a:xfrm>
                <a:off x="14287500" y="2112169"/>
                <a:ext cx="0" cy="3175"/>
              </a:xfrm>
              <a:custGeom>
                <a:avLst/>
                <a:gdLst>
                  <a:gd name="T0" fmla="*/ 4 h 4"/>
                  <a:gd name="T1" fmla="*/ 0 h 4"/>
                  <a:gd name="T2" fmla="*/ 0 h 4"/>
                  <a:gd name="T3" fmla="*/ 4 h 4"/>
                </a:gdLst>
                <a:ahLst/>
                <a:cxnLst>
                  <a:cxn ang="0">
                    <a:pos x="0" y="T0"/>
                  </a:cxn>
                  <a:cxn ang="0">
                    <a:pos x="0" y="T1"/>
                  </a:cxn>
                  <a:cxn ang="0">
                    <a:pos x="0" y="T2"/>
                  </a:cxn>
                  <a:cxn ang="0">
                    <a:pos x="0" y="T3"/>
                  </a:cxn>
                </a:cxnLst>
                <a:rect l="0" t="0" r="r" b="b"/>
                <a:pathLst>
                  <a:path h="4">
                    <a:moveTo>
                      <a:pt x="0" y="4"/>
                    </a:moveTo>
                    <a:cubicBezTo>
                      <a:pt x="0" y="0"/>
                      <a:pt x="0" y="0"/>
                      <a:pt x="0" y="0"/>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1" name="Freeform 10"/>
              <p:cNvSpPr>
                <a:spLocks/>
              </p:cNvSpPr>
              <p:nvPr/>
            </p:nvSpPr>
            <p:spPr bwMode="auto">
              <a:xfrm>
                <a:off x="14287500" y="2115344"/>
                <a:ext cx="0" cy="3175"/>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2" name="Freeform 11"/>
              <p:cNvSpPr>
                <a:spLocks/>
              </p:cNvSpPr>
              <p:nvPr/>
            </p:nvSpPr>
            <p:spPr bwMode="auto">
              <a:xfrm>
                <a:off x="14284325" y="2112169"/>
                <a:ext cx="3175" cy="3175"/>
              </a:xfrm>
              <a:custGeom>
                <a:avLst/>
                <a:gdLst>
                  <a:gd name="T0" fmla="*/ 0 w 4"/>
                  <a:gd name="T1" fmla="*/ 0 h 4"/>
                  <a:gd name="T2" fmla="*/ 0 w 4"/>
                  <a:gd name="T3" fmla="*/ 4 h 4"/>
                  <a:gd name="T4" fmla="*/ 4 w 4"/>
                  <a:gd name="T5" fmla="*/ 4 h 4"/>
                  <a:gd name="T6" fmla="*/ 4 w 4"/>
                  <a:gd name="T7" fmla="*/ 0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0" y="3"/>
                      <a:pt x="0" y="4"/>
                    </a:cubicBezTo>
                    <a:cubicBezTo>
                      <a:pt x="4" y="4"/>
                      <a:pt x="4" y="4"/>
                      <a:pt x="4" y="4"/>
                    </a:cubicBezTo>
                    <a:cubicBezTo>
                      <a:pt x="4" y="3"/>
                      <a:pt x="4" y="1"/>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3" name="Freeform 12"/>
              <p:cNvSpPr>
                <a:spLocks/>
              </p:cNvSpPr>
              <p:nvPr/>
            </p:nvSpPr>
            <p:spPr bwMode="auto">
              <a:xfrm>
                <a:off x="14284325" y="2115344"/>
                <a:ext cx="3175" cy="3175"/>
              </a:xfrm>
              <a:custGeom>
                <a:avLst/>
                <a:gdLst>
                  <a:gd name="T0" fmla="*/ 0 w 4"/>
                  <a:gd name="T1" fmla="*/ 4 h 4"/>
                  <a:gd name="T2" fmla="*/ 4 w 4"/>
                  <a:gd name="T3" fmla="*/ 4 h 4"/>
                  <a:gd name="T4" fmla="*/ 4 w 4"/>
                  <a:gd name="T5" fmla="*/ 0 h 4"/>
                  <a:gd name="T6" fmla="*/ 0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4" y="4"/>
                      <a:pt x="4" y="4"/>
                      <a:pt x="4" y="4"/>
                    </a:cubicBezTo>
                    <a:cubicBezTo>
                      <a:pt x="4" y="3"/>
                      <a:pt x="4" y="1"/>
                      <a:pt x="4" y="0"/>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4" name="Freeform 136"/>
              <p:cNvSpPr>
                <a:spLocks/>
              </p:cNvSpPr>
              <p:nvPr/>
            </p:nvSpPr>
            <p:spPr bwMode="auto">
              <a:xfrm>
                <a:off x="13906500" y="2118519"/>
                <a:ext cx="377825" cy="508000"/>
              </a:xfrm>
              <a:custGeom>
                <a:avLst/>
                <a:gdLst>
                  <a:gd name="T0" fmla="*/ 0 w 462"/>
                  <a:gd name="T1" fmla="*/ 417 h 622"/>
                  <a:gd name="T2" fmla="*/ 204 w 462"/>
                  <a:gd name="T3" fmla="*/ 622 h 622"/>
                  <a:gd name="T4" fmla="*/ 462 w 462"/>
                  <a:gd name="T5" fmla="*/ 0 h 622"/>
                  <a:gd name="T6" fmla="*/ 172 w 462"/>
                  <a:gd name="T7" fmla="*/ 0 h 622"/>
                  <a:gd name="T8" fmla="*/ 0 w 462"/>
                  <a:gd name="T9" fmla="*/ 417 h 622"/>
                </a:gdLst>
                <a:ahLst/>
                <a:cxnLst>
                  <a:cxn ang="0">
                    <a:pos x="T0" y="T1"/>
                  </a:cxn>
                  <a:cxn ang="0">
                    <a:pos x="T2" y="T3"/>
                  </a:cxn>
                  <a:cxn ang="0">
                    <a:pos x="T4" y="T5"/>
                  </a:cxn>
                  <a:cxn ang="0">
                    <a:pos x="T6" y="T7"/>
                  </a:cxn>
                  <a:cxn ang="0">
                    <a:pos x="T8" y="T9"/>
                  </a:cxn>
                </a:cxnLst>
                <a:rect l="0" t="0" r="r" b="b"/>
                <a:pathLst>
                  <a:path w="462" h="622">
                    <a:moveTo>
                      <a:pt x="0" y="417"/>
                    </a:moveTo>
                    <a:cubicBezTo>
                      <a:pt x="204" y="622"/>
                      <a:pt x="204" y="622"/>
                      <a:pt x="204" y="622"/>
                    </a:cubicBezTo>
                    <a:cubicBezTo>
                      <a:pt x="363" y="462"/>
                      <a:pt x="461" y="242"/>
                      <a:pt x="462" y="0"/>
                    </a:cubicBezTo>
                    <a:cubicBezTo>
                      <a:pt x="172" y="0"/>
                      <a:pt x="172" y="0"/>
                      <a:pt x="172" y="0"/>
                    </a:cubicBezTo>
                    <a:cubicBezTo>
                      <a:pt x="171" y="157"/>
                      <a:pt x="110" y="305"/>
                      <a:pt x="0" y="417"/>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5" name="Freeform 137"/>
              <p:cNvSpPr>
                <a:spLocks/>
              </p:cNvSpPr>
              <p:nvPr/>
            </p:nvSpPr>
            <p:spPr bwMode="auto">
              <a:xfrm>
                <a:off x="13560425" y="1388269"/>
                <a:ext cx="509588" cy="377825"/>
              </a:xfrm>
              <a:custGeom>
                <a:avLst/>
                <a:gdLst>
                  <a:gd name="T0" fmla="*/ 417 w 622"/>
                  <a:gd name="T1" fmla="*/ 462 h 462"/>
                  <a:gd name="T2" fmla="*/ 622 w 622"/>
                  <a:gd name="T3" fmla="*/ 258 h 462"/>
                  <a:gd name="T4" fmla="*/ 0 w 622"/>
                  <a:gd name="T5" fmla="*/ 0 h 462"/>
                  <a:gd name="T6" fmla="*/ 0 w 622"/>
                  <a:gd name="T7" fmla="*/ 290 h 462"/>
                  <a:gd name="T8" fmla="*/ 417 w 622"/>
                  <a:gd name="T9" fmla="*/ 462 h 462"/>
                </a:gdLst>
                <a:ahLst/>
                <a:cxnLst>
                  <a:cxn ang="0">
                    <a:pos x="T0" y="T1"/>
                  </a:cxn>
                  <a:cxn ang="0">
                    <a:pos x="T2" y="T3"/>
                  </a:cxn>
                  <a:cxn ang="0">
                    <a:pos x="T4" y="T5"/>
                  </a:cxn>
                  <a:cxn ang="0">
                    <a:pos x="T6" y="T7"/>
                  </a:cxn>
                  <a:cxn ang="0">
                    <a:pos x="T8" y="T9"/>
                  </a:cxn>
                </a:cxnLst>
                <a:rect l="0" t="0" r="r" b="b"/>
                <a:pathLst>
                  <a:path w="622" h="462">
                    <a:moveTo>
                      <a:pt x="417" y="462"/>
                    </a:moveTo>
                    <a:cubicBezTo>
                      <a:pt x="622" y="258"/>
                      <a:pt x="622" y="258"/>
                      <a:pt x="622" y="258"/>
                    </a:cubicBezTo>
                    <a:cubicBezTo>
                      <a:pt x="462" y="99"/>
                      <a:pt x="242" y="1"/>
                      <a:pt x="0" y="0"/>
                    </a:cubicBezTo>
                    <a:cubicBezTo>
                      <a:pt x="0" y="290"/>
                      <a:pt x="0" y="290"/>
                      <a:pt x="0" y="290"/>
                    </a:cubicBezTo>
                    <a:cubicBezTo>
                      <a:pt x="158" y="291"/>
                      <a:pt x="305" y="352"/>
                      <a:pt x="417" y="462"/>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 name="Freeform 138"/>
              <p:cNvSpPr>
                <a:spLocks/>
              </p:cNvSpPr>
              <p:nvPr/>
            </p:nvSpPr>
            <p:spPr bwMode="auto">
              <a:xfrm>
                <a:off x="12831763" y="2118519"/>
                <a:ext cx="376238" cy="508000"/>
              </a:xfrm>
              <a:custGeom>
                <a:avLst/>
                <a:gdLst>
                  <a:gd name="T0" fmla="*/ 290 w 462"/>
                  <a:gd name="T1" fmla="*/ 0 h 622"/>
                  <a:gd name="T2" fmla="*/ 0 w 462"/>
                  <a:gd name="T3" fmla="*/ 0 h 622"/>
                  <a:gd name="T4" fmla="*/ 258 w 462"/>
                  <a:gd name="T5" fmla="*/ 622 h 622"/>
                  <a:gd name="T6" fmla="*/ 462 w 462"/>
                  <a:gd name="T7" fmla="*/ 417 h 622"/>
                  <a:gd name="T8" fmla="*/ 290 w 462"/>
                  <a:gd name="T9" fmla="*/ 0 h 622"/>
                </a:gdLst>
                <a:ahLst/>
                <a:cxnLst>
                  <a:cxn ang="0">
                    <a:pos x="T0" y="T1"/>
                  </a:cxn>
                  <a:cxn ang="0">
                    <a:pos x="T2" y="T3"/>
                  </a:cxn>
                  <a:cxn ang="0">
                    <a:pos x="T4" y="T5"/>
                  </a:cxn>
                  <a:cxn ang="0">
                    <a:pos x="T6" y="T7"/>
                  </a:cxn>
                  <a:cxn ang="0">
                    <a:pos x="T8" y="T9"/>
                  </a:cxn>
                </a:cxnLst>
                <a:rect l="0" t="0" r="r" b="b"/>
                <a:pathLst>
                  <a:path w="462" h="622">
                    <a:moveTo>
                      <a:pt x="290" y="0"/>
                    </a:moveTo>
                    <a:cubicBezTo>
                      <a:pt x="0" y="0"/>
                      <a:pt x="0" y="0"/>
                      <a:pt x="0" y="0"/>
                    </a:cubicBezTo>
                    <a:cubicBezTo>
                      <a:pt x="1" y="242"/>
                      <a:pt x="99" y="462"/>
                      <a:pt x="258" y="622"/>
                    </a:cubicBezTo>
                    <a:cubicBezTo>
                      <a:pt x="462" y="417"/>
                      <a:pt x="462" y="417"/>
                      <a:pt x="462" y="417"/>
                    </a:cubicBezTo>
                    <a:cubicBezTo>
                      <a:pt x="352" y="305"/>
                      <a:pt x="291" y="157"/>
                      <a:pt x="290" y="0"/>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 name="Freeform 139"/>
              <p:cNvSpPr>
                <a:spLocks/>
              </p:cNvSpPr>
              <p:nvPr/>
            </p:nvSpPr>
            <p:spPr bwMode="auto">
              <a:xfrm>
                <a:off x="13906500" y="1604169"/>
                <a:ext cx="377825" cy="508000"/>
              </a:xfrm>
              <a:custGeom>
                <a:avLst/>
                <a:gdLst>
                  <a:gd name="T0" fmla="*/ 0 w 462"/>
                  <a:gd name="T1" fmla="*/ 204 h 621"/>
                  <a:gd name="T2" fmla="*/ 172 w 462"/>
                  <a:gd name="T3" fmla="*/ 621 h 621"/>
                  <a:gd name="T4" fmla="*/ 462 w 462"/>
                  <a:gd name="T5" fmla="*/ 621 h 621"/>
                  <a:gd name="T6" fmla="*/ 204 w 462"/>
                  <a:gd name="T7" fmla="*/ 0 h 621"/>
                  <a:gd name="T8" fmla="*/ 0 w 462"/>
                  <a:gd name="T9" fmla="*/ 204 h 621"/>
                </a:gdLst>
                <a:ahLst/>
                <a:cxnLst>
                  <a:cxn ang="0">
                    <a:pos x="T0" y="T1"/>
                  </a:cxn>
                  <a:cxn ang="0">
                    <a:pos x="T2" y="T3"/>
                  </a:cxn>
                  <a:cxn ang="0">
                    <a:pos x="T4" y="T5"/>
                  </a:cxn>
                  <a:cxn ang="0">
                    <a:pos x="T6" y="T7"/>
                  </a:cxn>
                  <a:cxn ang="0">
                    <a:pos x="T8" y="T9"/>
                  </a:cxn>
                </a:cxnLst>
                <a:rect l="0" t="0" r="r" b="b"/>
                <a:pathLst>
                  <a:path w="462" h="621">
                    <a:moveTo>
                      <a:pt x="0" y="204"/>
                    </a:moveTo>
                    <a:cubicBezTo>
                      <a:pt x="110" y="316"/>
                      <a:pt x="171" y="464"/>
                      <a:pt x="172" y="621"/>
                    </a:cubicBezTo>
                    <a:cubicBezTo>
                      <a:pt x="462" y="621"/>
                      <a:pt x="462" y="621"/>
                      <a:pt x="462" y="621"/>
                    </a:cubicBezTo>
                    <a:cubicBezTo>
                      <a:pt x="461" y="379"/>
                      <a:pt x="363" y="159"/>
                      <a:pt x="204" y="0"/>
                    </a:cubicBezTo>
                    <a:lnTo>
                      <a:pt x="0" y="204"/>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8" name="Freeform 140"/>
              <p:cNvSpPr>
                <a:spLocks/>
              </p:cNvSpPr>
              <p:nvPr/>
            </p:nvSpPr>
            <p:spPr bwMode="auto">
              <a:xfrm>
                <a:off x="13560425" y="2464594"/>
                <a:ext cx="509588" cy="377825"/>
              </a:xfrm>
              <a:custGeom>
                <a:avLst/>
                <a:gdLst>
                  <a:gd name="T0" fmla="*/ 0 w 622"/>
                  <a:gd name="T1" fmla="*/ 172 h 462"/>
                  <a:gd name="T2" fmla="*/ 0 w 622"/>
                  <a:gd name="T3" fmla="*/ 462 h 462"/>
                  <a:gd name="T4" fmla="*/ 622 w 622"/>
                  <a:gd name="T5" fmla="*/ 204 h 462"/>
                  <a:gd name="T6" fmla="*/ 417 w 622"/>
                  <a:gd name="T7" fmla="*/ 0 h 462"/>
                  <a:gd name="T8" fmla="*/ 0 w 622"/>
                  <a:gd name="T9" fmla="*/ 172 h 462"/>
                </a:gdLst>
                <a:ahLst/>
                <a:cxnLst>
                  <a:cxn ang="0">
                    <a:pos x="T0" y="T1"/>
                  </a:cxn>
                  <a:cxn ang="0">
                    <a:pos x="T2" y="T3"/>
                  </a:cxn>
                  <a:cxn ang="0">
                    <a:pos x="T4" y="T5"/>
                  </a:cxn>
                  <a:cxn ang="0">
                    <a:pos x="T6" y="T7"/>
                  </a:cxn>
                  <a:cxn ang="0">
                    <a:pos x="T8" y="T9"/>
                  </a:cxn>
                </a:cxnLst>
                <a:rect l="0" t="0" r="r" b="b"/>
                <a:pathLst>
                  <a:path w="622" h="462">
                    <a:moveTo>
                      <a:pt x="0" y="172"/>
                    </a:moveTo>
                    <a:cubicBezTo>
                      <a:pt x="0" y="462"/>
                      <a:pt x="0" y="462"/>
                      <a:pt x="0" y="462"/>
                    </a:cubicBezTo>
                    <a:cubicBezTo>
                      <a:pt x="242" y="461"/>
                      <a:pt x="462" y="363"/>
                      <a:pt x="622" y="204"/>
                    </a:cubicBezTo>
                    <a:cubicBezTo>
                      <a:pt x="417" y="0"/>
                      <a:pt x="417" y="0"/>
                      <a:pt x="417" y="0"/>
                    </a:cubicBezTo>
                    <a:cubicBezTo>
                      <a:pt x="305" y="110"/>
                      <a:pt x="158" y="171"/>
                      <a:pt x="0" y="172"/>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9" name="Freeform 141"/>
              <p:cNvSpPr>
                <a:spLocks/>
              </p:cNvSpPr>
              <p:nvPr/>
            </p:nvSpPr>
            <p:spPr bwMode="auto">
              <a:xfrm>
                <a:off x="13046075" y="2464594"/>
                <a:ext cx="508000" cy="377825"/>
              </a:xfrm>
              <a:custGeom>
                <a:avLst/>
                <a:gdLst>
                  <a:gd name="T0" fmla="*/ 204 w 621"/>
                  <a:gd name="T1" fmla="*/ 0 h 462"/>
                  <a:gd name="T2" fmla="*/ 0 w 621"/>
                  <a:gd name="T3" fmla="*/ 204 h 462"/>
                  <a:gd name="T4" fmla="*/ 621 w 621"/>
                  <a:gd name="T5" fmla="*/ 462 h 462"/>
                  <a:gd name="T6" fmla="*/ 621 w 621"/>
                  <a:gd name="T7" fmla="*/ 172 h 462"/>
                  <a:gd name="T8" fmla="*/ 204 w 621"/>
                  <a:gd name="T9" fmla="*/ 0 h 462"/>
                </a:gdLst>
                <a:ahLst/>
                <a:cxnLst>
                  <a:cxn ang="0">
                    <a:pos x="T0" y="T1"/>
                  </a:cxn>
                  <a:cxn ang="0">
                    <a:pos x="T2" y="T3"/>
                  </a:cxn>
                  <a:cxn ang="0">
                    <a:pos x="T4" y="T5"/>
                  </a:cxn>
                  <a:cxn ang="0">
                    <a:pos x="T6" y="T7"/>
                  </a:cxn>
                  <a:cxn ang="0">
                    <a:pos x="T8" y="T9"/>
                  </a:cxn>
                </a:cxnLst>
                <a:rect l="0" t="0" r="r" b="b"/>
                <a:pathLst>
                  <a:path w="621" h="462">
                    <a:moveTo>
                      <a:pt x="204" y="0"/>
                    </a:moveTo>
                    <a:cubicBezTo>
                      <a:pt x="0" y="204"/>
                      <a:pt x="0" y="204"/>
                      <a:pt x="0" y="204"/>
                    </a:cubicBezTo>
                    <a:cubicBezTo>
                      <a:pt x="160" y="363"/>
                      <a:pt x="379" y="461"/>
                      <a:pt x="621" y="462"/>
                    </a:cubicBezTo>
                    <a:cubicBezTo>
                      <a:pt x="621" y="172"/>
                      <a:pt x="621" y="172"/>
                      <a:pt x="621" y="172"/>
                    </a:cubicBezTo>
                    <a:cubicBezTo>
                      <a:pt x="464" y="171"/>
                      <a:pt x="316" y="110"/>
                      <a:pt x="204" y="0"/>
                    </a:cubicBezTo>
                    <a:close/>
                  </a:path>
                </a:pathLst>
              </a:custGeom>
              <a:solidFill>
                <a:schemeClr val="accent6"/>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0" name="Freeform 142"/>
              <p:cNvSpPr>
                <a:spLocks/>
              </p:cNvSpPr>
              <p:nvPr/>
            </p:nvSpPr>
            <p:spPr bwMode="auto">
              <a:xfrm>
                <a:off x="13046075" y="1388269"/>
                <a:ext cx="508000" cy="377825"/>
              </a:xfrm>
              <a:custGeom>
                <a:avLst/>
                <a:gdLst>
                  <a:gd name="T0" fmla="*/ 621 w 621"/>
                  <a:gd name="T1" fmla="*/ 290 h 462"/>
                  <a:gd name="T2" fmla="*/ 621 w 621"/>
                  <a:gd name="T3" fmla="*/ 0 h 462"/>
                  <a:gd name="T4" fmla="*/ 0 w 621"/>
                  <a:gd name="T5" fmla="*/ 258 h 462"/>
                  <a:gd name="T6" fmla="*/ 204 w 621"/>
                  <a:gd name="T7" fmla="*/ 462 h 462"/>
                  <a:gd name="T8" fmla="*/ 621 w 621"/>
                  <a:gd name="T9" fmla="*/ 290 h 462"/>
                </a:gdLst>
                <a:ahLst/>
                <a:cxnLst>
                  <a:cxn ang="0">
                    <a:pos x="T0" y="T1"/>
                  </a:cxn>
                  <a:cxn ang="0">
                    <a:pos x="T2" y="T3"/>
                  </a:cxn>
                  <a:cxn ang="0">
                    <a:pos x="T4" y="T5"/>
                  </a:cxn>
                  <a:cxn ang="0">
                    <a:pos x="T6" y="T7"/>
                  </a:cxn>
                  <a:cxn ang="0">
                    <a:pos x="T8" y="T9"/>
                  </a:cxn>
                </a:cxnLst>
                <a:rect l="0" t="0" r="r" b="b"/>
                <a:pathLst>
                  <a:path w="621" h="462">
                    <a:moveTo>
                      <a:pt x="621" y="290"/>
                    </a:moveTo>
                    <a:cubicBezTo>
                      <a:pt x="621" y="0"/>
                      <a:pt x="621" y="0"/>
                      <a:pt x="621" y="0"/>
                    </a:cubicBezTo>
                    <a:cubicBezTo>
                      <a:pt x="379" y="1"/>
                      <a:pt x="160" y="99"/>
                      <a:pt x="0" y="258"/>
                    </a:cubicBezTo>
                    <a:cubicBezTo>
                      <a:pt x="204" y="462"/>
                      <a:pt x="204" y="462"/>
                      <a:pt x="204" y="462"/>
                    </a:cubicBezTo>
                    <a:cubicBezTo>
                      <a:pt x="316" y="352"/>
                      <a:pt x="464" y="291"/>
                      <a:pt x="621" y="290"/>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1" name="Freeform 143"/>
              <p:cNvSpPr>
                <a:spLocks/>
              </p:cNvSpPr>
              <p:nvPr/>
            </p:nvSpPr>
            <p:spPr bwMode="auto">
              <a:xfrm>
                <a:off x="12831763" y="1604169"/>
                <a:ext cx="376238" cy="508000"/>
              </a:xfrm>
              <a:custGeom>
                <a:avLst/>
                <a:gdLst>
                  <a:gd name="T0" fmla="*/ 462 w 462"/>
                  <a:gd name="T1" fmla="*/ 204 h 621"/>
                  <a:gd name="T2" fmla="*/ 258 w 462"/>
                  <a:gd name="T3" fmla="*/ 0 h 621"/>
                  <a:gd name="T4" fmla="*/ 0 w 462"/>
                  <a:gd name="T5" fmla="*/ 621 h 621"/>
                  <a:gd name="T6" fmla="*/ 290 w 462"/>
                  <a:gd name="T7" fmla="*/ 621 h 621"/>
                  <a:gd name="T8" fmla="*/ 462 w 462"/>
                  <a:gd name="T9" fmla="*/ 204 h 621"/>
                </a:gdLst>
                <a:ahLst/>
                <a:cxnLst>
                  <a:cxn ang="0">
                    <a:pos x="T0" y="T1"/>
                  </a:cxn>
                  <a:cxn ang="0">
                    <a:pos x="T2" y="T3"/>
                  </a:cxn>
                  <a:cxn ang="0">
                    <a:pos x="T4" y="T5"/>
                  </a:cxn>
                  <a:cxn ang="0">
                    <a:pos x="T6" y="T7"/>
                  </a:cxn>
                  <a:cxn ang="0">
                    <a:pos x="T8" y="T9"/>
                  </a:cxn>
                </a:cxnLst>
                <a:rect l="0" t="0" r="r" b="b"/>
                <a:pathLst>
                  <a:path w="462" h="621">
                    <a:moveTo>
                      <a:pt x="462" y="204"/>
                    </a:moveTo>
                    <a:cubicBezTo>
                      <a:pt x="258" y="0"/>
                      <a:pt x="258" y="0"/>
                      <a:pt x="258" y="0"/>
                    </a:cubicBezTo>
                    <a:cubicBezTo>
                      <a:pt x="99" y="159"/>
                      <a:pt x="1" y="379"/>
                      <a:pt x="0" y="621"/>
                    </a:cubicBezTo>
                    <a:cubicBezTo>
                      <a:pt x="290" y="621"/>
                      <a:pt x="290" y="621"/>
                      <a:pt x="290" y="621"/>
                    </a:cubicBezTo>
                    <a:cubicBezTo>
                      <a:pt x="291" y="464"/>
                      <a:pt x="352" y="316"/>
                      <a:pt x="462" y="204"/>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2" name="Freeform 152"/>
              <p:cNvSpPr>
                <a:spLocks/>
              </p:cNvSpPr>
              <p:nvPr/>
            </p:nvSpPr>
            <p:spPr bwMode="auto">
              <a:xfrm>
                <a:off x="13317538" y="2118519"/>
                <a:ext cx="233363" cy="163513"/>
              </a:xfrm>
              <a:custGeom>
                <a:avLst/>
                <a:gdLst>
                  <a:gd name="T0" fmla="*/ 0 w 285"/>
                  <a:gd name="T1" fmla="*/ 0 h 201"/>
                  <a:gd name="T2" fmla="*/ 84 w 285"/>
                  <a:gd name="T3" fmla="*/ 201 h 201"/>
                  <a:gd name="T4" fmla="*/ 285 w 285"/>
                  <a:gd name="T5" fmla="*/ 0 h 201"/>
                  <a:gd name="T6" fmla="*/ 0 w 285"/>
                  <a:gd name="T7" fmla="*/ 0 h 201"/>
                </a:gdLst>
                <a:ahLst/>
                <a:cxnLst>
                  <a:cxn ang="0">
                    <a:pos x="T0" y="T1"/>
                  </a:cxn>
                  <a:cxn ang="0">
                    <a:pos x="T2" y="T3"/>
                  </a:cxn>
                  <a:cxn ang="0">
                    <a:pos x="T4" y="T5"/>
                  </a:cxn>
                  <a:cxn ang="0">
                    <a:pos x="T6" y="T7"/>
                  </a:cxn>
                </a:cxnLst>
                <a:rect l="0" t="0" r="r" b="b"/>
                <a:pathLst>
                  <a:path w="285" h="201">
                    <a:moveTo>
                      <a:pt x="0" y="0"/>
                    </a:moveTo>
                    <a:cubicBezTo>
                      <a:pt x="1" y="78"/>
                      <a:pt x="33" y="149"/>
                      <a:pt x="84" y="201"/>
                    </a:cubicBezTo>
                    <a:cubicBezTo>
                      <a:pt x="285" y="0"/>
                      <a:pt x="285" y="0"/>
                      <a:pt x="285"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3" name="Freeform 153"/>
              <p:cNvSpPr>
                <a:spLocks/>
              </p:cNvSpPr>
              <p:nvPr/>
            </p:nvSpPr>
            <p:spPr bwMode="auto">
              <a:xfrm>
                <a:off x="13317538" y="1947069"/>
                <a:ext cx="233363" cy="165100"/>
              </a:xfrm>
              <a:custGeom>
                <a:avLst/>
                <a:gdLst>
                  <a:gd name="T0" fmla="*/ 84 w 285"/>
                  <a:gd name="T1" fmla="*/ 0 h 201"/>
                  <a:gd name="T2" fmla="*/ 0 w 285"/>
                  <a:gd name="T3" fmla="*/ 201 h 201"/>
                  <a:gd name="T4" fmla="*/ 285 w 285"/>
                  <a:gd name="T5" fmla="*/ 201 h 201"/>
                  <a:gd name="T6" fmla="*/ 84 w 285"/>
                  <a:gd name="T7" fmla="*/ 0 h 201"/>
                </a:gdLst>
                <a:ahLst/>
                <a:cxnLst>
                  <a:cxn ang="0">
                    <a:pos x="T0" y="T1"/>
                  </a:cxn>
                  <a:cxn ang="0">
                    <a:pos x="T2" y="T3"/>
                  </a:cxn>
                  <a:cxn ang="0">
                    <a:pos x="T4" y="T5"/>
                  </a:cxn>
                  <a:cxn ang="0">
                    <a:pos x="T6" y="T7"/>
                  </a:cxn>
                </a:cxnLst>
                <a:rect l="0" t="0" r="r" b="b"/>
                <a:pathLst>
                  <a:path w="285" h="201">
                    <a:moveTo>
                      <a:pt x="84" y="0"/>
                    </a:moveTo>
                    <a:cubicBezTo>
                      <a:pt x="33" y="52"/>
                      <a:pt x="1" y="123"/>
                      <a:pt x="0" y="201"/>
                    </a:cubicBezTo>
                    <a:cubicBezTo>
                      <a:pt x="285" y="201"/>
                      <a:pt x="285" y="201"/>
                      <a:pt x="285" y="201"/>
                    </a:cubicBezTo>
                    <a:lnTo>
                      <a:pt x="8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4" name="Freeform 154"/>
              <p:cNvSpPr>
                <a:spLocks/>
              </p:cNvSpPr>
              <p:nvPr/>
            </p:nvSpPr>
            <p:spPr bwMode="auto">
              <a:xfrm>
                <a:off x="13390563" y="2123281"/>
                <a:ext cx="163513" cy="231775"/>
              </a:xfrm>
              <a:custGeom>
                <a:avLst/>
                <a:gdLst>
                  <a:gd name="T0" fmla="*/ 0 w 201"/>
                  <a:gd name="T1" fmla="*/ 200 h 284"/>
                  <a:gd name="T2" fmla="*/ 201 w 201"/>
                  <a:gd name="T3" fmla="*/ 284 h 284"/>
                  <a:gd name="T4" fmla="*/ 201 w 201"/>
                  <a:gd name="T5" fmla="*/ 0 h 284"/>
                  <a:gd name="T6" fmla="*/ 0 w 201"/>
                  <a:gd name="T7" fmla="*/ 200 h 284"/>
                </a:gdLst>
                <a:ahLst/>
                <a:cxnLst>
                  <a:cxn ang="0">
                    <a:pos x="T0" y="T1"/>
                  </a:cxn>
                  <a:cxn ang="0">
                    <a:pos x="T2" y="T3"/>
                  </a:cxn>
                  <a:cxn ang="0">
                    <a:pos x="T4" y="T5"/>
                  </a:cxn>
                  <a:cxn ang="0">
                    <a:pos x="T6" y="T7"/>
                  </a:cxn>
                </a:cxnLst>
                <a:rect l="0" t="0" r="r" b="b"/>
                <a:pathLst>
                  <a:path w="201" h="284">
                    <a:moveTo>
                      <a:pt x="0" y="200"/>
                    </a:moveTo>
                    <a:cubicBezTo>
                      <a:pt x="52" y="251"/>
                      <a:pt x="123" y="283"/>
                      <a:pt x="201" y="284"/>
                    </a:cubicBezTo>
                    <a:cubicBezTo>
                      <a:pt x="201" y="0"/>
                      <a:pt x="201" y="0"/>
                      <a:pt x="201" y="0"/>
                    </a:cubicBezTo>
                    <a:lnTo>
                      <a:pt x="0" y="20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5" name="Freeform 155"/>
              <p:cNvSpPr>
                <a:spLocks/>
              </p:cNvSpPr>
              <p:nvPr/>
            </p:nvSpPr>
            <p:spPr bwMode="auto">
              <a:xfrm>
                <a:off x="13560425" y="1874044"/>
                <a:ext cx="165100" cy="233363"/>
              </a:xfrm>
              <a:custGeom>
                <a:avLst/>
                <a:gdLst>
                  <a:gd name="T0" fmla="*/ 201 w 201"/>
                  <a:gd name="T1" fmla="*/ 84 h 284"/>
                  <a:gd name="T2" fmla="*/ 0 w 201"/>
                  <a:gd name="T3" fmla="*/ 0 h 284"/>
                  <a:gd name="T4" fmla="*/ 0 w 201"/>
                  <a:gd name="T5" fmla="*/ 284 h 284"/>
                  <a:gd name="T6" fmla="*/ 201 w 201"/>
                  <a:gd name="T7" fmla="*/ 84 h 284"/>
                </a:gdLst>
                <a:ahLst/>
                <a:cxnLst>
                  <a:cxn ang="0">
                    <a:pos x="T0" y="T1"/>
                  </a:cxn>
                  <a:cxn ang="0">
                    <a:pos x="T2" y="T3"/>
                  </a:cxn>
                  <a:cxn ang="0">
                    <a:pos x="T4" y="T5"/>
                  </a:cxn>
                  <a:cxn ang="0">
                    <a:pos x="T6" y="T7"/>
                  </a:cxn>
                </a:cxnLst>
                <a:rect l="0" t="0" r="r" b="b"/>
                <a:pathLst>
                  <a:path w="201" h="284">
                    <a:moveTo>
                      <a:pt x="201" y="84"/>
                    </a:moveTo>
                    <a:cubicBezTo>
                      <a:pt x="149" y="33"/>
                      <a:pt x="78" y="1"/>
                      <a:pt x="0" y="0"/>
                    </a:cubicBezTo>
                    <a:cubicBezTo>
                      <a:pt x="0" y="284"/>
                      <a:pt x="0" y="284"/>
                      <a:pt x="0" y="284"/>
                    </a:cubicBezTo>
                    <a:lnTo>
                      <a:pt x="201" y="8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6" name="Freeform 156"/>
              <p:cNvSpPr>
                <a:spLocks/>
              </p:cNvSpPr>
              <p:nvPr/>
            </p:nvSpPr>
            <p:spPr bwMode="auto">
              <a:xfrm>
                <a:off x="13565188" y="1947069"/>
                <a:ext cx="233363" cy="165100"/>
              </a:xfrm>
              <a:custGeom>
                <a:avLst/>
                <a:gdLst>
                  <a:gd name="T0" fmla="*/ 284 w 284"/>
                  <a:gd name="T1" fmla="*/ 201 h 201"/>
                  <a:gd name="T2" fmla="*/ 201 w 284"/>
                  <a:gd name="T3" fmla="*/ 0 h 201"/>
                  <a:gd name="T4" fmla="*/ 0 w 284"/>
                  <a:gd name="T5" fmla="*/ 201 h 201"/>
                  <a:gd name="T6" fmla="*/ 284 w 284"/>
                  <a:gd name="T7" fmla="*/ 201 h 201"/>
                </a:gdLst>
                <a:ahLst/>
                <a:cxnLst>
                  <a:cxn ang="0">
                    <a:pos x="T0" y="T1"/>
                  </a:cxn>
                  <a:cxn ang="0">
                    <a:pos x="T2" y="T3"/>
                  </a:cxn>
                  <a:cxn ang="0">
                    <a:pos x="T4" y="T5"/>
                  </a:cxn>
                  <a:cxn ang="0">
                    <a:pos x="T6" y="T7"/>
                  </a:cxn>
                </a:cxnLst>
                <a:rect l="0" t="0" r="r" b="b"/>
                <a:pathLst>
                  <a:path w="284" h="201">
                    <a:moveTo>
                      <a:pt x="284" y="201"/>
                    </a:moveTo>
                    <a:cubicBezTo>
                      <a:pt x="283" y="123"/>
                      <a:pt x="251" y="52"/>
                      <a:pt x="201" y="0"/>
                    </a:cubicBezTo>
                    <a:cubicBezTo>
                      <a:pt x="0" y="201"/>
                      <a:pt x="0" y="201"/>
                      <a:pt x="0" y="201"/>
                    </a:cubicBezTo>
                    <a:lnTo>
                      <a:pt x="284" y="20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7" name="Freeform 157"/>
              <p:cNvSpPr>
                <a:spLocks/>
              </p:cNvSpPr>
              <p:nvPr/>
            </p:nvSpPr>
            <p:spPr bwMode="auto">
              <a:xfrm>
                <a:off x="13390563" y="1874044"/>
                <a:ext cx="163513" cy="233363"/>
              </a:xfrm>
              <a:custGeom>
                <a:avLst/>
                <a:gdLst>
                  <a:gd name="T0" fmla="*/ 201 w 201"/>
                  <a:gd name="T1" fmla="*/ 284 h 284"/>
                  <a:gd name="T2" fmla="*/ 201 w 201"/>
                  <a:gd name="T3" fmla="*/ 0 h 284"/>
                  <a:gd name="T4" fmla="*/ 0 w 201"/>
                  <a:gd name="T5" fmla="*/ 84 h 284"/>
                  <a:gd name="T6" fmla="*/ 201 w 201"/>
                  <a:gd name="T7" fmla="*/ 284 h 284"/>
                </a:gdLst>
                <a:ahLst/>
                <a:cxnLst>
                  <a:cxn ang="0">
                    <a:pos x="T0" y="T1"/>
                  </a:cxn>
                  <a:cxn ang="0">
                    <a:pos x="T2" y="T3"/>
                  </a:cxn>
                  <a:cxn ang="0">
                    <a:pos x="T4" y="T5"/>
                  </a:cxn>
                  <a:cxn ang="0">
                    <a:pos x="T6" y="T7"/>
                  </a:cxn>
                </a:cxnLst>
                <a:rect l="0" t="0" r="r" b="b"/>
                <a:pathLst>
                  <a:path w="201" h="284">
                    <a:moveTo>
                      <a:pt x="201" y="284"/>
                    </a:moveTo>
                    <a:cubicBezTo>
                      <a:pt x="201" y="0"/>
                      <a:pt x="201" y="0"/>
                      <a:pt x="201" y="0"/>
                    </a:cubicBezTo>
                    <a:cubicBezTo>
                      <a:pt x="123" y="1"/>
                      <a:pt x="52" y="33"/>
                      <a:pt x="0" y="84"/>
                    </a:cubicBezTo>
                    <a:lnTo>
                      <a:pt x="201" y="28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8" name="Freeform 158"/>
              <p:cNvSpPr>
                <a:spLocks/>
              </p:cNvSpPr>
              <p:nvPr/>
            </p:nvSpPr>
            <p:spPr bwMode="auto">
              <a:xfrm>
                <a:off x="13565188" y="2118519"/>
                <a:ext cx="233363" cy="163513"/>
              </a:xfrm>
              <a:custGeom>
                <a:avLst/>
                <a:gdLst>
                  <a:gd name="T0" fmla="*/ 201 w 284"/>
                  <a:gd name="T1" fmla="*/ 201 h 201"/>
                  <a:gd name="T2" fmla="*/ 284 w 284"/>
                  <a:gd name="T3" fmla="*/ 0 h 201"/>
                  <a:gd name="T4" fmla="*/ 0 w 284"/>
                  <a:gd name="T5" fmla="*/ 0 h 201"/>
                  <a:gd name="T6" fmla="*/ 201 w 284"/>
                  <a:gd name="T7" fmla="*/ 201 h 201"/>
                </a:gdLst>
                <a:ahLst/>
                <a:cxnLst>
                  <a:cxn ang="0">
                    <a:pos x="T0" y="T1"/>
                  </a:cxn>
                  <a:cxn ang="0">
                    <a:pos x="T2" y="T3"/>
                  </a:cxn>
                  <a:cxn ang="0">
                    <a:pos x="T4" y="T5"/>
                  </a:cxn>
                  <a:cxn ang="0">
                    <a:pos x="T6" y="T7"/>
                  </a:cxn>
                </a:cxnLst>
                <a:rect l="0" t="0" r="r" b="b"/>
                <a:pathLst>
                  <a:path w="284" h="201">
                    <a:moveTo>
                      <a:pt x="201" y="201"/>
                    </a:moveTo>
                    <a:cubicBezTo>
                      <a:pt x="251" y="149"/>
                      <a:pt x="283" y="78"/>
                      <a:pt x="284" y="0"/>
                    </a:cubicBezTo>
                    <a:cubicBezTo>
                      <a:pt x="0" y="0"/>
                      <a:pt x="0" y="0"/>
                      <a:pt x="0" y="0"/>
                    </a:cubicBezTo>
                    <a:lnTo>
                      <a:pt x="201" y="20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9" name="Freeform 159"/>
              <p:cNvSpPr>
                <a:spLocks/>
              </p:cNvSpPr>
              <p:nvPr/>
            </p:nvSpPr>
            <p:spPr bwMode="auto">
              <a:xfrm>
                <a:off x="13560425" y="2123281"/>
                <a:ext cx="165100" cy="231775"/>
              </a:xfrm>
              <a:custGeom>
                <a:avLst/>
                <a:gdLst>
                  <a:gd name="T0" fmla="*/ 0 w 201"/>
                  <a:gd name="T1" fmla="*/ 284 h 284"/>
                  <a:gd name="T2" fmla="*/ 201 w 201"/>
                  <a:gd name="T3" fmla="*/ 200 h 284"/>
                  <a:gd name="T4" fmla="*/ 0 w 201"/>
                  <a:gd name="T5" fmla="*/ 0 h 284"/>
                  <a:gd name="T6" fmla="*/ 0 w 201"/>
                  <a:gd name="T7" fmla="*/ 284 h 284"/>
                </a:gdLst>
                <a:ahLst/>
                <a:cxnLst>
                  <a:cxn ang="0">
                    <a:pos x="T0" y="T1"/>
                  </a:cxn>
                  <a:cxn ang="0">
                    <a:pos x="T2" y="T3"/>
                  </a:cxn>
                  <a:cxn ang="0">
                    <a:pos x="T4" y="T5"/>
                  </a:cxn>
                  <a:cxn ang="0">
                    <a:pos x="T6" y="T7"/>
                  </a:cxn>
                </a:cxnLst>
                <a:rect l="0" t="0" r="r" b="b"/>
                <a:pathLst>
                  <a:path w="201" h="284">
                    <a:moveTo>
                      <a:pt x="0" y="284"/>
                    </a:moveTo>
                    <a:cubicBezTo>
                      <a:pt x="78" y="283"/>
                      <a:pt x="149" y="251"/>
                      <a:pt x="201" y="200"/>
                    </a:cubicBezTo>
                    <a:cubicBezTo>
                      <a:pt x="0" y="0"/>
                      <a:pt x="0" y="0"/>
                      <a:pt x="0" y="0"/>
                    </a:cubicBezTo>
                    <a:lnTo>
                      <a:pt x="0" y="28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0" name="Freeform 151"/>
              <p:cNvSpPr>
                <a:spLocks/>
              </p:cNvSpPr>
              <p:nvPr/>
            </p:nvSpPr>
            <p:spPr bwMode="auto">
              <a:xfrm>
                <a:off x="13733463" y="2118519"/>
                <a:ext cx="307975" cy="334963"/>
              </a:xfrm>
              <a:custGeom>
                <a:avLst/>
                <a:gdLst>
                  <a:gd name="T0" fmla="*/ 0 w 375"/>
                  <a:gd name="T1" fmla="*/ 206 h 411"/>
                  <a:gd name="T2" fmla="*/ 205 w 375"/>
                  <a:gd name="T3" fmla="*/ 411 h 411"/>
                  <a:gd name="T4" fmla="*/ 375 w 375"/>
                  <a:gd name="T5" fmla="*/ 0 h 411"/>
                  <a:gd name="T6" fmla="*/ 86 w 375"/>
                  <a:gd name="T7" fmla="*/ 0 h 411"/>
                  <a:gd name="T8" fmla="*/ 0 w 375"/>
                  <a:gd name="T9" fmla="*/ 206 h 411"/>
                </a:gdLst>
                <a:ahLst/>
                <a:cxnLst>
                  <a:cxn ang="0">
                    <a:pos x="T0" y="T1"/>
                  </a:cxn>
                  <a:cxn ang="0">
                    <a:pos x="T2" y="T3"/>
                  </a:cxn>
                  <a:cxn ang="0">
                    <a:pos x="T4" y="T5"/>
                  </a:cxn>
                  <a:cxn ang="0">
                    <a:pos x="T6" y="T7"/>
                  </a:cxn>
                  <a:cxn ang="0">
                    <a:pos x="T8" y="T9"/>
                  </a:cxn>
                </a:cxnLst>
                <a:rect l="0" t="0" r="r" b="b"/>
                <a:pathLst>
                  <a:path w="375" h="411">
                    <a:moveTo>
                      <a:pt x="0" y="206"/>
                    </a:moveTo>
                    <a:cubicBezTo>
                      <a:pt x="205" y="411"/>
                      <a:pt x="205" y="411"/>
                      <a:pt x="205" y="411"/>
                    </a:cubicBezTo>
                    <a:cubicBezTo>
                      <a:pt x="309" y="305"/>
                      <a:pt x="374" y="160"/>
                      <a:pt x="375" y="0"/>
                    </a:cubicBezTo>
                    <a:cubicBezTo>
                      <a:pt x="86" y="0"/>
                      <a:pt x="86" y="0"/>
                      <a:pt x="86" y="0"/>
                    </a:cubicBezTo>
                    <a:cubicBezTo>
                      <a:pt x="85" y="80"/>
                      <a:pt x="52" y="153"/>
                      <a:pt x="0" y="206"/>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1" name="Freeform 150"/>
              <p:cNvSpPr>
                <a:spLocks/>
              </p:cNvSpPr>
              <p:nvPr/>
            </p:nvSpPr>
            <p:spPr bwMode="auto">
              <a:xfrm>
                <a:off x="13733463" y="1775619"/>
                <a:ext cx="307975" cy="336550"/>
              </a:xfrm>
              <a:custGeom>
                <a:avLst/>
                <a:gdLst>
                  <a:gd name="T0" fmla="*/ 86 w 375"/>
                  <a:gd name="T1" fmla="*/ 411 h 411"/>
                  <a:gd name="T2" fmla="*/ 375 w 375"/>
                  <a:gd name="T3" fmla="*/ 411 h 411"/>
                  <a:gd name="T4" fmla="*/ 205 w 375"/>
                  <a:gd name="T5" fmla="*/ 0 h 411"/>
                  <a:gd name="T6" fmla="*/ 0 w 375"/>
                  <a:gd name="T7" fmla="*/ 205 h 411"/>
                  <a:gd name="T8" fmla="*/ 86 w 375"/>
                  <a:gd name="T9" fmla="*/ 411 h 411"/>
                </a:gdLst>
                <a:ahLst/>
                <a:cxnLst>
                  <a:cxn ang="0">
                    <a:pos x="T0" y="T1"/>
                  </a:cxn>
                  <a:cxn ang="0">
                    <a:pos x="T2" y="T3"/>
                  </a:cxn>
                  <a:cxn ang="0">
                    <a:pos x="T4" y="T5"/>
                  </a:cxn>
                  <a:cxn ang="0">
                    <a:pos x="T6" y="T7"/>
                  </a:cxn>
                  <a:cxn ang="0">
                    <a:pos x="T8" y="T9"/>
                  </a:cxn>
                </a:cxnLst>
                <a:rect l="0" t="0" r="r" b="b"/>
                <a:pathLst>
                  <a:path w="375" h="411">
                    <a:moveTo>
                      <a:pt x="86" y="411"/>
                    </a:moveTo>
                    <a:cubicBezTo>
                      <a:pt x="375" y="411"/>
                      <a:pt x="375" y="411"/>
                      <a:pt x="375" y="411"/>
                    </a:cubicBezTo>
                    <a:cubicBezTo>
                      <a:pt x="374" y="251"/>
                      <a:pt x="309" y="106"/>
                      <a:pt x="205" y="0"/>
                    </a:cubicBezTo>
                    <a:cubicBezTo>
                      <a:pt x="0" y="205"/>
                      <a:pt x="0" y="205"/>
                      <a:pt x="0" y="205"/>
                    </a:cubicBezTo>
                    <a:cubicBezTo>
                      <a:pt x="52" y="258"/>
                      <a:pt x="85" y="331"/>
                      <a:pt x="86" y="411"/>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2" name="Freeform 148"/>
              <p:cNvSpPr>
                <a:spLocks/>
              </p:cNvSpPr>
              <p:nvPr/>
            </p:nvSpPr>
            <p:spPr bwMode="auto">
              <a:xfrm>
                <a:off x="13560425" y="1631156"/>
                <a:ext cx="336550" cy="306388"/>
              </a:xfrm>
              <a:custGeom>
                <a:avLst/>
                <a:gdLst>
                  <a:gd name="T0" fmla="*/ 0 w 411"/>
                  <a:gd name="T1" fmla="*/ 289 h 375"/>
                  <a:gd name="T2" fmla="*/ 207 w 411"/>
                  <a:gd name="T3" fmla="*/ 375 h 375"/>
                  <a:gd name="T4" fmla="*/ 411 w 411"/>
                  <a:gd name="T5" fmla="*/ 170 h 375"/>
                  <a:gd name="T6" fmla="*/ 0 w 411"/>
                  <a:gd name="T7" fmla="*/ 0 h 375"/>
                  <a:gd name="T8" fmla="*/ 0 w 411"/>
                  <a:gd name="T9" fmla="*/ 289 h 375"/>
                </a:gdLst>
                <a:ahLst/>
                <a:cxnLst>
                  <a:cxn ang="0">
                    <a:pos x="T0" y="T1"/>
                  </a:cxn>
                  <a:cxn ang="0">
                    <a:pos x="T2" y="T3"/>
                  </a:cxn>
                  <a:cxn ang="0">
                    <a:pos x="T4" y="T5"/>
                  </a:cxn>
                  <a:cxn ang="0">
                    <a:pos x="T6" y="T7"/>
                  </a:cxn>
                  <a:cxn ang="0">
                    <a:pos x="T8" y="T9"/>
                  </a:cxn>
                </a:cxnLst>
                <a:rect l="0" t="0" r="r" b="b"/>
                <a:pathLst>
                  <a:path w="411" h="375">
                    <a:moveTo>
                      <a:pt x="0" y="289"/>
                    </a:moveTo>
                    <a:cubicBezTo>
                      <a:pt x="80" y="290"/>
                      <a:pt x="153" y="323"/>
                      <a:pt x="207" y="375"/>
                    </a:cubicBezTo>
                    <a:cubicBezTo>
                      <a:pt x="411" y="170"/>
                      <a:pt x="411" y="170"/>
                      <a:pt x="411" y="170"/>
                    </a:cubicBezTo>
                    <a:cubicBezTo>
                      <a:pt x="305" y="66"/>
                      <a:pt x="160" y="1"/>
                      <a:pt x="0" y="0"/>
                    </a:cubicBezTo>
                    <a:lnTo>
                      <a:pt x="0" y="289"/>
                    </a:ln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3" name="Freeform 149"/>
              <p:cNvSpPr>
                <a:spLocks/>
              </p:cNvSpPr>
              <p:nvPr/>
            </p:nvSpPr>
            <p:spPr bwMode="auto">
              <a:xfrm>
                <a:off x="13219113" y="1631156"/>
                <a:ext cx="334963" cy="306388"/>
              </a:xfrm>
              <a:custGeom>
                <a:avLst/>
                <a:gdLst>
                  <a:gd name="T0" fmla="*/ 411 w 411"/>
                  <a:gd name="T1" fmla="*/ 289 h 375"/>
                  <a:gd name="T2" fmla="*/ 411 w 411"/>
                  <a:gd name="T3" fmla="*/ 0 h 375"/>
                  <a:gd name="T4" fmla="*/ 0 w 411"/>
                  <a:gd name="T5" fmla="*/ 170 h 375"/>
                  <a:gd name="T6" fmla="*/ 205 w 411"/>
                  <a:gd name="T7" fmla="*/ 375 h 375"/>
                  <a:gd name="T8" fmla="*/ 411 w 411"/>
                  <a:gd name="T9" fmla="*/ 289 h 375"/>
                </a:gdLst>
                <a:ahLst/>
                <a:cxnLst>
                  <a:cxn ang="0">
                    <a:pos x="T0" y="T1"/>
                  </a:cxn>
                  <a:cxn ang="0">
                    <a:pos x="T2" y="T3"/>
                  </a:cxn>
                  <a:cxn ang="0">
                    <a:pos x="T4" y="T5"/>
                  </a:cxn>
                  <a:cxn ang="0">
                    <a:pos x="T6" y="T7"/>
                  </a:cxn>
                  <a:cxn ang="0">
                    <a:pos x="T8" y="T9"/>
                  </a:cxn>
                </a:cxnLst>
                <a:rect l="0" t="0" r="r" b="b"/>
                <a:pathLst>
                  <a:path w="411" h="375">
                    <a:moveTo>
                      <a:pt x="411" y="289"/>
                    </a:moveTo>
                    <a:cubicBezTo>
                      <a:pt x="411" y="0"/>
                      <a:pt x="411" y="0"/>
                      <a:pt x="411" y="0"/>
                    </a:cubicBezTo>
                    <a:cubicBezTo>
                      <a:pt x="251" y="1"/>
                      <a:pt x="106" y="66"/>
                      <a:pt x="0" y="170"/>
                    </a:cubicBezTo>
                    <a:cubicBezTo>
                      <a:pt x="205" y="375"/>
                      <a:pt x="205" y="375"/>
                      <a:pt x="205" y="375"/>
                    </a:cubicBezTo>
                    <a:cubicBezTo>
                      <a:pt x="258" y="323"/>
                      <a:pt x="331" y="290"/>
                      <a:pt x="411" y="289"/>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4" name="Freeform 144"/>
              <p:cNvSpPr>
                <a:spLocks/>
              </p:cNvSpPr>
              <p:nvPr/>
            </p:nvSpPr>
            <p:spPr bwMode="auto">
              <a:xfrm>
                <a:off x="13219113" y="2291556"/>
                <a:ext cx="334963" cy="306388"/>
              </a:xfrm>
              <a:custGeom>
                <a:avLst/>
                <a:gdLst>
                  <a:gd name="T0" fmla="*/ 205 w 411"/>
                  <a:gd name="T1" fmla="*/ 0 h 375"/>
                  <a:gd name="T2" fmla="*/ 0 w 411"/>
                  <a:gd name="T3" fmla="*/ 205 h 375"/>
                  <a:gd name="T4" fmla="*/ 411 w 411"/>
                  <a:gd name="T5" fmla="*/ 375 h 375"/>
                  <a:gd name="T6" fmla="*/ 411 w 411"/>
                  <a:gd name="T7" fmla="*/ 86 h 375"/>
                  <a:gd name="T8" fmla="*/ 205 w 411"/>
                  <a:gd name="T9" fmla="*/ 0 h 375"/>
                </a:gdLst>
                <a:ahLst/>
                <a:cxnLst>
                  <a:cxn ang="0">
                    <a:pos x="T0" y="T1"/>
                  </a:cxn>
                  <a:cxn ang="0">
                    <a:pos x="T2" y="T3"/>
                  </a:cxn>
                  <a:cxn ang="0">
                    <a:pos x="T4" y="T5"/>
                  </a:cxn>
                  <a:cxn ang="0">
                    <a:pos x="T6" y="T7"/>
                  </a:cxn>
                  <a:cxn ang="0">
                    <a:pos x="T8" y="T9"/>
                  </a:cxn>
                </a:cxnLst>
                <a:rect l="0" t="0" r="r" b="b"/>
                <a:pathLst>
                  <a:path w="411" h="375">
                    <a:moveTo>
                      <a:pt x="205" y="0"/>
                    </a:moveTo>
                    <a:cubicBezTo>
                      <a:pt x="0" y="205"/>
                      <a:pt x="0" y="205"/>
                      <a:pt x="0" y="205"/>
                    </a:cubicBezTo>
                    <a:cubicBezTo>
                      <a:pt x="106" y="309"/>
                      <a:pt x="251" y="374"/>
                      <a:pt x="411" y="375"/>
                    </a:cubicBezTo>
                    <a:cubicBezTo>
                      <a:pt x="411" y="86"/>
                      <a:pt x="411" y="86"/>
                      <a:pt x="411" y="86"/>
                    </a:cubicBezTo>
                    <a:cubicBezTo>
                      <a:pt x="331" y="85"/>
                      <a:pt x="258" y="52"/>
                      <a:pt x="205"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5" name="Freeform 145"/>
              <p:cNvSpPr>
                <a:spLocks/>
              </p:cNvSpPr>
              <p:nvPr/>
            </p:nvSpPr>
            <p:spPr bwMode="auto">
              <a:xfrm>
                <a:off x="13560425" y="2291556"/>
                <a:ext cx="336550" cy="306388"/>
              </a:xfrm>
              <a:custGeom>
                <a:avLst/>
                <a:gdLst>
                  <a:gd name="T0" fmla="*/ 0 w 411"/>
                  <a:gd name="T1" fmla="*/ 86 h 375"/>
                  <a:gd name="T2" fmla="*/ 0 w 411"/>
                  <a:gd name="T3" fmla="*/ 375 h 375"/>
                  <a:gd name="T4" fmla="*/ 411 w 411"/>
                  <a:gd name="T5" fmla="*/ 205 h 375"/>
                  <a:gd name="T6" fmla="*/ 207 w 411"/>
                  <a:gd name="T7" fmla="*/ 0 h 375"/>
                  <a:gd name="T8" fmla="*/ 0 w 411"/>
                  <a:gd name="T9" fmla="*/ 86 h 375"/>
                </a:gdLst>
                <a:ahLst/>
                <a:cxnLst>
                  <a:cxn ang="0">
                    <a:pos x="T0" y="T1"/>
                  </a:cxn>
                  <a:cxn ang="0">
                    <a:pos x="T2" y="T3"/>
                  </a:cxn>
                  <a:cxn ang="0">
                    <a:pos x="T4" y="T5"/>
                  </a:cxn>
                  <a:cxn ang="0">
                    <a:pos x="T6" y="T7"/>
                  </a:cxn>
                  <a:cxn ang="0">
                    <a:pos x="T8" y="T9"/>
                  </a:cxn>
                </a:cxnLst>
                <a:rect l="0" t="0" r="r" b="b"/>
                <a:pathLst>
                  <a:path w="411" h="375">
                    <a:moveTo>
                      <a:pt x="0" y="86"/>
                    </a:moveTo>
                    <a:cubicBezTo>
                      <a:pt x="0" y="375"/>
                      <a:pt x="0" y="375"/>
                      <a:pt x="0" y="375"/>
                    </a:cubicBezTo>
                    <a:cubicBezTo>
                      <a:pt x="160" y="374"/>
                      <a:pt x="305" y="309"/>
                      <a:pt x="411" y="205"/>
                    </a:cubicBezTo>
                    <a:cubicBezTo>
                      <a:pt x="207" y="0"/>
                      <a:pt x="207" y="0"/>
                      <a:pt x="207" y="0"/>
                    </a:cubicBezTo>
                    <a:cubicBezTo>
                      <a:pt x="153" y="52"/>
                      <a:pt x="80" y="85"/>
                      <a:pt x="0" y="86"/>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6" name="Freeform 147"/>
              <p:cNvSpPr>
                <a:spLocks/>
              </p:cNvSpPr>
              <p:nvPr/>
            </p:nvSpPr>
            <p:spPr bwMode="auto">
              <a:xfrm>
                <a:off x="13074650" y="1775619"/>
                <a:ext cx="306388" cy="336550"/>
              </a:xfrm>
              <a:custGeom>
                <a:avLst/>
                <a:gdLst>
                  <a:gd name="T0" fmla="*/ 375 w 375"/>
                  <a:gd name="T1" fmla="*/ 205 h 411"/>
                  <a:gd name="T2" fmla="*/ 170 w 375"/>
                  <a:gd name="T3" fmla="*/ 0 h 411"/>
                  <a:gd name="T4" fmla="*/ 0 w 375"/>
                  <a:gd name="T5" fmla="*/ 411 h 411"/>
                  <a:gd name="T6" fmla="*/ 289 w 375"/>
                  <a:gd name="T7" fmla="*/ 411 h 411"/>
                  <a:gd name="T8" fmla="*/ 375 w 375"/>
                  <a:gd name="T9" fmla="*/ 205 h 411"/>
                </a:gdLst>
                <a:ahLst/>
                <a:cxnLst>
                  <a:cxn ang="0">
                    <a:pos x="T0" y="T1"/>
                  </a:cxn>
                  <a:cxn ang="0">
                    <a:pos x="T2" y="T3"/>
                  </a:cxn>
                  <a:cxn ang="0">
                    <a:pos x="T4" y="T5"/>
                  </a:cxn>
                  <a:cxn ang="0">
                    <a:pos x="T6" y="T7"/>
                  </a:cxn>
                  <a:cxn ang="0">
                    <a:pos x="T8" y="T9"/>
                  </a:cxn>
                </a:cxnLst>
                <a:rect l="0" t="0" r="r" b="b"/>
                <a:pathLst>
                  <a:path w="375" h="411">
                    <a:moveTo>
                      <a:pt x="375" y="205"/>
                    </a:moveTo>
                    <a:cubicBezTo>
                      <a:pt x="170" y="0"/>
                      <a:pt x="170" y="0"/>
                      <a:pt x="170" y="0"/>
                    </a:cubicBezTo>
                    <a:cubicBezTo>
                      <a:pt x="66" y="106"/>
                      <a:pt x="1" y="251"/>
                      <a:pt x="0" y="411"/>
                    </a:cubicBezTo>
                    <a:cubicBezTo>
                      <a:pt x="289" y="411"/>
                      <a:pt x="289" y="411"/>
                      <a:pt x="289" y="411"/>
                    </a:cubicBezTo>
                    <a:cubicBezTo>
                      <a:pt x="290" y="331"/>
                      <a:pt x="323" y="258"/>
                      <a:pt x="375" y="205"/>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7" name="Freeform 146"/>
              <p:cNvSpPr>
                <a:spLocks/>
              </p:cNvSpPr>
              <p:nvPr/>
            </p:nvSpPr>
            <p:spPr bwMode="auto">
              <a:xfrm>
                <a:off x="13074650" y="2118519"/>
                <a:ext cx="306388" cy="334963"/>
              </a:xfrm>
              <a:custGeom>
                <a:avLst/>
                <a:gdLst>
                  <a:gd name="T0" fmla="*/ 289 w 375"/>
                  <a:gd name="T1" fmla="*/ 0 h 411"/>
                  <a:gd name="T2" fmla="*/ 0 w 375"/>
                  <a:gd name="T3" fmla="*/ 0 h 411"/>
                  <a:gd name="T4" fmla="*/ 170 w 375"/>
                  <a:gd name="T5" fmla="*/ 411 h 411"/>
                  <a:gd name="T6" fmla="*/ 375 w 375"/>
                  <a:gd name="T7" fmla="*/ 206 h 411"/>
                  <a:gd name="T8" fmla="*/ 289 w 375"/>
                  <a:gd name="T9" fmla="*/ 0 h 411"/>
                </a:gdLst>
                <a:ahLst/>
                <a:cxnLst>
                  <a:cxn ang="0">
                    <a:pos x="T0" y="T1"/>
                  </a:cxn>
                  <a:cxn ang="0">
                    <a:pos x="T2" y="T3"/>
                  </a:cxn>
                  <a:cxn ang="0">
                    <a:pos x="T4" y="T5"/>
                  </a:cxn>
                  <a:cxn ang="0">
                    <a:pos x="T6" y="T7"/>
                  </a:cxn>
                  <a:cxn ang="0">
                    <a:pos x="T8" y="T9"/>
                  </a:cxn>
                </a:cxnLst>
                <a:rect l="0" t="0" r="r" b="b"/>
                <a:pathLst>
                  <a:path w="375" h="411">
                    <a:moveTo>
                      <a:pt x="289" y="0"/>
                    </a:moveTo>
                    <a:cubicBezTo>
                      <a:pt x="0" y="0"/>
                      <a:pt x="0" y="0"/>
                      <a:pt x="0" y="0"/>
                    </a:cubicBezTo>
                    <a:cubicBezTo>
                      <a:pt x="1" y="160"/>
                      <a:pt x="66" y="305"/>
                      <a:pt x="170" y="411"/>
                    </a:cubicBezTo>
                    <a:cubicBezTo>
                      <a:pt x="375" y="206"/>
                      <a:pt x="375" y="206"/>
                      <a:pt x="375" y="206"/>
                    </a:cubicBezTo>
                    <a:cubicBezTo>
                      <a:pt x="323" y="153"/>
                      <a:pt x="290" y="80"/>
                      <a:pt x="289"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grpSp>
        <p:grpSp>
          <p:nvGrpSpPr>
            <p:cNvPr id="6" name="Group 5"/>
            <p:cNvGrpSpPr/>
            <p:nvPr/>
          </p:nvGrpSpPr>
          <p:grpSpPr>
            <a:xfrm>
              <a:off x="5781084" y="2775926"/>
              <a:ext cx="186754" cy="186754"/>
              <a:chOff x="6002623" y="2733675"/>
              <a:chExt cx="186754" cy="186754"/>
            </a:xfrm>
          </p:grpSpPr>
          <p:sp>
            <p:nvSpPr>
              <p:cNvPr id="28" name="Oval 27"/>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9" name="Oval 28"/>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1</a:t>
                </a:r>
              </a:p>
            </p:txBody>
          </p:sp>
        </p:grpSp>
        <p:grpSp>
          <p:nvGrpSpPr>
            <p:cNvPr id="7" name="Group 6"/>
            <p:cNvGrpSpPr/>
            <p:nvPr/>
          </p:nvGrpSpPr>
          <p:grpSpPr>
            <a:xfrm>
              <a:off x="5451816" y="3092825"/>
              <a:ext cx="186754" cy="186754"/>
              <a:chOff x="6002623" y="2733675"/>
              <a:chExt cx="186754" cy="186754"/>
            </a:xfrm>
          </p:grpSpPr>
          <p:sp>
            <p:nvSpPr>
              <p:cNvPr id="26" name="Oval 25"/>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7" name="Oval 26"/>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8</a:t>
                </a:r>
              </a:p>
            </p:txBody>
          </p:sp>
        </p:grpSp>
        <p:grpSp>
          <p:nvGrpSpPr>
            <p:cNvPr id="8" name="Group 7"/>
            <p:cNvGrpSpPr/>
            <p:nvPr/>
          </p:nvGrpSpPr>
          <p:grpSpPr>
            <a:xfrm>
              <a:off x="5443670" y="3559031"/>
              <a:ext cx="186754" cy="186754"/>
              <a:chOff x="6002623" y="2733675"/>
              <a:chExt cx="186754" cy="186754"/>
            </a:xfrm>
          </p:grpSpPr>
          <p:sp>
            <p:nvSpPr>
              <p:cNvPr id="24" name="Oval 23"/>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5" name="Oval 24"/>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7</a:t>
                </a:r>
              </a:p>
            </p:txBody>
          </p:sp>
        </p:grpSp>
        <p:grpSp>
          <p:nvGrpSpPr>
            <p:cNvPr id="9" name="Group 8"/>
            <p:cNvGrpSpPr/>
            <p:nvPr/>
          </p:nvGrpSpPr>
          <p:grpSpPr>
            <a:xfrm>
              <a:off x="5762537" y="3887618"/>
              <a:ext cx="186754" cy="186754"/>
              <a:chOff x="6002623" y="2733675"/>
              <a:chExt cx="186754" cy="186754"/>
            </a:xfrm>
          </p:grpSpPr>
          <p:sp>
            <p:nvSpPr>
              <p:cNvPr id="22" name="Oval 21"/>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3" name="Oval 22"/>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6</a:t>
                </a:r>
              </a:p>
            </p:txBody>
          </p:sp>
        </p:grpSp>
        <p:grpSp>
          <p:nvGrpSpPr>
            <p:cNvPr id="10" name="Group 9"/>
            <p:cNvGrpSpPr/>
            <p:nvPr/>
          </p:nvGrpSpPr>
          <p:grpSpPr>
            <a:xfrm>
              <a:off x="6218662" y="3897466"/>
              <a:ext cx="186754" cy="186754"/>
              <a:chOff x="6002623" y="2733675"/>
              <a:chExt cx="186754" cy="186754"/>
            </a:xfrm>
          </p:grpSpPr>
          <p:sp>
            <p:nvSpPr>
              <p:cNvPr id="20" name="Oval 19"/>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1" name="Oval 20"/>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5</a:t>
                </a:r>
              </a:p>
            </p:txBody>
          </p:sp>
        </p:grpSp>
        <p:grpSp>
          <p:nvGrpSpPr>
            <p:cNvPr id="11" name="Group 10"/>
            <p:cNvGrpSpPr/>
            <p:nvPr/>
          </p:nvGrpSpPr>
          <p:grpSpPr>
            <a:xfrm>
              <a:off x="6555352" y="3574018"/>
              <a:ext cx="186754" cy="186754"/>
              <a:chOff x="6002623" y="2733675"/>
              <a:chExt cx="186754" cy="186754"/>
            </a:xfrm>
          </p:grpSpPr>
          <p:sp>
            <p:nvSpPr>
              <p:cNvPr id="18" name="Oval 17"/>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9" name="Oval 18"/>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4</a:t>
                </a:r>
              </a:p>
            </p:txBody>
          </p:sp>
        </p:grpSp>
        <p:grpSp>
          <p:nvGrpSpPr>
            <p:cNvPr id="12" name="Group 11"/>
            <p:cNvGrpSpPr/>
            <p:nvPr/>
          </p:nvGrpSpPr>
          <p:grpSpPr>
            <a:xfrm>
              <a:off x="6559886" y="3108028"/>
              <a:ext cx="186754" cy="186754"/>
              <a:chOff x="6002623" y="2733675"/>
              <a:chExt cx="186754" cy="186754"/>
            </a:xfrm>
          </p:grpSpPr>
          <p:sp>
            <p:nvSpPr>
              <p:cNvPr id="16" name="Oval 15"/>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7" name="Oval 16"/>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3</a:t>
                </a:r>
              </a:p>
            </p:txBody>
          </p:sp>
        </p:grpSp>
        <p:grpSp>
          <p:nvGrpSpPr>
            <p:cNvPr id="13" name="Group 12"/>
            <p:cNvGrpSpPr/>
            <p:nvPr/>
          </p:nvGrpSpPr>
          <p:grpSpPr>
            <a:xfrm>
              <a:off x="6227733" y="2777351"/>
              <a:ext cx="186754" cy="186754"/>
              <a:chOff x="6002623" y="2733675"/>
              <a:chExt cx="186754" cy="186754"/>
            </a:xfrm>
          </p:grpSpPr>
          <p:sp>
            <p:nvSpPr>
              <p:cNvPr id="14" name="Oval 13"/>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5" name="Oval 14"/>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2</a:t>
                </a:r>
              </a:p>
            </p:txBody>
          </p:sp>
        </p:grpSp>
      </p:grpSp>
      <p:sp>
        <p:nvSpPr>
          <p:cNvPr id="148" name="Rectangle 147"/>
          <p:cNvSpPr/>
          <p:nvPr/>
        </p:nvSpPr>
        <p:spPr>
          <a:xfrm>
            <a:off x="388175" y="1200150"/>
            <a:ext cx="2252942" cy="590931"/>
          </a:xfrm>
          <a:prstGeom prst="rect">
            <a:avLst/>
          </a:prstGeom>
        </p:spPr>
        <p:txBody>
          <a:bodyPr wrap="square" lIns="0" tIns="0" rIns="0" bIns="0" anchor="ctr">
            <a:spAutoFit/>
          </a:bodyPr>
          <a:lstStyle/>
          <a:p>
            <a:pPr algn="r">
              <a:lnSpc>
                <a:spcPct val="120000"/>
              </a:lnSpc>
            </a:pPr>
            <a:r>
              <a:rPr lang="en-US" sz="1200" b="1">
                <a:solidFill>
                  <a:schemeClr val="accent1"/>
                </a:solidFill>
              </a:rPr>
              <a:t>Element Title Here</a:t>
            </a:r>
            <a:endParaRPr lang="en-US" sz="1200">
              <a:solidFill>
                <a:schemeClr val="accent1"/>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49" name="Rectangle 148"/>
          <p:cNvSpPr/>
          <p:nvPr/>
        </p:nvSpPr>
        <p:spPr>
          <a:xfrm>
            <a:off x="6502883" y="1200150"/>
            <a:ext cx="2252942" cy="590931"/>
          </a:xfrm>
          <a:prstGeom prst="rect">
            <a:avLst/>
          </a:prstGeom>
        </p:spPr>
        <p:txBody>
          <a:bodyPr wrap="square" lIns="0" tIns="0" rIns="0" bIns="0" anchor="ctr">
            <a:spAutoFit/>
          </a:bodyPr>
          <a:lstStyle/>
          <a:p>
            <a:pPr>
              <a:lnSpc>
                <a:spcPct val="120000"/>
              </a:lnSpc>
            </a:pPr>
            <a:r>
              <a:rPr lang="en-US" sz="1200" b="1">
                <a:solidFill>
                  <a:schemeClr val="accent2"/>
                </a:solidFill>
              </a:rPr>
              <a:t>Element Title Here</a:t>
            </a:r>
            <a:endParaRPr lang="en-US" sz="12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0" name="Rectangle 149"/>
          <p:cNvSpPr/>
          <p:nvPr/>
        </p:nvSpPr>
        <p:spPr>
          <a:xfrm>
            <a:off x="388175" y="2948286"/>
            <a:ext cx="2252942" cy="590931"/>
          </a:xfrm>
          <a:prstGeom prst="rect">
            <a:avLst/>
          </a:prstGeom>
        </p:spPr>
        <p:txBody>
          <a:bodyPr wrap="square" lIns="0" tIns="0" rIns="0" bIns="0" anchor="ctr">
            <a:spAutoFit/>
          </a:bodyPr>
          <a:lstStyle/>
          <a:p>
            <a:pPr algn="r">
              <a:lnSpc>
                <a:spcPct val="120000"/>
              </a:lnSpc>
            </a:pPr>
            <a:r>
              <a:rPr lang="en-US" sz="1200" b="1">
                <a:solidFill>
                  <a:schemeClr val="accent3"/>
                </a:solidFill>
              </a:rPr>
              <a:t>Element Title Here</a:t>
            </a:r>
            <a:endParaRPr lang="en-US" sz="1200">
              <a:solidFill>
                <a:schemeClr val="accent3"/>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1" name="Rectangle 150"/>
          <p:cNvSpPr/>
          <p:nvPr/>
        </p:nvSpPr>
        <p:spPr>
          <a:xfrm>
            <a:off x="6502883" y="2948489"/>
            <a:ext cx="2252942" cy="590931"/>
          </a:xfrm>
          <a:prstGeom prst="rect">
            <a:avLst/>
          </a:prstGeom>
        </p:spPr>
        <p:txBody>
          <a:bodyPr wrap="square" lIns="0" tIns="0" rIns="0" bIns="0" anchor="ctr">
            <a:spAutoFit/>
          </a:bodyPr>
          <a:lstStyle/>
          <a:p>
            <a:pPr>
              <a:lnSpc>
                <a:spcPct val="120000"/>
              </a:lnSpc>
            </a:pPr>
            <a:r>
              <a:rPr lang="en-US" sz="1200" b="1">
                <a:solidFill>
                  <a:schemeClr val="accent4"/>
                </a:solidFill>
              </a:rPr>
              <a:t>Element Title Here</a:t>
            </a:r>
            <a:endParaRPr lang="en-US" sz="12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2" name="Rectangle 151"/>
          <p:cNvSpPr/>
          <p:nvPr/>
        </p:nvSpPr>
        <p:spPr>
          <a:xfrm>
            <a:off x="6502883" y="2074015"/>
            <a:ext cx="2252942" cy="590931"/>
          </a:xfrm>
          <a:prstGeom prst="rect">
            <a:avLst/>
          </a:prstGeom>
        </p:spPr>
        <p:txBody>
          <a:bodyPr wrap="square" lIns="0" tIns="0" rIns="0" bIns="0" anchor="ctr">
            <a:spAutoFit/>
          </a:bodyPr>
          <a:lstStyle/>
          <a:p>
            <a:pPr>
              <a:lnSpc>
                <a:spcPct val="120000"/>
              </a:lnSpc>
            </a:pPr>
            <a:r>
              <a:rPr lang="en-US" sz="1200" b="1">
                <a:solidFill>
                  <a:schemeClr val="accent3"/>
                </a:solidFill>
              </a:rPr>
              <a:t>Element Title Here</a:t>
            </a:r>
            <a:endParaRPr lang="en-US" sz="12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3" name="Rectangle 152"/>
          <p:cNvSpPr/>
          <p:nvPr/>
        </p:nvSpPr>
        <p:spPr>
          <a:xfrm>
            <a:off x="388175" y="3822354"/>
            <a:ext cx="2252942" cy="590931"/>
          </a:xfrm>
          <a:prstGeom prst="rect">
            <a:avLst/>
          </a:prstGeom>
        </p:spPr>
        <p:txBody>
          <a:bodyPr wrap="square" lIns="0" tIns="0" rIns="0" bIns="0" anchor="ctr">
            <a:spAutoFit/>
          </a:bodyPr>
          <a:lstStyle/>
          <a:p>
            <a:pPr algn="r">
              <a:lnSpc>
                <a:spcPct val="120000"/>
              </a:lnSpc>
            </a:pPr>
            <a:r>
              <a:rPr lang="en-US" sz="1200" b="1">
                <a:solidFill>
                  <a:schemeClr val="accent6"/>
                </a:solidFill>
              </a:rPr>
              <a:t>Element Title Here</a:t>
            </a:r>
            <a:endParaRPr lang="en-US" sz="1200">
              <a:solidFill>
                <a:schemeClr val="accent6"/>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4" name="Rectangle 153"/>
          <p:cNvSpPr/>
          <p:nvPr/>
        </p:nvSpPr>
        <p:spPr>
          <a:xfrm>
            <a:off x="6502883" y="3822354"/>
            <a:ext cx="2252942" cy="590931"/>
          </a:xfrm>
          <a:prstGeom prst="rect">
            <a:avLst/>
          </a:prstGeom>
        </p:spPr>
        <p:txBody>
          <a:bodyPr wrap="square" lIns="0" tIns="0" rIns="0" bIns="0" anchor="ctr">
            <a:spAutoFit/>
          </a:bodyPr>
          <a:lstStyle/>
          <a:p>
            <a:pPr>
              <a:lnSpc>
                <a:spcPct val="120000"/>
              </a:lnSpc>
            </a:pPr>
            <a:r>
              <a:rPr lang="en-US" sz="1200" b="1">
                <a:solidFill>
                  <a:schemeClr val="accent5"/>
                </a:solidFill>
              </a:rPr>
              <a:t>Element Title Here</a:t>
            </a:r>
            <a:endParaRPr lang="en-US" sz="12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55" name="Rectangle 154"/>
          <p:cNvSpPr/>
          <p:nvPr/>
        </p:nvSpPr>
        <p:spPr>
          <a:xfrm>
            <a:off x="388175" y="2074218"/>
            <a:ext cx="2252942" cy="590931"/>
          </a:xfrm>
          <a:prstGeom prst="rect">
            <a:avLst/>
          </a:prstGeom>
        </p:spPr>
        <p:txBody>
          <a:bodyPr wrap="square" lIns="0" tIns="0" rIns="0" bIns="0" anchor="ctr">
            <a:spAutoFit/>
          </a:bodyPr>
          <a:lstStyle/>
          <a:p>
            <a:pPr algn="r">
              <a:lnSpc>
                <a:spcPct val="120000"/>
              </a:lnSpc>
            </a:pPr>
            <a:r>
              <a:rPr lang="en-US" sz="1200" b="1">
                <a:solidFill>
                  <a:schemeClr val="accent4"/>
                </a:solidFill>
              </a:rPr>
              <a:t>Element Title Here</a:t>
            </a:r>
            <a:endParaRPr lang="en-US" sz="1200">
              <a:solidFill>
                <a:schemeClr val="accent4"/>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Tree>
    <p:extLst>
      <p:ext uri="{BB962C8B-B14F-4D97-AF65-F5344CB8AC3E}">
        <p14:creationId xmlns:p14="http://schemas.microsoft.com/office/powerpoint/2010/main" val="7710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Circle Infographic – </a:t>
            </a:r>
            <a:r>
              <a:rPr lang="ar-SY"/>
              <a:t>9</a:t>
            </a:r>
            <a:r>
              <a:rPr lang="en-US"/>
              <a:t> Steps</a:t>
            </a:r>
          </a:p>
        </p:txBody>
      </p:sp>
      <p:grpSp>
        <p:nvGrpSpPr>
          <p:cNvPr id="4" name="Group 3"/>
          <p:cNvGrpSpPr/>
          <p:nvPr/>
        </p:nvGrpSpPr>
        <p:grpSpPr>
          <a:xfrm>
            <a:off x="2953473" y="1165324"/>
            <a:ext cx="3237054" cy="3240588"/>
            <a:chOff x="5369718" y="2701926"/>
            <a:chExt cx="1452563" cy="1454150"/>
          </a:xfrm>
        </p:grpSpPr>
        <p:grpSp>
          <p:nvGrpSpPr>
            <p:cNvPr id="5" name="Group 4"/>
            <p:cNvGrpSpPr/>
            <p:nvPr/>
          </p:nvGrpSpPr>
          <p:grpSpPr>
            <a:xfrm rot="20349">
              <a:off x="5369718" y="2701926"/>
              <a:ext cx="1452563" cy="1454150"/>
              <a:chOff x="14709775" y="1388269"/>
              <a:chExt cx="1452563" cy="1454150"/>
            </a:xfrm>
          </p:grpSpPr>
          <p:sp>
            <p:nvSpPr>
              <p:cNvPr id="33" name="Freeform 109"/>
              <p:cNvSpPr>
                <a:spLocks/>
              </p:cNvSpPr>
              <p:nvPr/>
            </p:nvSpPr>
            <p:spPr bwMode="auto">
              <a:xfrm>
                <a:off x="15440025" y="2493169"/>
                <a:ext cx="460375" cy="349250"/>
              </a:xfrm>
              <a:custGeom>
                <a:avLst/>
                <a:gdLst>
                  <a:gd name="T0" fmla="*/ 0 w 564"/>
                  <a:gd name="T1" fmla="*/ 137 h 427"/>
                  <a:gd name="T2" fmla="*/ 0 w 564"/>
                  <a:gd name="T3" fmla="*/ 427 h 427"/>
                  <a:gd name="T4" fmla="*/ 564 w 564"/>
                  <a:gd name="T5" fmla="*/ 221 h 427"/>
                  <a:gd name="T6" fmla="*/ 378 w 564"/>
                  <a:gd name="T7" fmla="*/ 0 h 427"/>
                  <a:gd name="T8" fmla="*/ 0 w 564"/>
                  <a:gd name="T9" fmla="*/ 137 h 427"/>
                </a:gdLst>
                <a:ahLst/>
                <a:cxnLst>
                  <a:cxn ang="0">
                    <a:pos x="T0" y="T1"/>
                  </a:cxn>
                  <a:cxn ang="0">
                    <a:pos x="T2" y="T3"/>
                  </a:cxn>
                  <a:cxn ang="0">
                    <a:pos x="T4" y="T5"/>
                  </a:cxn>
                  <a:cxn ang="0">
                    <a:pos x="T6" y="T7"/>
                  </a:cxn>
                  <a:cxn ang="0">
                    <a:pos x="T8" y="T9"/>
                  </a:cxn>
                </a:cxnLst>
                <a:rect l="0" t="0" r="r" b="b"/>
                <a:pathLst>
                  <a:path w="564" h="427">
                    <a:moveTo>
                      <a:pt x="0" y="137"/>
                    </a:moveTo>
                    <a:cubicBezTo>
                      <a:pt x="0" y="427"/>
                      <a:pt x="0" y="427"/>
                      <a:pt x="0" y="427"/>
                    </a:cubicBezTo>
                    <a:cubicBezTo>
                      <a:pt x="214" y="426"/>
                      <a:pt x="411" y="349"/>
                      <a:pt x="564" y="221"/>
                    </a:cubicBezTo>
                    <a:cubicBezTo>
                      <a:pt x="378" y="0"/>
                      <a:pt x="378" y="0"/>
                      <a:pt x="378" y="0"/>
                    </a:cubicBezTo>
                    <a:cubicBezTo>
                      <a:pt x="272" y="88"/>
                      <a:pt x="140" y="136"/>
                      <a:pt x="0" y="137"/>
                    </a:cubicBezTo>
                    <a:close/>
                  </a:path>
                </a:pathLst>
              </a:custGeom>
              <a:solidFill>
                <a:schemeClr val="accent6"/>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4" name="Freeform 110"/>
              <p:cNvSpPr>
                <a:spLocks/>
              </p:cNvSpPr>
              <p:nvPr/>
            </p:nvSpPr>
            <p:spPr bwMode="auto">
              <a:xfrm>
                <a:off x="14709775" y="1754981"/>
                <a:ext cx="300038" cy="482600"/>
              </a:xfrm>
              <a:custGeom>
                <a:avLst/>
                <a:gdLst>
                  <a:gd name="T0" fmla="*/ 290 w 367"/>
                  <a:gd name="T1" fmla="*/ 441 h 592"/>
                  <a:gd name="T2" fmla="*/ 367 w 367"/>
                  <a:gd name="T3" fmla="*/ 145 h 592"/>
                  <a:gd name="T4" fmla="*/ 117 w 367"/>
                  <a:gd name="T5" fmla="*/ 0 h 592"/>
                  <a:gd name="T6" fmla="*/ 0 w 367"/>
                  <a:gd name="T7" fmla="*/ 441 h 592"/>
                  <a:gd name="T8" fmla="*/ 13 w 367"/>
                  <a:gd name="T9" fmla="*/ 592 h 592"/>
                  <a:gd name="T10" fmla="*/ 298 w 367"/>
                  <a:gd name="T11" fmla="*/ 541 h 592"/>
                  <a:gd name="T12" fmla="*/ 290 w 367"/>
                  <a:gd name="T13" fmla="*/ 441 h 592"/>
                </a:gdLst>
                <a:ahLst/>
                <a:cxnLst>
                  <a:cxn ang="0">
                    <a:pos x="T0" y="T1"/>
                  </a:cxn>
                  <a:cxn ang="0">
                    <a:pos x="T2" y="T3"/>
                  </a:cxn>
                  <a:cxn ang="0">
                    <a:pos x="T4" y="T5"/>
                  </a:cxn>
                  <a:cxn ang="0">
                    <a:pos x="T6" y="T7"/>
                  </a:cxn>
                  <a:cxn ang="0">
                    <a:pos x="T8" y="T9"/>
                  </a:cxn>
                  <a:cxn ang="0">
                    <a:pos x="T10" y="T11"/>
                  </a:cxn>
                  <a:cxn ang="0">
                    <a:pos x="T12" y="T13"/>
                  </a:cxn>
                </a:cxnLst>
                <a:rect l="0" t="0" r="r" b="b"/>
                <a:pathLst>
                  <a:path w="367" h="592">
                    <a:moveTo>
                      <a:pt x="290" y="441"/>
                    </a:moveTo>
                    <a:cubicBezTo>
                      <a:pt x="290" y="335"/>
                      <a:pt x="317" y="234"/>
                      <a:pt x="367" y="145"/>
                    </a:cubicBezTo>
                    <a:cubicBezTo>
                      <a:pt x="117" y="0"/>
                      <a:pt x="117" y="0"/>
                      <a:pt x="117" y="0"/>
                    </a:cubicBezTo>
                    <a:cubicBezTo>
                      <a:pt x="42" y="130"/>
                      <a:pt x="0" y="281"/>
                      <a:pt x="0" y="441"/>
                    </a:cubicBezTo>
                    <a:cubicBezTo>
                      <a:pt x="0" y="492"/>
                      <a:pt x="4" y="543"/>
                      <a:pt x="13" y="592"/>
                    </a:cubicBezTo>
                    <a:cubicBezTo>
                      <a:pt x="298" y="541"/>
                      <a:pt x="298" y="541"/>
                      <a:pt x="298" y="541"/>
                    </a:cubicBezTo>
                    <a:cubicBezTo>
                      <a:pt x="292" y="508"/>
                      <a:pt x="290" y="475"/>
                      <a:pt x="290" y="441"/>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5" name="Freeform 111"/>
              <p:cNvSpPr>
                <a:spLocks/>
              </p:cNvSpPr>
              <p:nvPr/>
            </p:nvSpPr>
            <p:spPr bwMode="auto">
              <a:xfrm>
                <a:off x="15752763" y="2202656"/>
                <a:ext cx="398463" cy="466725"/>
              </a:xfrm>
              <a:custGeom>
                <a:avLst/>
                <a:gdLst>
                  <a:gd name="T0" fmla="*/ 36 w 487"/>
                  <a:gd name="T1" fmla="*/ 316 h 570"/>
                  <a:gd name="T2" fmla="*/ 0 w 487"/>
                  <a:gd name="T3" fmla="*/ 349 h 570"/>
                  <a:gd name="T4" fmla="*/ 186 w 487"/>
                  <a:gd name="T5" fmla="*/ 570 h 570"/>
                  <a:gd name="T6" fmla="*/ 487 w 487"/>
                  <a:gd name="T7" fmla="*/ 51 h 570"/>
                  <a:gd name="T8" fmla="*/ 201 w 487"/>
                  <a:gd name="T9" fmla="*/ 0 h 570"/>
                  <a:gd name="T10" fmla="*/ 36 w 487"/>
                  <a:gd name="T11" fmla="*/ 316 h 570"/>
                </a:gdLst>
                <a:ahLst/>
                <a:cxnLst>
                  <a:cxn ang="0">
                    <a:pos x="T0" y="T1"/>
                  </a:cxn>
                  <a:cxn ang="0">
                    <a:pos x="T2" y="T3"/>
                  </a:cxn>
                  <a:cxn ang="0">
                    <a:pos x="T4" y="T5"/>
                  </a:cxn>
                  <a:cxn ang="0">
                    <a:pos x="T6" y="T7"/>
                  </a:cxn>
                  <a:cxn ang="0">
                    <a:pos x="T8" y="T9"/>
                  </a:cxn>
                  <a:cxn ang="0">
                    <a:pos x="T10" y="T11"/>
                  </a:cxn>
                </a:cxnLst>
                <a:rect l="0" t="0" r="r" b="b"/>
                <a:pathLst>
                  <a:path w="487" h="570">
                    <a:moveTo>
                      <a:pt x="36" y="316"/>
                    </a:moveTo>
                    <a:cubicBezTo>
                      <a:pt x="24" y="327"/>
                      <a:pt x="12" y="338"/>
                      <a:pt x="0" y="349"/>
                    </a:cubicBezTo>
                    <a:cubicBezTo>
                      <a:pt x="186" y="570"/>
                      <a:pt x="186" y="570"/>
                      <a:pt x="186" y="570"/>
                    </a:cubicBezTo>
                    <a:cubicBezTo>
                      <a:pt x="340" y="440"/>
                      <a:pt x="449" y="257"/>
                      <a:pt x="487" y="51"/>
                    </a:cubicBezTo>
                    <a:cubicBezTo>
                      <a:pt x="201" y="0"/>
                      <a:pt x="201" y="0"/>
                      <a:pt x="201" y="0"/>
                    </a:cubicBezTo>
                    <a:cubicBezTo>
                      <a:pt x="180" y="119"/>
                      <a:pt x="123" y="229"/>
                      <a:pt x="36" y="316"/>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6" name="Freeform 112"/>
              <p:cNvSpPr>
                <a:spLocks/>
              </p:cNvSpPr>
              <p:nvPr/>
            </p:nvSpPr>
            <p:spPr bwMode="auto">
              <a:xfrm>
                <a:off x="15862300" y="1754981"/>
                <a:ext cx="300038" cy="482600"/>
              </a:xfrm>
              <a:custGeom>
                <a:avLst/>
                <a:gdLst>
                  <a:gd name="T0" fmla="*/ 78 w 368"/>
                  <a:gd name="T1" fmla="*/ 441 h 592"/>
                  <a:gd name="T2" fmla="*/ 70 w 368"/>
                  <a:gd name="T3" fmla="*/ 541 h 592"/>
                  <a:gd name="T4" fmla="*/ 355 w 368"/>
                  <a:gd name="T5" fmla="*/ 592 h 592"/>
                  <a:gd name="T6" fmla="*/ 368 w 368"/>
                  <a:gd name="T7" fmla="*/ 441 h 592"/>
                  <a:gd name="T8" fmla="*/ 251 w 368"/>
                  <a:gd name="T9" fmla="*/ 0 h 592"/>
                  <a:gd name="T10" fmla="*/ 0 w 368"/>
                  <a:gd name="T11" fmla="*/ 145 h 592"/>
                  <a:gd name="T12" fmla="*/ 78 w 368"/>
                  <a:gd name="T13" fmla="*/ 441 h 592"/>
                </a:gdLst>
                <a:ahLst/>
                <a:cxnLst>
                  <a:cxn ang="0">
                    <a:pos x="T0" y="T1"/>
                  </a:cxn>
                  <a:cxn ang="0">
                    <a:pos x="T2" y="T3"/>
                  </a:cxn>
                  <a:cxn ang="0">
                    <a:pos x="T4" y="T5"/>
                  </a:cxn>
                  <a:cxn ang="0">
                    <a:pos x="T6" y="T7"/>
                  </a:cxn>
                  <a:cxn ang="0">
                    <a:pos x="T8" y="T9"/>
                  </a:cxn>
                  <a:cxn ang="0">
                    <a:pos x="T10" y="T11"/>
                  </a:cxn>
                  <a:cxn ang="0">
                    <a:pos x="T12" y="T13"/>
                  </a:cxn>
                </a:cxnLst>
                <a:rect l="0" t="0" r="r" b="b"/>
                <a:pathLst>
                  <a:path w="368" h="592">
                    <a:moveTo>
                      <a:pt x="78" y="441"/>
                    </a:moveTo>
                    <a:cubicBezTo>
                      <a:pt x="78" y="475"/>
                      <a:pt x="75" y="508"/>
                      <a:pt x="70" y="541"/>
                    </a:cubicBezTo>
                    <a:cubicBezTo>
                      <a:pt x="355" y="592"/>
                      <a:pt x="355" y="592"/>
                      <a:pt x="355" y="592"/>
                    </a:cubicBezTo>
                    <a:cubicBezTo>
                      <a:pt x="364" y="543"/>
                      <a:pt x="368" y="492"/>
                      <a:pt x="368" y="441"/>
                    </a:cubicBezTo>
                    <a:cubicBezTo>
                      <a:pt x="368" y="281"/>
                      <a:pt x="325" y="130"/>
                      <a:pt x="251" y="0"/>
                    </a:cubicBezTo>
                    <a:cubicBezTo>
                      <a:pt x="0" y="145"/>
                      <a:pt x="0" y="145"/>
                      <a:pt x="0" y="145"/>
                    </a:cubicBezTo>
                    <a:cubicBezTo>
                      <a:pt x="51" y="234"/>
                      <a:pt x="78" y="335"/>
                      <a:pt x="78" y="441"/>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7" name="Freeform 113"/>
              <p:cNvSpPr>
                <a:spLocks/>
              </p:cNvSpPr>
              <p:nvPr/>
            </p:nvSpPr>
            <p:spPr bwMode="auto">
              <a:xfrm>
                <a:off x="15190788" y="1388269"/>
                <a:ext cx="490538" cy="265113"/>
              </a:xfrm>
              <a:custGeom>
                <a:avLst/>
                <a:gdLst>
                  <a:gd name="T0" fmla="*/ 300 w 600"/>
                  <a:gd name="T1" fmla="*/ 290 h 324"/>
                  <a:gd name="T2" fmla="*/ 501 w 600"/>
                  <a:gd name="T3" fmla="*/ 324 h 324"/>
                  <a:gd name="T4" fmla="*/ 600 w 600"/>
                  <a:gd name="T5" fmla="*/ 52 h 324"/>
                  <a:gd name="T6" fmla="*/ 300 w 600"/>
                  <a:gd name="T7" fmla="*/ 0 h 324"/>
                  <a:gd name="T8" fmla="*/ 0 w 600"/>
                  <a:gd name="T9" fmla="*/ 52 h 324"/>
                  <a:gd name="T10" fmla="*/ 99 w 600"/>
                  <a:gd name="T11" fmla="*/ 324 h 324"/>
                  <a:gd name="T12" fmla="*/ 300 w 600"/>
                  <a:gd name="T13" fmla="*/ 290 h 324"/>
                </a:gdLst>
                <a:ahLst/>
                <a:cxnLst>
                  <a:cxn ang="0">
                    <a:pos x="T0" y="T1"/>
                  </a:cxn>
                  <a:cxn ang="0">
                    <a:pos x="T2" y="T3"/>
                  </a:cxn>
                  <a:cxn ang="0">
                    <a:pos x="T4" y="T5"/>
                  </a:cxn>
                  <a:cxn ang="0">
                    <a:pos x="T6" y="T7"/>
                  </a:cxn>
                  <a:cxn ang="0">
                    <a:pos x="T8" y="T9"/>
                  </a:cxn>
                  <a:cxn ang="0">
                    <a:pos x="T10" y="T11"/>
                  </a:cxn>
                  <a:cxn ang="0">
                    <a:pos x="T12" y="T13"/>
                  </a:cxn>
                </a:cxnLst>
                <a:rect l="0" t="0" r="r" b="b"/>
                <a:pathLst>
                  <a:path w="600" h="324">
                    <a:moveTo>
                      <a:pt x="300" y="290"/>
                    </a:moveTo>
                    <a:cubicBezTo>
                      <a:pt x="370" y="290"/>
                      <a:pt x="437" y="302"/>
                      <a:pt x="501" y="324"/>
                    </a:cubicBezTo>
                    <a:cubicBezTo>
                      <a:pt x="600" y="52"/>
                      <a:pt x="600" y="52"/>
                      <a:pt x="600" y="52"/>
                    </a:cubicBezTo>
                    <a:cubicBezTo>
                      <a:pt x="506" y="18"/>
                      <a:pt x="405" y="0"/>
                      <a:pt x="300" y="0"/>
                    </a:cubicBezTo>
                    <a:cubicBezTo>
                      <a:pt x="195" y="0"/>
                      <a:pt x="93" y="18"/>
                      <a:pt x="0" y="52"/>
                    </a:cubicBezTo>
                    <a:cubicBezTo>
                      <a:pt x="99" y="324"/>
                      <a:pt x="99" y="324"/>
                      <a:pt x="99" y="324"/>
                    </a:cubicBezTo>
                    <a:cubicBezTo>
                      <a:pt x="162" y="302"/>
                      <a:pt x="230" y="290"/>
                      <a:pt x="300" y="290"/>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8" name="Freeform 114"/>
              <p:cNvSpPr>
                <a:spLocks/>
              </p:cNvSpPr>
              <p:nvPr/>
            </p:nvSpPr>
            <p:spPr bwMode="auto">
              <a:xfrm>
                <a:off x="14808200" y="1432719"/>
                <a:ext cx="457200" cy="434975"/>
              </a:xfrm>
              <a:custGeom>
                <a:avLst/>
                <a:gdLst>
                  <a:gd name="T0" fmla="*/ 344 w 559"/>
                  <a:gd name="T1" fmla="*/ 410 h 531"/>
                  <a:gd name="T2" fmla="*/ 559 w 559"/>
                  <a:gd name="T3" fmla="*/ 272 h 531"/>
                  <a:gd name="T4" fmla="*/ 460 w 559"/>
                  <a:gd name="T5" fmla="*/ 0 h 531"/>
                  <a:gd name="T6" fmla="*/ 0 w 559"/>
                  <a:gd name="T7" fmla="*/ 386 h 531"/>
                  <a:gd name="T8" fmla="*/ 250 w 559"/>
                  <a:gd name="T9" fmla="*/ 531 h 531"/>
                  <a:gd name="T10" fmla="*/ 344 w 559"/>
                  <a:gd name="T11" fmla="*/ 410 h 531"/>
                </a:gdLst>
                <a:ahLst/>
                <a:cxnLst>
                  <a:cxn ang="0">
                    <a:pos x="T0" y="T1"/>
                  </a:cxn>
                  <a:cxn ang="0">
                    <a:pos x="T2" y="T3"/>
                  </a:cxn>
                  <a:cxn ang="0">
                    <a:pos x="T4" y="T5"/>
                  </a:cxn>
                  <a:cxn ang="0">
                    <a:pos x="T6" y="T7"/>
                  </a:cxn>
                  <a:cxn ang="0">
                    <a:pos x="T8" y="T9"/>
                  </a:cxn>
                  <a:cxn ang="0">
                    <a:pos x="T10" y="T11"/>
                  </a:cxn>
                </a:cxnLst>
                <a:rect l="0" t="0" r="r" b="b"/>
                <a:pathLst>
                  <a:path w="559" h="531">
                    <a:moveTo>
                      <a:pt x="344" y="410"/>
                    </a:moveTo>
                    <a:cubicBezTo>
                      <a:pt x="406" y="348"/>
                      <a:pt x="479" y="301"/>
                      <a:pt x="559" y="272"/>
                    </a:cubicBezTo>
                    <a:cubicBezTo>
                      <a:pt x="460" y="0"/>
                      <a:pt x="460" y="0"/>
                      <a:pt x="460" y="0"/>
                    </a:cubicBezTo>
                    <a:cubicBezTo>
                      <a:pt x="266" y="72"/>
                      <a:pt x="103" y="210"/>
                      <a:pt x="0" y="386"/>
                    </a:cubicBezTo>
                    <a:cubicBezTo>
                      <a:pt x="250" y="531"/>
                      <a:pt x="250" y="531"/>
                      <a:pt x="250" y="531"/>
                    </a:cubicBezTo>
                    <a:cubicBezTo>
                      <a:pt x="276" y="487"/>
                      <a:pt x="307" y="447"/>
                      <a:pt x="344" y="410"/>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39" name="Freeform 115"/>
              <p:cNvSpPr>
                <a:spLocks/>
              </p:cNvSpPr>
              <p:nvPr/>
            </p:nvSpPr>
            <p:spPr bwMode="auto">
              <a:xfrm>
                <a:off x="15606713" y="1432719"/>
                <a:ext cx="457200" cy="434975"/>
              </a:xfrm>
              <a:custGeom>
                <a:avLst/>
                <a:gdLst>
                  <a:gd name="T0" fmla="*/ 215 w 559"/>
                  <a:gd name="T1" fmla="*/ 410 h 531"/>
                  <a:gd name="T2" fmla="*/ 308 w 559"/>
                  <a:gd name="T3" fmla="*/ 531 h 531"/>
                  <a:gd name="T4" fmla="*/ 559 w 559"/>
                  <a:gd name="T5" fmla="*/ 386 h 531"/>
                  <a:gd name="T6" fmla="*/ 99 w 559"/>
                  <a:gd name="T7" fmla="*/ 0 h 531"/>
                  <a:gd name="T8" fmla="*/ 0 w 559"/>
                  <a:gd name="T9" fmla="*/ 272 h 531"/>
                  <a:gd name="T10" fmla="*/ 215 w 559"/>
                  <a:gd name="T11" fmla="*/ 410 h 531"/>
                </a:gdLst>
                <a:ahLst/>
                <a:cxnLst>
                  <a:cxn ang="0">
                    <a:pos x="T0" y="T1"/>
                  </a:cxn>
                  <a:cxn ang="0">
                    <a:pos x="T2" y="T3"/>
                  </a:cxn>
                  <a:cxn ang="0">
                    <a:pos x="T4" y="T5"/>
                  </a:cxn>
                  <a:cxn ang="0">
                    <a:pos x="T6" y="T7"/>
                  </a:cxn>
                  <a:cxn ang="0">
                    <a:pos x="T8" y="T9"/>
                  </a:cxn>
                  <a:cxn ang="0">
                    <a:pos x="T10" y="T11"/>
                  </a:cxn>
                </a:cxnLst>
                <a:rect l="0" t="0" r="r" b="b"/>
                <a:pathLst>
                  <a:path w="559" h="531">
                    <a:moveTo>
                      <a:pt x="215" y="410"/>
                    </a:moveTo>
                    <a:cubicBezTo>
                      <a:pt x="251" y="447"/>
                      <a:pt x="283" y="487"/>
                      <a:pt x="308" y="531"/>
                    </a:cubicBezTo>
                    <a:cubicBezTo>
                      <a:pt x="559" y="386"/>
                      <a:pt x="559" y="386"/>
                      <a:pt x="559" y="386"/>
                    </a:cubicBezTo>
                    <a:cubicBezTo>
                      <a:pt x="455" y="210"/>
                      <a:pt x="293" y="72"/>
                      <a:pt x="99" y="0"/>
                    </a:cubicBezTo>
                    <a:cubicBezTo>
                      <a:pt x="0" y="272"/>
                      <a:pt x="0" y="272"/>
                      <a:pt x="0" y="272"/>
                    </a:cubicBezTo>
                    <a:cubicBezTo>
                      <a:pt x="80" y="301"/>
                      <a:pt x="153" y="348"/>
                      <a:pt x="215" y="410"/>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0" name="Freeform 116"/>
              <p:cNvSpPr>
                <a:spLocks/>
              </p:cNvSpPr>
              <p:nvPr/>
            </p:nvSpPr>
            <p:spPr bwMode="auto">
              <a:xfrm>
                <a:off x="14720888" y="2202656"/>
                <a:ext cx="398463" cy="466725"/>
              </a:xfrm>
              <a:custGeom>
                <a:avLst/>
                <a:gdLst>
                  <a:gd name="T0" fmla="*/ 451 w 487"/>
                  <a:gd name="T1" fmla="*/ 316 h 570"/>
                  <a:gd name="T2" fmla="*/ 285 w 487"/>
                  <a:gd name="T3" fmla="*/ 0 h 570"/>
                  <a:gd name="T4" fmla="*/ 0 w 487"/>
                  <a:gd name="T5" fmla="*/ 51 h 570"/>
                  <a:gd name="T6" fmla="*/ 301 w 487"/>
                  <a:gd name="T7" fmla="*/ 570 h 570"/>
                  <a:gd name="T8" fmla="*/ 487 w 487"/>
                  <a:gd name="T9" fmla="*/ 349 h 570"/>
                  <a:gd name="T10" fmla="*/ 451 w 487"/>
                  <a:gd name="T11" fmla="*/ 316 h 570"/>
                </a:gdLst>
                <a:ahLst/>
                <a:cxnLst>
                  <a:cxn ang="0">
                    <a:pos x="T0" y="T1"/>
                  </a:cxn>
                  <a:cxn ang="0">
                    <a:pos x="T2" y="T3"/>
                  </a:cxn>
                  <a:cxn ang="0">
                    <a:pos x="T4" y="T5"/>
                  </a:cxn>
                  <a:cxn ang="0">
                    <a:pos x="T6" y="T7"/>
                  </a:cxn>
                  <a:cxn ang="0">
                    <a:pos x="T8" y="T9"/>
                  </a:cxn>
                  <a:cxn ang="0">
                    <a:pos x="T10" y="T11"/>
                  </a:cxn>
                </a:cxnLst>
                <a:rect l="0" t="0" r="r" b="b"/>
                <a:pathLst>
                  <a:path w="487" h="570">
                    <a:moveTo>
                      <a:pt x="451" y="316"/>
                    </a:moveTo>
                    <a:cubicBezTo>
                      <a:pt x="364" y="229"/>
                      <a:pt x="307" y="119"/>
                      <a:pt x="285" y="0"/>
                    </a:cubicBezTo>
                    <a:cubicBezTo>
                      <a:pt x="0" y="51"/>
                      <a:pt x="0" y="51"/>
                      <a:pt x="0" y="51"/>
                    </a:cubicBezTo>
                    <a:cubicBezTo>
                      <a:pt x="37" y="257"/>
                      <a:pt x="146" y="440"/>
                      <a:pt x="301" y="570"/>
                    </a:cubicBezTo>
                    <a:cubicBezTo>
                      <a:pt x="487" y="349"/>
                      <a:pt x="487" y="349"/>
                      <a:pt x="487" y="349"/>
                    </a:cubicBezTo>
                    <a:cubicBezTo>
                      <a:pt x="474" y="338"/>
                      <a:pt x="462" y="327"/>
                      <a:pt x="451" y="316"/>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1" name="Freeform 117"/>
              <p:cNvSpPr>
                <a:spLocks/>
              </p:cNvSpPr>
              <p:nvPr/>
            </p:nvSpPr>
            <p:spPr bwMode="auto">
              <a:xfrm>
                <a:off x="14971713" y="2493169"/>
                <a:ext cx="460375" cy="349250"/>
              </a:xfrm>
              <a:custGeom>
                <a:avLst/>
                <a:gdLst>
                  <a:gd name="T0" fmla="*/ 186 w 564"/>
                  <a:gd name="T1" fmla="*/ 0 h 427"/>
                  <a:gd name="T2" fmla="*/ 0 w 564"/>
                  <a:gd name="T3" fmla="*/ 221 h 427"/>
                  <a:gd name="T4" fmla="*/ 564 w 564"/>
                  <a:gd name="T5" fmla="*/ 427 h 427"/>
                  <a:gd name="T6" fmla="*/ 564 w 564"/>
                  <a:gd name="T7" fmla="*/ 137 h 427"/>
                  <a:gd name="T8" fmla="*/ 186 w 564"/>
                  <a:gd name="T9" fmla="*/ 0 h 427"/>
                </a:gdLst>
                <a:ahLst/>
                <a:cxnLst>
                  <a:cxn ang="0">
                    <a:pos x="T0" y="T1"/>
                  </a:cxn>
                  <a:cxn ang="0">
                    <a:pos x="T2" y="T3"/>
                  </a:cxn>
                  <a:cxn ang="0">
                    <a:pos x="T4" y="T5"/>
                  </a:cxn>
                  <a:cxn ang="0">
                    <a:pos x="T6" y="T7"/>
                  </a:cxn>
                  <a:cxn ang="0">
                    <a:pos x="T8" y="T9"/>
                  </a:cxn>
                </a:cxnLst>
                <a:rect l="0" t="0" r="r" b="b"/>
                <a:pathLst>
                  <a:path w="564" h="427">
                    <a:moveTo>
                      <a:pt x="186" y="0"/>
                    </a:moveTo>
                    <a:cubicBezTo>
                      <a:pt x="0" y="221"/>
                      <a:pt x="0" y="221"/>
                      <a:pt x="0" y="221"/>
                    </a:cubicBezTo>
                    <a:cubicBezTo>
                      <a:pt x="153" y="349"/>
                      <a:pt x="350" y="426"/>
                      <a:pt x="564" y="427"/>
                    </a:cubicBezTo>
                    <a:cubicBezTo>
                      <a:pt x="564" y="137"/>
                      <a:pt x="564" y="137"/>
                      <a:pt x="564" y="137"/>
                    </a:cubicBezTo>
                    <a:cubicBezTo>
                      <a:pt x="424" y="136"/>
                      <a:pt x="292" y="88"/>
                      <a:pt x="186" y="0"/>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2" name="Freeform 127"/>
              <p:cNvSpPr>
                <a:spLocks/>
              </p:cNvSpPr>
              <p:nvPr/>
            </p:nvSpPr>
            <p:spPr bwMode="auto">
              <a:xfrm>
                <a:off x="15200313" y="2120106"/>
                <a:ext cx="227013" cy="176213"/>
              </a:xfrm>
              <a:custGeom>
                <a:avLst/>
                <a:gdLst>
                  <a:gd name="T0" fmla="*/ 0 w 279"/>
                  <a:gd name="T1" fmla="*/ 49 h 216"/>
                  <a:gd name="T2" fmla="*/ 97 w 279"/>
                  <a:gd name="T3" fmla="*/ 216 h 216"/>
                  <a:gd name="T4" fmla="*/ 279 w 279"/>
                  <a:gd name="T5" fmla="*/ 0 h 216"/>
                  <a:gd name="T6" fmla="*/ 0 w 279"/>
                  <a:gd name="T7" fmla="*/ 49 h 216"/>
                </a:gdLst>
                <a:ahLst/>
                <a:cxnLst>
                  <a:cxn ang="0">
                    <a:pos x="T0" y="T1"/>
                  </a:cxn>
                  <a:cxn ang="0">
                    <a:pos x="T2" y="T3"/>
                  </a:cxn>
                  <a:cxn ang="0">
                    <a:pos x="T4" y="T5"/>
                  </a:cxn>
                  <a:cxn ang="0">
                    <a:pos x="T6" y="T7"/>
                  </a:cxn>
                </a:cxnLst>
                <a:rect l="0" t="0" r="r" b="b"/>
                <a:pathLst>
                  <a:path w="279" h="216">
                    <a:moveTo>
                      <a:pt x="0" y="49"/>
                    </a:moveTo>
                    <a:cubicBezTo>
                      <a:pt x="13" y="115"/>
                      <a:pt x="48" y="174"/>
                      <a:pt x="97" y="216"/>
                    </a:cubicBezTo>
                    <a:cubicBezTo>
                      <a:pt x="279" y="0"/>
                      <a:pt x="279" y="0"/>
                      <a:pt x="279" y="0"/>
                    </a:cubicBezTo>
                    <a:lnTo>
                      <a:pt x="0" y="4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3" name="Freeform 128"/>
              <p:cNvSpPr>
                <a:spLocks/>
              </p:cNvSpPr>
              <p:nvPr/>
            </p:nvSpPr>
            <p:spPr bwMode="auto">
              <a:xfrm>
                <a:off x="15195550" y="1997869"/>
                <a:ext cx="230188" cy="155575"/>
              </a:xfrm>
              <a:custGeom>
                <a:avLst/>
                <a:gdLst>
                  <a:gd name="T0" fmla="*/ 37 w 282"/>
                  <a:gd name="T1" fmla="*/ 0 h 190"/>
                  <a:gd name="T2" fmla="*/ 0 w 282"/>
                  <a:gd name="T3" fmla="*/ 143 h 190"/>
                  <a:gd name="T4" fmla="*/ 4 w 282"/>
                  <a:gd name="T5" fmla="*/ 190 h 190"/>
                  <a:gd name="T6" fmla="*/ 282 w 282"/>
                  <a:gd name="T7" fmla="*/ 141 h 190"/>
                  <a:gd name="T8" fmla="*/ 37 w 282"/>
                  <a:gd name="T9" fmla="*/ 0 h 190"/>
                </a:gdLst>
                <a:ahLst/>
                <a:cxnLst>
                  <a:cxn ang="0">
                    <a:pos x="T0" y="T1"/>
                  </a:cxn>
                  <a:cxn ang="0">
                    <a:pos x="T2" y="T3"/>
                  </a:cxn>
                  <a:cxn ang="0">
                    <a:pos x="T4" y="T5"/>
                  </a:cxn>
                  <a:cxn ang="0">
                    <a:pos x="T6" y="T7"/>
                  </a:cxn>
                  <a:cxn ang="0">
                    <a:pos x="T8" y="T9"/>
                  </a:cxn>
                </a:cxnLst>
                <a:rect l="0" t="0" r="r" b="b"/>
                <a:pathLst>
                  <a:path w="282" h="190">
                    <a:moveTo>
                      <a:pt x="37" y="0"/>
                    </a:moveTo>
                    <a:cubicBezTo>
                      <a:pt x="14" y="42"/>
                      <a:pt x="0" y="91"/>
                      <a:pt x="0" y="143"/>
                    </a:cubicBezTo>
                    <a:cubicBezTo>
                      <a:pt x="0" y="159"/>
                      <a:pt x="1" y="175"/>
                      <a:pt x="4" y="190"/>
                    </a:cubicBezTo>
                    <a:cubicBezTo>
                      <a:pt x="282" y="141"/>
                      <a:pt x="282" y="141"/>
                      <a:pt x="282" y="141"/>
                    </a:cubicBezTo>
                    <a:lnTo>
                      <a:pt x="37"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4" name="Freeform 129"/>
              <p:cNvSpPr>
                <a:spLocks/>
              </p:cNvSpPr>
              <p:nvPr/>
            </p:nvSpPr>
            <p:spPr bwMode="auto">
              <a:xfrm>
                <a:off x="15440025" y="2123281"/>
                <a:ext cx="147638" cy="231775"/>
              </a:xfrm>
              <a:custGeom>
                <a:avLst/>
                <a:gdLst>
                  <a:gd name="T0" fmla="*/ 0 w 181"/>
                  <a:gd name="T1" fmla="*/ 283 h 283"/>
                  <a:gd name="T2" fmla="*/ 181 w 181"/>
                  <a:gd name="T3" fmla="*/ 217 h 283"/>
                  <a:gd name="T4" fmla="*/ 0 w 181"/>
                  <a:gd name="T5" fmla="*/ 0 h 283"/>
                  <a:gd name="T6" fmla="*/ 0 w 181"/>
                  <a:gd name="T7" fmla="*/ 283 h 283"/>
                </a:gdLst>
                <a:ahLst/>
                <a:cxnLst>
                  <a:cxn ang="0">
                    <a:pos x="T0" y="T1"/>
                  </a:cxn>
                  <a:cxn ang="0">
                    <a:pos x="T2" y="T3"/>
                  </a:cxn>
                  <a:cxn ang="0">
                    <a:pos x="T4" y="T5"/>
                  </a:cxn>
                  <a:cxn ang="0">
                    <a:pos x="T6" y="T7"/>
                  </a:cxn>
                </a:cxnLst>
                <a:rect l="0" t="0" r="r" b="b"/>
                <a:pathLst>
                  <a:path w="181" h="283">
                    <a:moveTo>
                      <a:pt x="0" y="283"/>
                    </a:moveTo>
                    <a:cubicBezTo>
                      <a:pt x="69" y="282"/>
                      <a:pt x="132" y="257"/>
                      <a:pt x="181" y="217"/>
                    </a:cubicBezTo>
                    <a:cubicBezTo>
                      <a:pt x="0" y="0"/>
                      <a:pt x="0" y="0"/>
                      <a:pt x="0" y="0"/>
                    </a:cubicBezTo>
                    <a:lnTo>
                      <a:pt x="0" y="28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5" name="Freeform 130"/>
              <p:cNvSpPr>
                <a:spLocks/>
              </p:cNvSpPr>
              <p:nvPr/>
            </p:nvSpPr>
            <p:spPr bwMode="auto">
              <a:xfrm>
                <a:off x="15284450" y="2123281"/>
                <a:ext cx="147638" cy="231775"/>
              </a:xfrm>
              <a:custGeom>
                <a:avLst/>
                <a:gdLst>
                  <a:gd name="T0" fmla="*/ 0 w 182"/>
                  <a:gd name="T1" fmla="*/ 217 h 283"/>
                  <a:gd name="T2" fmla="*/ 182 w 182"/>
                  <a:gd name="T3" fmla="*/ 283 h 283"/>
                  <a:gd name="T4" fmla="*/ 182 w 182"/>
                  <a:gd name="T5" fmla="*/ 0 h 283"/>
                  <a:gd name="T6" fmla="*/ 0 w 182"/>
                  <a:gd name="T7" fmla="*/ 217 h 283"/>
                </a:gdLst>
                <a:ahLst/>
                <a:cxnLst>
                  <a:cxn ang="0">
                    <a:pos x="T0" y="T1"/>
                  </a:cxn>
                  <a:cxn ang="0">
                    <a:pos x="T2" y="T3"/>
                  </a:cxn>
                  <a:cxn ang="0">
                    <a:pos x="T4" y="T5"/>
                  </a:cxn>
                  <a:cxn ang="0">
                    <a:pos x="T6" y="T7"/>
                  </a:cxn>
                </a:cxnLst>
                <a:rect l="0" t="0" r="r" b="b"/>
                <a:pathLst>
                  <a:path w="182" h="283">
                    <a:moveTo>
                      <a:pt x="0" y="217"/>
                    </a:moveTo>
                    <a:cubicBezTo>
                      <a:pt x="50" y="257"/>
                      <a:pt x="113" y="282"/>
                      <a:pt x="182" y="283"/>
                    </a:cubicBezTo>
                    <a:cubicBezTo>
                      <a:pt x="182" y="0"/>
                      <a:pt x="182" y="0"/>
                      <a:pt x="182" y="0"/>
                    </a:cubicBezTo>
                    <a:lnTo>
                      <a:pt x="0" y="21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6" name="Freeform 131"/>
              <p:cNvSpPr>
                <a:spLocks/>
              </p:cNvSpPr>
              <p:nvPr/>
            </p:nvSpPr>
            <p:spPr bwMode="auto">
              <a:xfrm>
                <a:off x="15228888" y="1889919"/>
                <a:ext cx="200025" cy="217488"/>
              </a:xfrm>
              <a:custGeom>
                <a:avLst/>
                <a:gdLst>
                  <a:gd name="T0" fmla="*/ 149 w 245"/>
                  <a:gd name="T1" fmla="*/ 0 h 266"/>
                  <a:gd name="T2" fmla="*/ 0 w 245"/>
                  <a:gd name="T3" fmla="*/ 125 h 266"/>
                  <a:gd name="T4" fmla="*/ 245 w 245"/>
                  <a:gd name="T5" fmla="*/ 266 h 266"/>
                  <a:gd name="T6" fmla="*/ 149 w 245"/>
                  <a:gd name="T7" fmla="*/ 0 h 266"/>
                </a:gdLst>
                <a:ahLst/>
                <a:cxnLst>
                  <a:cxn ang="0">
                    <a:pos x="T0" y="T1"/>
                  </a:cxn>
                  <a:cxn ang="0">
                    <a:pos x="T2" y="T3"/>
                  </a:cxn>
                  <a:cxn ang="0">
                    <a:pos x="T4" y="T5"/>
                  </a:cxn>
                  <a:cxn ang="0">
                    <a:pos x="T6" y="T7"/>
                  </a:cxn>
                </a:cxnLst>
                <a:rect l="0" t="0" r="r" b="b"/>
                <a:pathLst>
                  <a:path w="245" h="266">
                    <a:moveTo>
                      <a:pt x="149" y="0"/>
                    </a:moveTo>
                    <a:cubicBezTo>
                      <a:pt x="86" y="24"/>
                      <a:pt x="34" y="68"/>
                      <a:pt x="0" y="125"/>
                    </a:cubicBezTo>
                    <a:cubicBezTo>
                      <a:pt x="245" y="266"/>
                      <a:pt x="245" y="266"/>
                      <a:pt x="245" y="266"/>
                    </a:cubicBezTo>
                    <a:lnTo>
                      <a:pt x="14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7" name="Freeform 132"/>
              <p:cNvSpPr>
                <a:spLocks/>
              </p:cNvSpPr>
              <p:nvPr/>
            </p:nvSpPr>
            <p:spPr bwMode="auto">
              <a:xfrm>
                <a:off x="15444788" y="1997869"/>
                <a:ext cx="231775" cy="155575"/>
              </a:xfrm>
              <a:custGeom>
                <a:avLst/>
                <a:gdLst>
                  <a:gd name="T0" fmla="*/ 279 w 283"/>
                  <a:gd name="T1" fmla="*/ 190 h 190"/>
                  <a:gd name="T2" fmla="*/ 283 w 283"/>
                  <a:gd name="T3" fmla="*/ 143 h 190"/>
                  <a:gd name="T4" fmla="*/ 245 w 283"/>
                  <a:gd name="T5" fmla="*/ 0 h 190"/>
                  <a:gd name="T6" fmla="*/ 0 w 283"/>
                  <a:gd name="T7" fmla="*/ 141 h 190"/>
                  <a:gd name="T8" fmla="*/ 279 w 283"/>
                  <a:gd name="T9" fmla="*/ 190 h 190"/>
                </a:gdLst>
                <a:ahLst/>
                <a:cxnLst>
                  <a:cxn ang="0">
                    <a:pos x="T0" y="T1"/>
                  </a:cxn>
                  <a:cxn ang="0">
                    <a:pos x="T2" y="T3"/>
                  </a:cxn>
                  <a:cxn ang="0">
                    <a:pos x="T4" y="T5"/>
                  </a:cxn>
                  <a:cxn ang="0">
                    <a:pos x="T6" y="T7"/>
                  </a:cxn>
                  <a:cxn ang="0">
                    <a:pos x="T8" y="T9"/>
                  </a:cxn>
                </a:cxnLst>
                <a:rect l="0" t="0" r="r" b="b"/>
                <a:pathLst>
                  <a:path w="283" h="190">
                    <a:moveTo>
                      <a:pt x="279" y="190"/>
                    </a:moveTo>
                    <a:cubicBezTo>
                      <a:pt x="281" y="175"/>
                      <a:pt x="283" y="159"/>
                      <a:pt x="283" y="143"/>
                    </a:cubicBezTo>
                    <a:cubicBezTo>
                      <a:pt x="283" y="91"/>
                      <a:pt x="269" y="42"/>
                      <a:pt x="245" y="0"/>
                    </a:cubicBezTo>
                    <a:cubicBezTo>
                      <a:pt x="0" y="141"/>
                      <a:pt x="0" y="141"/>
                      <a:pt x="0" y="141"/>
                    </a:cubicBezTo>
                    <a:lnTo>
                      <a:pt x="279" y="19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8" name="Freeform 133"/>
              <p:cNvSpPr>
                <a:spLocks/>
              </p:cNvSpPr>
              <p:nvPr/>
            </p:nvSpPr>
            <p:spPr bwMode="auto">
              <a:xfrm>
                <a:off x="15444788" y="2120106"/>
                <a:ext cx="227013" cy="176213"/>
              </a:xfrm>
              <a:custGeom>
                <a:avLst/>
                <a:gdLst>
                  <a:gd name="T0" fmla="*/ 182 w 278"/>
                  <a:gd name="T1" fmla="*/ 216 h 216"/>
                  <a:gd name="T2" fmla="*/ 278 w 278"/>
                  <a:gd name="T3" fmla="*/ 49 h 216"/>
                  <a:gd name="T4" fmla="*/ 0 w 278"/>
                  <a:gd name="T5" fmla="*/ 0 h 216"/>
                  <a:gd name="T6" fmla="*/ 182 w 278"/>
                  <a:gd name="T7" fmla="*/ 216 h 216"/>
                </a:gdLst>
                <a:ahLst/>
                <a:cxnLst>
                  <a:cxn ang="0">
                    <a:pos x="T0" y="T1"/>
                  </a:cxn>
                  <a:cxn ang="0">
                    <a:pos x="T2" y="T3"/>
                  </a:cxn>
                  <a:cxn ang="0">
                    <a:pos x="T4" y="T5"/>
                  </a:cxn>
                  <a:cxn ang="0">
                    <a:pos x="T6" y="T7"/>
                  </a:cxn>
                </a:cxnLst>
                <a:rect l="0" t="0" r="r" b="b"/>
                <a:pathLst>
                  <a:path w="278" h="216">
                    <a:moveTo>
                      <a:pt x="182" y="216"/>
                    </a:moveTo>
                    <a:cubicBezTo>
                      <a:pt x="231" y="174"/>
                      <a:pt x="266" y="115"/>
                      <a:pt x="278" y="49"/>
                    </a:cubicBezTo>
                    <a:cubicBezTo>
                      <a:pt x="0" y="0"/>
                      <a:pt x="0" y="0"/>
                      <a:pt x="0" y="0"/>
                    </a:cubicBezTo>
                    <a:lnTo>
                      <a:pt x="182" y="21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49" name="Freeform 134"/>
              <p:cNvSpPr>
                <a:spLocks/>
              </p:cNvSpPr>
              <p:nvPr/>
            </p:nvSpPr>
            <p:spPr bwMode="auto">
              <a:xfrm>
                <a:off x="15357475" y="1874044"/>
                <a:ext cx="157163" cy="230188"/>
              </a:xfrm>
              <a:custGeom>
                <a:avLst/>
                <a:gdLst>
                  <a:gd name="T0" fmla="*/ 194 w 194"/>
                  <a:gd name="T1" fmla="*/ 17 h 282"/>
                  <a:gd name="T2" fmla="*/ 97 w 194"/>
                  <a:gd name="T3" fmla="*/ 0 h 282"/>
                  <a:gd name="T4" fmla="*/ 0 w 194"/>
                  <a:gd name="T5" fmla="*/ 17 h 282"/>
                  <a:gd name="T6" fmla="*/ 97 w 194"/>
                  <a:gd name="T7" fmla="*/ 282 h 282"/>
                  <a:gd name="T8" fmla="*/ 194 w 194"/>
                  <a:gd name="T9" fmla="*/ 17 h 282"/>
                </a:gdLst>
                <a:ahLst/>
                <a:cxnLst>
                  <a:cxn ang="0">
                    <a:pos x="T0" y="T1"/>
                  </a:cxn>
                  <a:cxn ang="0">
                    <a:pos x="T2" y="T3"/>
                  </a:cxn>
                  <a:cxn ang="0">
                    <a:pos x="T4" y="T5"/>
                  </a:cxn>
                  <a:cxn ang="0">
                    <a:pos x="T6" y="T7"/>
                  </a:cxn>
                  <a:cxn ang="0">
                    <a:pos x="T8" y="T9"/>
                  </a:cxn>
                </a:cxnLst>
                <a:rect l="0" t="0" r="r" b="b"/>
                <a:pathLst>
                  <a:path w="194" h="282">
                    <a:moveTo>
                      <a:pt x="194" y="17"/>
                    </a:moveTo>
                    <a:cubicBezTo>
                      <a:pt x="163" y="6"/>
                      <a:pt x="131" y="0"/>
                      <a:pt x="97" y="0"/>
                    </a:cubicBezTo>
                    <a:cubicBezTo>
                      <a:pt x="63" y="0"/>
                      <a:pt x="30" y="6"/>
                      <a:pt x="0" y="17"/>
                    </a:cubicBezTo>
                    <a:cubicBezTo>
                      <a:pt x="97" y="282"/>
                      <a:pt x="97" y="282"/>
                      <a:pt x="97" y="282"/>
                    </a:cubicBezTo>
                    <a:lnTo>
                      <a:pt x="194" y="1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0" name="Freeform 135"/>
              <p:cNvSpPr>
                <a:spLocks/>
              </p:cNvSpPr>
              <p:nvPr/>
            </p:nvSpPr>
            <p:spPr bwMode="auto">
              <a:xfrm>
                <a:off x="15441613" y="1889919"/>
                <a:ext cx="200025" cy="217488"/>
              </a:xfrm>
              <a:custGeom>
                <a:avLst/>
                <a:gdLst>
                  <a:gd name="T0" fmla="*/ 245 w 245"/>
                  <a:gd name="T1" fmla="*/ 125 h 266"/>
                  <a:gd name="T2" fmla="*/ 97 w 245"/>
                  <a:gd name="T3" fmla="*/ 0 h 266"/>
                  <a:gd name="T4" fmla="*/ 0 w 245"/>
                  <a:gd name="T5" fmla="*/ 266 h 266"/>
                  <a:gd name="T6" fmla="*/ 245 w 245"/>
                  <a:gd name="T7" fmla="*/ 125 h 266"/>
                </a:gdLst>
                <a:ahLst/>
                <a:cxnLst>
                  <a:cxn ang="0">
                    <a:pos x="T0" y="T1"/>
                  </a:cxn>
                  <a:cxn ang="0">
                    <a:pos x="T2" y="T3"/>
                  </a:cxn>
                  <a:cxn ang="0">
                    <a:pos x="T4" y="T5"/>
                  </a:cxn>
                  <a:cxn ang="0">
                    <a:pos x="T6" y="T7"/>
                  </a:cxn>
                </a:cxnLst>
                <a:rect l="0" t="0" r="r" b="b"/>
                <a:pathLst>
                  <a:path w="245" h="266">
                    <a:moveTo>
                      <a:pt x="245" y="125"/>
                    </a:moveTo>
                    <a:cubicBezTo>
                      <a:pt x="211" y="68"/>
                      <a:pt x="159" y="24"/>
                      <a:pt x="97" y="0"/>
                    </a:cubicBezTo>
                    <a:cubicBezTo>
                      <a:pt x="0" y="266"/>
                      <a:pt x="0" y="266"/>
                      <a:pt x="0" y="266"/>
                    </a:cubicBezTo>
                    <a:lnTo>
                      <a:pt x="245" y="12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1" name="Freeform 120"/>
              <p:cNvSpPr>
                <a:spLocks/>
              </p:cNvSpPr>
              <p:nvPr/>
            </p:nvSpPr>
            <p:spPr bwMode="auto">
              <a:xfrm>
                <a:off x="14952663" y="1875631"/>
                <a:ext cx="268288" cy="320675"/>
              </a:xfrm>
              <a:custGeom>
                <a:avLst/>
                <a:gdLst>
                  <a:gd name="T0" fmla="*/ 289 w 328"/>
                  <a:gd name="T1" fmla="*/ 292 h 391"/>
                  <a:gd name="T2" fmla="*/ 328 w 328"/>
                  <a:gd name="T3" fmla="*/ 145 h 391"/>
                  <a:gd name="T4" fmla="*/ 77 w 328"/>
                  <a:gd name="T5" fmla="*/ 0 h 391"/>
                  <a:gd name="T6" fmla="*/ 0 w 328"/>
                  <a:gd name="T7" fmla="*/ 292 h 391"/>
                  <a:gd name="T8" fmla="*/ 8 w 328"/>
                  <a:gd name="T9" fmla="*/ 391 h 391"/>
                  <a:gd name="T10" fmla="*/ 293 w 328"/>
                  <a:gd name="T11" fmla="*/ 341 h 391"/>
                  <a:gd name="T12" fmla="*/ 289 w 328"/>
                  <a:gd name="T13" fmla="*/ 292 h 391"/>
                </a:gdLst>
                <a:ahLst/>
                <a:cxnLst>
                  <a:cxn ang="0">
                    <a:pos x="T0" y="T1"/>
                  </a:cxn>
                  <a:cxn ang="0">
                    <a:pos x="T2" y="T3"/>
                  </a:cxn>
                  <a:cxn ang="0">
                    <a:pos x="T4" y="T5"/>
                  </a:cxn>
                  <a:cxn ang="0">
                    <a:pos x="T6" y="T7"/>
                  </a:cxn>
                  <a:cxn ang="0">
                    <a:pos x="T8" y="T9"/>
                  </a:cxn>
                  <a:cxn ang="0">
                    <a:pos x="T10" y="T11"/>
                  </a:cxn>
                  <a:cxn ang="0">
                    <a:pos x="T12" y="T13"/>
                  </a:cxn>
                </a:cxnLst>
                <a:rect l="0" t="0" r="r" b="b"/>
                <a:pathLst>
                  <a:path w="328" h="391">
                    <a:moveTo>
                      <a:pt x="289" y="292"/>
                    </a:moveTo>
                    <a:cubicBezTo>
                      <a:pt x="289" y="239"/>
                      <a:pt x="303" y="188"/>
                      <a:pt x="328" y="145"/>
                    </a:cubicBezTo>
                    <a:cubicBezTo>
                      <a:pt x="77" y="0"/>
                      <a:pt x="77" y="0"/>
                      <a:pt x="77" y="0"/>
                    </a:cubicBezTo>
                    <a:cubicBezTo>
                      <a:pt x="28" y="86"/>
                      <a:pt x="0" y="186"/>
                      <a:pt x="0" y="292"/>
                    </a:cubicBezTo>
                    <a:cubicBezTo>
                      <a:pt x="0" y="326"/>
                      <a:pt x="2" y="359"/>
                      <a:pt x="8" y="391"/>
                    </a:cubicBezTo>
                    <a:cubicBezTo>
                      <a:pt x="293" y="341"/>
                      <a:pt x="293" y="341"/>
                      <a:pt x="293" y="341"/>
                    </a:cubicBezTo>
                    <a:cubicBezTo>
                      <a:pt x="290" y="325"/>
                      <a:pt x="289" y="309"/>
                      <a:pt x="289" y="292"/>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2" name="Freeform 123"/>
              <p:cNvSpPr>
                <a:spLocks/>
              </p:cNvSpPr>
              <p:nvPr/>
            </p:nvSpPr>
            <p:spPr bwMode="auto">
              <a:xfrm>
                <a:off x="14960600" y="2161381"/>
                <a:ext cx="314325" cy="320675"/>
              </a:xfrm>
              <a:custGeom>
                <a:avLst/>
                <a:gdLst>
                  <a:gd name="T0" fmla="*/ 285 w 385"/>
                  <a:gd name="T1" fmla="*/ 0 h 394"/>
                  <a:gd name="T2" fmla="*/ 0 w 385"/>
                  <a:gd name="T3" fmla="*/ 51 h 394"/>
                  <a:gd name="T4" fmla="*/ 199 w 385"/>
                  <a:gd name="T5" fmla="*/ 394 h 394"/>
                  <a:gd name="T6" fmla="*/ 385 w 385"/>
                  <a:gd name="T7" fmla="*/ 173 h 394"/>
                  <a:gd name="T8" fmla="*/ 285 w 385"/>
                  <a:gd name="T9" fmla="*/ 0 h 394"/>
                </a:gdLst>
                <a:ahLst/>
                <a:cxnLst>
                  <a:cxn ang="0">
                    <a:pos x="T0" y="T1"/>
                  </a:cxn>
                  <a:cxn ang="0">
                    <a:pos x="T2" y="T3"/>
                  </a:cxn>
                  <a:cxn ang="0">
                    <a:pos x="T4" y="T5"/>
                  </a:cxn>
                  <a:cxn ang="0">
                    <a:pos x="T6" y="T7"/>
                  </a:cxn>
                  <a:cxn ang="0">
                    <a:pos x="T8" y="T9"/>
                  </a:cxn>
                </a:cxnLst>
                <a:rect l="0" t="0" r="r" b="b"/>
                <a:pathLst>
                  <a:path w="385" h="394">
                    <a:moveTo>
                      <a:pt x="285" y="0"/>
                    </a:moveTo>
                    <a:cubicBezTo>
                      <a:pt x="0" y="51"/>
                      <a:pt x="0" y="51"/>
                      <a:pt x="0" y="51"/>
                    </a:cubicBezTo>
                    <a:cubicBezTo>
                      <a:pt x="25" y="187"/>
                      <a:pt x="97" y="308"/>
                      <a:pt x="199" y="394"/>
                    </a:cubicBezTo>
                    <a:cubicBezTo>
                      <a:pt x="385" y="173"/>
                      <a:pt x="385" y="173"/>
                      <a:pt x="385" y="173"/>
                    </a:cubicBezTo>
                    <a:cubicBezTo>
                      <a:pt x="334" y="129"/>
                      <a:pt x="298" y="69"/>
                      <a:pt x="285"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3" name="Freeform 126"/>
              <p:cNvSpPr>
                <a:spLocks/>
              </p:cNvSpPr>
              <p:nvPr/>
            </p:nvSpPr>
            <p:spPr bwMode="auto">
              <a:xfrm>
                <a:off x="15127288" y="2305844"/>
                <a:ext cx="304800" cy="292100"/>
              </a:xfrm>
              <a:custGeom>
                <a:avLst/>
                <a:gdLst>
                  <a:gd name="T0" fmla="*/ 186 w 373"/>
                  <a:gd name="T1" fmla="*/ 0 h 357"/>
                  <a:gd name="T2" fmla="*/ 0 w 373"/>
                  <a:gd name="T3" fmla="*/ 221 h 357"/>
                  <a:gd name="T4" fmla="*/ 373 w 373"/>
                  <a:gd name="T5" fmla="*/ 357 h 357"/>
                  <a:gd name="T6" fmla="*/ 373 w 373"/>
                  <a:gd name="T7" fmla="*/ 68 h 357"/>
                  <a:gd name="T8" fmla="*/ 186 w 373"/>
                  <a:gd name="T9" fmla="*/ 0 h 357"/>
                </a:gdLst>
                <a:ahLst/>
                <a:cxnLst>
                  <a:cxn ang="0">
                    <a:pos x="T0" y="T1"/>
                  </a:cxn>
                  <a:cxn ang="0">
                    <a:pos x="T2" y="T3"/>
                  </a:cxn>
                  <a:cxn ang="0">
                    <a:pos x="T4" y="T5"/>
                  </a:cxn>
                  <a:cxn ang="0">
                    <a:pos x="T6" y="T7"/>
                  </a:cxn>
                  <a:cxn ang="0">
                    <a:pos x="T8" y="T9"/>
                  </a:cxn>
                </a:cxnLst>
                <a:rect l="0" t="0" r="r" b="b"/>
                <a:pathLst>
                  <a:path w="373" h="357">
                    <a:moveTo>
                      <a:pt x="186" y="0"/>
                    </a:moveTo>
                    <a:cubicBezTo>
                      <a:pt x="0" y="221"/>
                      <a:pt x="0" y="221"/>
                      <a:pt x="0" y="221"/>
                    </a:cubicBezTo>
                    <a:cubicBezTo>
                      <a:pt x="102" y="305"/>
                      <a:pt x="231" y="356"/>
                      <a:pt x="373" y="357"/>
                    </a:cubicBezTo>
                    <a:cubicBezTo>
                      <a:pt x="373" y="68"/>
                      <a:pt x="373" y="68"/>
                      <a:pt x="373" y="68"/>
                    </a:cubicBezTo>
                    <a:cubicBezTo>
                      <a:pt x="302" y="67"/>
                      <a:pt x="237" y="41"/>
                      <a:pt x="186"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4" name="Freeform 122"/>
              <p:cNvSpPr>
                <a:spLocks/>
              </p:cNvSpPr>
              <p:nvPr/>
            </p:nvSpPr>
            <p:spPr bwMode="auto">
              <a:xfrm>
                <a:off x="15440025" y="2305844"/>
                <a:ext cx="304800" cy="292100"/>
              </a:xfrm>
              <a:custGeom>
                <a:avLst/>
                <a:gdLst>
                  <a:gd name="T0" fmla="*/ 0 w 373"/>
                  <a:gd name="T1" fmla="*/ 68 h 357"/>
                  <a:gd name="T2" fmla="*/ 0 w 373"/>
                  <a:gd name="T3" fmla="*/ 357 h 357"/>
                  <a:gd name="T4" fmla="*/ 373 w 373"/>
                  <a:gd name="T5" fmla="*/ 221 h 357"/>
                  <a:gd name="T6" fmla="*/ 187 w 373"/>
                  <a:gd name="T7" fmla="*/ 0 h 357"/>
                  <a:gd name="T8" fmla="*/ 0 w 373"/>
                  <a:gd name="T9" fmla="*/ 68 h 357"/>
                </a:gdLst>
                <a:ahLst/>
                <a:cxnLst>
                  <a:cxn ang="0">
                    <a:pos x="T0" y="T1"/>
                  </a:cxn>
                  <a:cxn ang="0">
                    <a:pos x="T2" y="T3"/>
                  </a:cxn>
                  <a:cxn ang="0">
                    <a:pos x="T4" y="T5"/>
                  </a:cxn>
                  <a:cxn ang="0">
                    <a:pos x="T6" y="T7"/>
                  </a:cxn>
                  <a:cxn ang="0">
                    <a:pos x="T8" y="T9"/>
                  </a:cxn>
                </a:cxnLst>
                <a:rect l="0" t="0" r="r" b="b"/>
                <a:pathLst>
                  <a:path w="373" h="357">
                    <a:moveTo>
                      <a:pt x="0" y="68"/>
                    </a:moveTo>
                    <a:cubicBezTo>
                      <a:pt x="0" y="357"/>
                      <a:pt x="0" y="357"/>
                      <a:pt x="0" y="357"/>
                    </a:cubicBezTo>
                    <a:cubicBezTo>
                      <a:pt x="141" y="356"/>
                      <a:pt x="271" y="305"/>
                      <a:pt x="373" y="221"/>
                    </a:cubicBezTo>
                    <a:cubicBezTo>
                      <a:pt x="187" y="0"/>
                      <a:pt x="187" y="0"/>
                      <a:pt x="187" y="0"/>
                    </a:cubicBezTo>
                    <a:cubicBezTo>
                      <a:pt x="136" y="41"/>
                      <a:pt x="71" y="67"/>
                      <a:pt x="0" y="68"/>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5" name="Freeform 121"/>
              <p:cNvSpPr>
                <a:spLocks/>
              </p:cNvSpPr>
              <p:nvPr/>
            </p:nvSpPr>
            <p:spPr bwMode="auto">
              <a:xfrm>
                <a:off x="15597188" y="2161381"/>
                <a:ext cx="314325" cy="320675"/>
              </a:xfrm>
              <a:custGeom>
                <a:avLst/>
                <a:gdLst>
                  <a:gd name="T0" fmla="*/ 0 w 384"/>
                  <a:gd name="T1" fmla="*/ 173 h 394"/>
                  <a:gd name="T2" fmla="*/ 186 w 384"/>
                  <a:gd name="T3" fmla="*/ 394 h 394"/>
                  <a:gd name="T4" fmla="*/ 384 w 384"/>
                  <a:gd name="T5" fmla="*/ 51 h 394"/>
                  <a:gd name="T6" fmla="*/ 99 w 384"/>
                  <a:gd name="T7" fmla="*/ 0 h 394"/>
                  <a:gd name="T8" fmla="*/ 0 w 384"/>
                  <a:gd name="T9" fmla="*/ 173 h 394"/>
                </a:gdLst>
                <a:ahLst/>
                <a:cxnLst>
                  <a:cxn ang="0">
                    <a:pos x="T0" y="T1"/>
                  </a:cxn>
                  <a:cxn ang="0">
                    <a:pos x="T2" y="T3"/>
                  </a:cxn>
                  <a:cxn ang="0">
                    <a:pos x="T4" y="T5"/>
                  </a:cxn>
                  <a:cxn ang="0">
                    <a:pos x="T6" y="T7"/>
                  </a:cxn>
                  <a:cxn ang="0">
                    <a:pos x="T8" y="T9"/>
                  </a:cxn>
                </a:cxnLst>
                <a:rect l="0" t="0" r="r" b="b"/>
                <a:pathLst>
                  <a:path w="384" h="394">
                    <a:moveTo>
                      <a:pt x="0" y="173"/>
                    </a:moveTo>
                    <a:cubicBezTo>
                      <a:pt x="186" y="394"/>
                      <a:pt x="186" y="394"/>
                      <a:pt x="186" y="394"/>
                    </a:cubicBezTo>
                    <a:cubicBezTo>
                      <a:pt x="287" y="308"/>
                      <a:pt x="359" y="187"/>
                      <a:pt x="384" y="51"/>
                    </a:cubicBezTo>
                    <a:cubicBezTo>
                      <a:pt x="99" y="0"/>
                      <a:pt x="99" y="0"/>
                      <a:pt x="99" y="0"/>
                    </a:cubicBezTo>
                    <a:cubicBezTo>
                      <a:pt x="86" y="69"/>
                      <a:pt x="50" y="129"/>
                      <a:pt x="0" y="173"/>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6" name="Freeform 124"/>
              <p:cNvSpPr>
                <a:spLocks/>
              </p:cNvSpPr>
              <p:nvPr/>
            </p:nvSpPr>
            <p:spPr bwMode="auto">
              <a:xfrm>
                <a:off x="15651163" y="1875631"/>
                <a:ext cx="268288" cy="320675"/>
              </a:xfrm>
              <a:custGeom>
                <a:avLst/>
                <a:gdLst>
                  <a:gd name="T0" fmla="*/ 39 w 328"/>
                  <a:gd name="T1" fmla="*/ 292 h 391"/>
                  <a:gd name="T2" fmla="*/ 35 w 328"/>
                  <a:gd name="T3" fmla="*/ 341 h 391"/>
                  <a:gd name="T4" fmla="*/ 320 w 328"/>
                  <a:gd name="T5" fmla="*/ 391 h 391"/>
                  <a:gd name="T6" fmla="*/ 328 w 328"/>
                  <a:gd name="T7" fmla="*/ 292 h 391"/>
                  <a:gd name="T8" fmla="*/ 251 w 328"/>
                  <a:gd name="T9" fmla="*/ 0 h 391"/>
                  <a:gd name="T10" fmla="*/ 0 w 328"/>
                  <a:gd name="T11" fmla="*/ 145 h 391"/>
                  <a:gd name="T12" fmla="*/ 39 w 328"/>
                  <a:gd name="T13" fmla="*/ 292 h 391"/>
                </a:gdLst>
                <a:ahLst/>
                <a:cxnLst>
                  <a:cxn ang="0">
                    <a:pos x="T0" y="T1"/>
                  </a:cxn>
                  <a:cxn ang="0">
                    <a:pos x="T2" y="T3"/>
                  </a:cxn>
                  <a:cxn ang="0">
                    <a:pos x="T4" y="T5"/>
                  </a:cxn>
                  <a:cxn ang="0">
                    <a:pos x="T6" y="T7"/>
                  </a:cxn>
                  <a:cxn ang="0">
                    <a:pos x="T8" y="T9"/>
                  </a:cxn>
                  <a:cxn ang="0">
                    <a:pos x="T10" y="T11"/>
                  </a:cxn>
                  <a:cxn ang="0">
                    <a:pos x="T12" y="T13"/>
                  </a:cxn>
                </a:cxnLst>
                <a:rect l="0" t="0" r="r" b="b"/>
                <a:pathLst>
                  <a:path w="328" h="391">
                    <a:moveTo>
                      <a:pt x="39" y="292"/>
                    </a:moveTo>
                    <a:cubicBezTo>
                      <a:pt x="39" y="309"/>
                      <a:pt x="37" y="325"/>
                      <a:pt x="35" y="341"/>
                    </a:cubicBezTo>
                    <a:cubicBezTo>
                      <a:pt x="320" y="391"/>
                      <a:pt x="320" y="391"/>
                      <a:pt x="320" y="391"/>
                    </a:cubicBezTo>
                    <a:cubicBezTo>
                      <a:pt x="325" y="359"/>
                      <a:pt x="328" y="326"/>
                      <a:pt x="328" y="292"/>
                    </a:cubicBezTo>
                    <a:cubicBezTo>
                      <a:pt x="328" y="186"/>
                      <a:pt x="300" y="86"/>
                      <a:pt x="251" y="0"/>
                    </a:cubicBezTo>
                    <a:cubicBezTo>
                      <a:pt x="0" y="145"/>
                      <a:pt x="0" y="145"/>
                      <a:pt x="0" y="145"/>
                    </a:cubicBezTo>
                    <a:cubicBezTo>
                      <a:pt x="25" y="188"/>
                      <a:pt x="39" y="239"/>
                      <a:pt x="39" y="292"/>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7" name="Freeform 125"/>
              <p:cNvSpPr>
                <a:spLocks/>
              </p:cNvSpPr>
              <p:nvPr/>
            </p:nvSpPr>
            <p:spPr bwMode="auto">
              <a:xfrm>
                <a:off x="15524163" y="1661319"/>
                <a:ext cx="328613" cy="327025"/>
              </a:xfrm>
              <a:custGeom>
                <a:avLst/>
                <a:gdLst>
                  <a:gd name="T0" fmla="*/ 152 w 403"/>
                  <a:gd name="T1" fmla="*/ 400 h 400"/>
                  <a:gd name="T2" fmla="*/ 403 w 403"/>
                  <a:gd name="T3" fmla="*/ 255 h 400"/>
                  <a:gd name="T4" fmla="*/ 99 w 403"/>
                  <a:gd name="T5" fmla="*/ 0 h 400"/>
                  <a:gd name="T6" fmla="*/ 0 w 403"/>
                  <a:gd name="T7" fmla="*/ 272 h 400"/>
                  <a:gd name="T8" fmla="*/ 152 w 403"/>
                  <a:gd name="T9" fmla="*/ 400 h 400"/>
                </a:gdLst>
                <a:ahLst/>
                <a:cxnLst>
                  <a:cxn ang="0">
                    <a:pos x="T0" y="T1"/>
                  </a:cxn>
                  <a:cxn ang="0">
                    <a:pos x="T2" y="T3"/>
                  </a:cxn>
                  <a:cxn ang="0">
                    <a:pos x="T4" y="T5"/>
                  </a:cxn>
                  <a:cxn ang="0">
                    <a:pos x="T6" y="T7"/>
                  </a:cxn>
                  <a:cxn ang="0">
                    <a:pos x="T8" y="T9"/>
                  </a:cxn>
                </a:cxnLst>
                <a:rect l="0" t="0" r="r" b="b"/>
                <a:pathLst>
                  <a:path w="403" h="400">
                    <a:moveTo>
                      <a:pt x="152" y="400"/>
                    </a:moveTo>
                    <a:cubicBezTo>
                      <a:pt x="403" y="255"/>
                      <a:pt x="403" y="255"/>
                      <a:pt x="403" y="255"/>
                    </a:cubicBezTo>
                    <a:cubicBezTo>
                      <a:pt x="334" y="139"/>
                      <a:pt x="227" y="48"/>
                      <a:pt x="99" y="0"/>
                    </a:cubicBezTo>
                    <a:cubicBezTo>
                      <a:pt x="0" y="272"/>
                      <a:pt x="0" y="272"/>
                      <a:pt x="0" y="272"/>
                    </a:cubicBezTo>
                    <a:cubicBezTo>
                      <a:pt x="64" y="296"/>
                      <a:pt x="117" y="342"/>
                      <a:pt x="152" y="40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8" name="Freeform 119"/>
              <p:cNvSpPr>
                <a:spLocks/>
              </p:cNvSpPr>
              <p:nvPr/>
            </p:nvSpPr>
            <p:spPr bwMode="auto">
              <a:xfrm>
                <a:off x="15273338" y="1631156"/>
                <a:ext cx="323850" cy="250825"/>
              </a:xfrm>
              <a:custGeom>
                <a:avLst/>
                <a:gdLst>
                  <a:gd name="T0" fmla="*/ 199 w 397"/>
                  <a:gd name="T1" fmla="*/ 289 h 306"/>
                  <a:gd name="T2" fmla="*/ 298 w 397"/>
                  <a:gd name="T3" fmla="*/ 306 h 306"/>
                  <a:gd name="T4" fmla="*/ 397 w 397"/>
                  <a:gd name="T5" fmla="*/ 34 h 306"/>
                  <a:gd name="T6" fmla="*/ 199 w 397"/>
                  <a:gd name="T7" fmla="*/ 0 h 306"/>
                  <a:gd name="T8" fmla="*/ 0 w 397"/>
                  <a:gd name="T9" fmla="*/ 34 h 306"/>
                  <a:gd name="T10" fmla="*/ 99 w 397"/>
                  <a:gd name="T11" fmla="*/ 306 h 306"/>
                  <a:gd name="T12" fmla="*/ 199 w 397"/>
                  <a:gd name="T13" fmla="*/ 289 h 306"/>
                </a:gdLst>
                <a:ahLst/>
                <a:cxnLst>
                  <a:cxn ang="0">
                    <a:pos x="T0" y="T1"/>
                  </a:cxn>
                  <a:cxn ang="0">
                    <a:pos x="T2" y="T3"/>
                  </a:cxn>
                  <a:cxn ang="0">
                    <a:pos x="T4" y="T5"/>
                  </a:cxn>
                  <a:cxn ang="0">
                    <a:pos x="T6" y="T7"/>
                  </a:cxn>
                  <a:cxn ang="0">
                    <a:pos x="T8" y="T9"/>
                  </a:cxn>
                  <a:cxn ang="0">
                    <a:pos x="T10" y="T11"/>
                  </a:cxn>
                  <a:cxn ang="0">
                    <a:pos x="T12" y="T13"/>
                  </a:cxn>
                </a:cxnLst>
                <a:rect l="0" t="0" r="r" b="b"/>
                <a:pathLst>
                  <a:path w="397" h="306">
                    <a:moveTo>
                      <a:pt x="199" y="289"/>
                    </a:moveTo>
                    <a:cubicBezTo>
                      <a:pt x="234" y="289"/>
                      <a:pt x="267" y="295"/>
                      <a:pt x="298" y="306"/>
                    </a:cubicBezTo>
                    <a:cubicBezTo>
                      <a:pt x="397" y="34"/>
                      <a:pt x="397" y="34"/>
                      <a:pt x="397" y="34"/>
                    </a:cubicBezTo>
                    <a:cubicBezTo>
                      <a:pt x="335" y="12"/>
                      <a:pt x="268" y="0"/>
                      <a:pt x="199" y="0"/>
                    </a:cubicBezTo>
                    <a:cubicBezTo>
                      <a:pt x="129" y="0"/>
                      <a:pt x="62" y="12"/>
                      <a:pt x="0" y="34"/>
                    </a:cubicBezTo>
                    <a:cubicBezTo>
                      <a:pt x="99" y="306"/>
                      <a:pt x="99" y="306"/>
                      <a:pt x="99" y="306"/>
                    </a:cubicBezTo>
                    <a:cubicBezTo>
                      <a:pt x="131" y="295"/>
                      <a:pt x="164" y="289"/>
                      <a:pt x="199" y="289"/>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sp>
            <p:nvSpPr>
              <p:cNvPr id="59" name="Freeform 118"/>
              <p:cNvSpPr>
                <a:spLocks/>
              </p:cNvSpPr>
              <p:nvPr/>
            </p:nvSpPr>
            <p:spPr bwMode="auto">
              <a:xfrm>
                <a:off x="15019338" y="1661319"/>
                <a:ext cx="328613" cy="327025"/>
              </a:xfrm>
              <a:custGeom>
                <a:avLst/>
                <a:gdLst>
                  <a:gd name="T0" fmla="*/ 403 w 403"/>
                  <a:gd name="T1" fmla="*/ 272 h 400"/>
                  <a:gd name="T2" fmla="*/ 304 w 403"/>
                  <a:gd name="T3" fmla="*/ 0 h 400"/>
                  <a:gd name="T4" fmla="*/ 0 w 403"/>
                  <a:gd name="T5" fmla="*/ 255 h 400"/>
                  <a:gd name="T6" fmla="*/ 251 w 403"/>
                  <a:gd name="T7" fmla="*/ 400 h 400"/>
                  <a:gd name="T8" fmla="*/ 403 w 403"/>
                  <a:gd name="T9" fmla="*/ 272 h 400"/>
                </a:gdLst>
                <a:ahLst/>
                <a:cxnLst>
                  <a:cxn ang="0">
                    <a:pos x="T0" y="T1"/>
                  </a:cxn>
                  <a:cxn ang="0">
                    <a:pos x="T2" y="T3"/>
                  </a:cxn>
                  <a:cxn ang="0">
                    <a:pos x="T4" y="T5"/>
                  </a:cxn>
                  <a:cxn ang="0">
                    <a:pos x="T6" y="T7"/>
                  </a:cxn>
                  <a:cxn ang="0">
                    <a:pos x="T8" y="T9"/>
                  </a:cxn>
                </a:cxnLst>
                <a:rect l="0" t="0" r="r" b="b"/>
                <a:pathLst>
                  <a:path w="403" h="400">
                    <a:moveTo>
                      <a:pt x="403" y="272"/>
                    </a:moveTo>
                    <a:cubicBezTo>
                      <a:pt x="304" y="0"/>
                      <a:pt x="304" y="0"/>
                      <a:pt x="304" y="0"/>
                    </a:cubicBezTo>
                    <a:cubicBezTo>
                      <a:pt x="176" y="48"/>
                      <a:pt x="68" y="139"/>
                      <a:pt x="0" y="255"/>
                    </a:cubicBezTo>
                    <a:cubicBezTo>
                      <a:pt x="251" y="400"/>
                      <a:pt x="251" y="400"/>
                      <a:pt x="251" y="400"/>
                    </a:cubicBezTo>
                    <a:cubicBezTo>
                      <a:pt x="285" y="342"/>
                      <a:pt x="339" y="296"/>
                      <a:pt x="403" y="272"/>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ctr" anchorCtr="0" compatLnSpc="1">
                <a:prstTxWarp prst="textNoShape">
                  <a:avLst/>
                </a:prstTxWarp>
              </a:bodyPr>
              <a:lstStyle/>
              <a:p>
                <a:endParaRPr lang="en-US" sz="1400" b="1">
                  <a:solidFill>
                    <a:schemeClr val="bg1">
                      <a:lumMod val="50000"/>
                    </a:schemeClr>
                  </a:solidFill>
                </a:endParaRPr>
              </a:p>
            </p:txBody>
          </p:sp>
        </p:grpSp>
        <p:grpSp>
          <p:nvGrpSpPr>
            <p:cNvPr id="6" name="Group 5"/>
            <p:cNvGrpSpPr/>
            <p:nvPr/>
          </p:nvGrpSpPr>
          <p:grpSpPr>
            <a:xfrm rot="20349">
              <a:off x="6006185" y="2733686"/>
              <a:ext cx="186754" cy="186754"/>
              <a:chOff x="6002623" y="2733675"/>
              <a:chExt cx="186754" cy="186754"/>
            </a:xfrm>
          </p:grpSpPr>
          <p:sp>
            <p:nvSpPr>
              <p:cNvPr id="31" name="Oval 30"/>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32" name="Oval 31"/>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2</a:t>
                </a:r>
              </a:p>
            </p:txBody>
          </p:sp>
        </p:grpSp>
        <p:grpSp>
          <p:nvGrpSpPr>
            <p:cNvPr id="7" name="Group 6"/>
            <p:cNvGrpSpPr/>
            <p:nvPr/>
          </p:nvGrpSpPr>
          <p:grpSpPr>
            <a:xfrm>
              <a:off x="5614756" y="2875297"/>
              <a:ext cx="186754" cy="186754"/>
              <a:chOff x="6002623" y="2733675"/>
              <a:chExt cx="186754" cy="186754"/>
            </a:xfrm>
          </p:grpSpPr>
          <p:sp>
            <p:nvSpPr>
              <p:cNvPr id="29" name="Oval 28"/>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30" name="Oval 29"/>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1</a:t>
                </a:r>
              </a:p>
            </p:txBody>
          </p:sp>
        </p:grpSp>
        <p:grpSp>
          <p:nvGrpSpPr>
            <p:cNvPr id="8" name="Group 7"/>
            <p:cNvGrpSpPr/>
            <p:nvPr/>
          </p:nvGrpSpPr>
          <p:grpSpPr>
            <a:xfrm>
              <a:off x="5409540" y="3232694"/>
              <a:ext cx="186754" cy="186754"/>
              <a:chOff x="6002623" y="2733675"/>
              <a:chExt cx="186754" cy="186754"/>
            </a:xfrm>
          </p:grpSpPr>
          <p:sp>
            <p:nvSpPr>
              <p:cNvPr id="27" name="Oval 26"/>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8" name="Oval 27"/>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9</a:t>
                </a:r>
              </a:p>
            </p:txBody>
          </p:sp>
        </p:grpSp>
        <p:grpSp>
          <p:nvGrpSpPr>
            <p:cNvPr id="9" name="Group 8"/>
            <p:cNvGrpSpPr/>
            <p:nvPr/>
          </p:nvGrpSpPr>
          <p:grpSpPr>
            <a:xfrm>
              <a:off x="5479647" y="3633682"/>
              <a:ext cx="186754" cy="186754"/>
              <a:chOff x="6002623" y="2733675"/>
              <a:chExt cx="186754" cy="186754"/>
            </a:xfrm>
          </p:grpSpPr>
          <p:sp>
            <p:nvSpPr>
              <p:cNvPr id="25" name="Oval 24"/>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6" name="Oval 25"/>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8</a:t>
                </a:r>
              </a:p>
            </p:txBody>
          </p:sp>
        </p:grpSp>
        <p:grpSp>
          <p:nvGrpSpPr>
            <p:cNvPr id="10" name="Group 9"/>
            <p:cNvGrpSpPr/>
            <p:nvPr/>
          </p:nvGrpSpPr>
          <p:grpSpPr>
            <a:xfrm>
              <a:off x="5792029" y="3899531"/>
              <a:ext cx="186754" cy="186754"/>
              <a:chOff x="6002623" y="2733675"/>
              <a:chExt cx="186754" cy="186754"/>
            </a:xfrm>
          </p:grpSpPr>
          <p:sp>
            <p:nvSpPr>
              <p:cNvPr id="23" name="Oval 22"/>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4" name="Oval 23"/>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7</a:t>
                </a:r>
              </a:p>
            </p:txBody>
          </p:sp>
        </p:grpSp>
        <p:grpSp>
          <p:nvGrpSpPr>
            <p:cNvPr id="11" name="Group 10"/>
            <p:cNvGrpSpPr/>
            <p:nvPr/>
          </p:nvGrpSpPr>
          <p:grpSpPr>
            <a:xfrm>
              <a:off x="6209361" y="3900956"/>
              <a:ext cx="186754" cy="186754"/>
              <a:chOff x="6002623" y="2733675"/>
              <a:chExt cx="186754" cy="186754"/>
            </a:xfrm>
          </p:grpSpPr>
          <p:sp>
            <p:nvSpPr>
              <p:cNvPr id="21" name="Oval 20"/>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2" name="Oval 21"/>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6</a:t>
                </a:r>
              </a:p>
            </p:txBody>
          </p:sp>
        </p:grpSp>
        <p:grpSp>
          <p:nvGrpSpPr>
            <p:cNvPr id="12" name="Group 11"/>
            <p:cNvGrpSpPr/>
            <p:nvPr/>
          </p:nvGrpSpPr>
          <p:grpSpPr>
            <a:xfrm>
              <a:off x="6525164" y="3634441"/>
              <a:ext cx="186754" cy="186754"/>
              <a:chOff x="6002623" y="2733675"/>
              <a:chExt cx="186754" cy="186754"/>
            </a:xfrm>
          </p:grpSpPr>
          <p:sp>
            <p:nvSpPr>
              <p:cNvPr id="19" name="Oval 18"/>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20" name="Oval 19"/>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5</a:t>
                </a:r>
              </a:p>
            </p:txBody>
          </p:sp>
        </p:grpSp>
        <p:grpSp>
          <p:nvGrpSpPr>
            <p:cNvPr id="13" name="Group 12"/>
            <p:cNvGrpSpPr/>
            <p:nvPr/>
          </p:nvGrpSpPr>
          <p:grpSpPr>
            <a:xfrm>
              <a:off x="6595321" y="3230504"/>
              <a:ext cx="186754" cy="186754"/>
              <a:chOff x="6002623" y="2733675"/>
              <a:chExt cx="186754" cy="186754"/>
            </a:xfrm>
          </p:grpSpPr>
          <p:sp>
            <p:nvSpPr>
              <p:cNvPr id="17" name="Oval 16"/>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8" name="Oval 17"/>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4</a:t>
                </a:r>
              </a:p>
            </p:txBody>
          </p:sp>
        </p:grpSp>
        <p:grpSp>
          <p:nvGrpSpPr>
            <p:cNvPr id="14" name="Group 13"/>
            <p:cNvGrpSpPr/>
            <p:nvPr/>
          </p:nvGrpSpPr>
          <p:grpSpPr>
            <a:xfrm>
              <a:off x="6389499" y="2874464"/>
              <a:ext cx="186754" cy="186754"/>
              <a:chOff x="6002623" y="2733675"/>
              <a:chExt cx="186754" cy="186754"/>
            </a:xfrm>
          </p:grpSpPr>
          <p:sp>
            <p:nvSpPr>
              <p:cNvPr id="15" name="Oval 14"/>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endParaRPr>
              </a:p>
            </p:txBody>
          </p:sp>
          <p:sp>
            <p:nvSpPr>
              <p:cNvPr id="16" name="Oval 15"/>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lumMod val="50000"/>
                      </a:schemeClr>
                    </a:solidFill>
                  </a:rPr>
                  <a:t>3</a:t>
                </a:r>
              </a:p>
            </p:txBody>
          </p:sp>
        </p:grpSp>
      </p:grpSp>
      <p:sp>
        <p:nvSpPr>
          <p:cNvPr id="242" name="Rectangle 241"/>
          <p:cNvSpPr/>
          <p:nvPr/>
        </p:nvSpPr>
        <p:spPr>
          <a:xfrm>
            <a:off x="388175" y="994719"/>
            <a:ext cx="2252942" cy="590931"/>
          </a:xfrm>
          <a:prstGeom prst="rect">
            <a:avLst/>
          </a:prstGeom>
        </p:spPr>
        <p:txBody>
          <a:bodyPr wrap="square" lIns="0" tIns="0" rIns="0" bIns="0" anchor="ctr">
            <a:spAutoFit/>
          </a:bodyPr>
          <a:lstStyle/>
          <a:p>
            <a:pPr algn="r">
              <a:lnSpc>
                <a:spcPct val="120000"/>
              </a:lnSpc>
            </a:pPr>
            <a:r>
              <a:rPr lang="en-US" sz="1200" b="1">
                <a:solidFill>
                  <a:schemeClr val="accent1"/>
                </a:solidFill>
              </a:rPr>
              <a:t>Element Title Here</a:t>
            </a:r>
            <a:endParaRPr lang="en-US" sz="1200">
              <a:solidFill>
                <a:schemeClr val="accent1"/>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43" name="Rectangle 242"/>
          <p:cNvSpPr/>
          <p:nvPr/>
        </p:nvSpPr>
        <p:spPr>
          <a:xfrm>
            <a:off x="6502883" y="994719"/>
            <a:ext cx="2252942" cy="590931"/>
          </a:xfrm>
          <a:prstGeom prst="rect">
            <a:avLst/>
          </a:prstGeom>
        </p:spPr>
        <p:txBody>
          <a:bodyPr wrap="square" lIns="0" tIns="0" rIns="0" bIns="0" anchor="ctr">
            <a:spAutoFit/>
          </a:bodyPr>
          <a:lstStyle/>
          <a:p>
            <a:pPr>
              <a:lnSpc>
                <a:spcPct val="120000"/>
              </a:lnSpc>
            </a:pPr>
            <a:r>
              <a:rPr lang="en-US" sz="1200" b="1">
                <a:solidFill>
                  <a:schemeClr val="accent2"/>
                </a:solidFill>
              </a:rPr>
              <a:t>Element Title Here</a:t>
            </a:r>
            <a:endParaRPr lang="en-US" sz="12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44" name="Rectangle 243"/>
          <p:cNvSpPr/>
          <p:nvPr/>
        </p:nvSpPr>
        <p:spPr>
          <a:xfrm>
            <a:off x="388175" y="2016253"/>
            <a:ext cx="2252942" cy="590931"/>
          </a:xfrm>
          <a:prstGeom prst="rect">
            <a:avLst/>
          </a:prstGeom>
        </p:spPr>
        <p:txBody>
          <a:bodyPr wrap="square" lIns="0" tIns="0" rIns="0" bIns="0" anchor="ctr">
            <a:spAutoFit/>
          </a:bodyPr>
          <a:lstStyle/>
          <a:p>
            <a:pPr algn="r">
              <a:lnSpc>
                <a:spcPct val="120000"/>
              </a:lnSpc>
            </a:pPr>
            <a:r>
              <a:rPr lang="en-US" sz="1200" b="1">
                <a:solidFill>
                  <a:schemeClr val="accent5"/>
                </a:solidFill>
              </a:rPr>
              <a:t>Element Title Here</a:t>
            </a:r>
            <a:endParaRPr lang="en-US" sz="1200">
              <a:solidFill>
                <a:schemeClr val="accent5"/>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45" name="Rectangle 244"/>
          <p:cNvSpPr/>
          <p:nvPr/>
        </p:nvSpPr>
        <p:spPr>
          <a:xfrm>
            <a:off x="6502883" y="2527223"/>
            <a:ext cx="2252942" cy="590931"/>
          </a:xfrm>
          <a:prstGeom prst="rect">
            <a:avLst/>
          </a:prstGeom>
        </p:spPr>
        <p:txBody>
          <a:bodyPr wrap="square" lIns="0" tIns="0" rIns="0" bIns="0" anchor="ctr">
            <a:spAutoFit/>
          </a:bodyPr>
          <a:lstStyle/>
          <a:p>
            <a:pPr>
              <a:lnSpc>
                <a:spcPct val="120000"/>
              </a:lnSpc>
            </a:pPr>
            <a:r>
              <a:rPr lang="en-US" sz="1200" b="1">
                <a:solidFill>
                  <a:schemeClr val="accent4"/>
                </a:solidFill>
              </a:rPr>
              <a:t>Element Title Here</a:t>
            </a:r>
            <a:endParaRPr lang="en-US" sz="12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47" name="Rectangle 246"/>
          <p:cNvSpPr/>
          <p:nvPr/>
        </p:nvSpPr>
        <p:spPr>
          <a:xfrm>
            <a:off x="388175" y="3037787"/>
            <a:ext cx="2252942" cy="590931"/>
          </a:xfrm>
          <a:prstGeom prst="rect">
            <a:avLst/>
          </a:prstGeom>
        </p:spPr>
        <p:txBody>
          <a:bodyPr wrap="square" lIns="0" tIns="0" rIns="0" bIns="0" anchor="ctr">
            <a:spAutoFit/>
          </a:bodyPr>
          <a:lstStyle/>
          <a:p>
            <a:pPr algn="r">
              <a:lnSpc>
                <a:spcPct val="120000"/>
              </a:lnSpc>
            </a:pPr>
            <a:r>
              <a:rPr lang="en-US" sz="1200" b="1">
                <a:solidFill>
                  <a:schemeClr val="accent4"/>
                </a:solidFill>
              </a:rPr>
              <a:t>Element Title Here</a:t>
            </a:r>
            <a:endParaRPr lang="en-US" sz="1200">
              <a:solidFill>
                <a:schemeClr val="accent4"/>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48" name="Rectangle 247"/>
          <p:cNvSpPr/>
          <p:nvPr/>
        </p:nvSpPr>
        <p:spPr>
          <a:xfrm>
            <a:off x="6502883" y="3293272"/>
            <a:ext cx="2252942" cy="590931"/>
          </a:xfrm>
          <a:prstGeom prst="rect">
            <a:avLst/>
          </a:prstGeom>
        </p:spPr>
        <p:txBody>
          <a:bodyPr wrap="square" lIns="0" tIns="0" rIns="0" bIns="0" anchor="ctr">
            <a:spAutoFit/>
          </a:bodyPr>
          <a:lstStyle/>
          <a:p>
            <a:pPr>
              <a:lnSpc>
                <a:spcPct val="120000"/>
              </a:lnSpc>
            </a:pPr>
            <a:r>
              <a:rPr lang="en-US" sz="1200" b="1">
                <a:solidFill>
                  <a:schemeClr val="accent5"/>
                </a:solidFill>
              </a:rPr>
              <a:t>Element Title Here</a:t>
            </a:r>
            <a:endParaRPr lang="en-US" sz="12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46" name="Rectangle 245"/>
          <p:cNvSpPr/>
          <p:nvPr/>
        </p:nvSpPr>
        <p:spPr>
          <a:xfrm>
            <a:off x="6502883" y="1760768"/>
            <a:ext cx="2252942" cy="590931"/>
          </a:xfrm>
          <a:prstGeom prst="rect">
            <a:avLst/>
          </a:prstGeom>
        </p:spPr>
        <p:txBody>
          <a:bodyPr wrap="square" lIns="0" tIns="0" rIns="0" bIns="0" anchor="ctr">
            <a:spAutoFit/>
          </a:bodyPr>
          <a:lstStyle/>
          <a:p>
            <a:pPr>
              <a:lnSpc>
                <a:spcPct val="120000"/>
              </a:lnSpc>
            </a:pPr>
            <a:r>
              <a:rPr lang="en-US" sz="1200" b="1">
                <a:solidFill>
                  <a:schemeClr val="accent3"/>
                </a:solidFill>
              </a:rPr>
              <a:t>Element Title Here</a:t>
            </a:r>
            <a:endParaRPr lang="en-US" sz="12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51" name="Rectangle 250"/>
          <p:cNvSpPr/>
          <p:nvPr/>
        </p:nvSpPr>
        <p:spPr>
          <a:xfrm>
            <a:off x="388175" y="4059321"/>
            <a:ext cx="2252942" cy="590931"/>
          </a:xfrm>
          <a:prstGeom prst="rect">
            <a:avLst/>
          </a:prstGeom>
        </p:spPr>
        <p:txBody>
          <a:bodyPr wrap="square" lIns="0" tIns="0" rIns="0" bIns="0" anchor="ctr">
            <a:spAutoFit/>
          </a:bodyPr>
          <a:lstStyle/>
          <a:p>
            <a:pPr algn="r">
              <a:lnSpc>
                <a:spcPct val="120000"/>
              </a:lnSpc>
            </a:pPr>
            <a:r>
              <a:rPr lang="en-US" sz="1200" b="1">
                <a:solidFill>
                  <a:schemeClr val="accent3"/>
                </a:solidFill>
              </a:rPr>
              <a:t>Element Title Here</a:t>
            </a:r>
            <a:endParaRPr lang="en-US" sz="1200">
              <a:solidFill>
                <a:schemeClr val="accent3"/>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52" name="Rectangle 251"/>
          <p:cNvSpPr/>
          <p:nvPr/>
        </p:nvSpPr>
        <p:spPr>
          <a:xfrm>
            <a:off x="6502883" y="4059321"/>
            <a:ext cx="2252942" cy="590931"/>
          </a:xfrm>
          <a:prstGeom prst="rect">
            <a:avLst/>
          </a:prstGeom>
        </p:spPr>
        <p:txBody>
          <a:bodyPr wrap="square" lIns="0" tIns="0" rIns="0" bIns="0" anchor="ctr">
            <a:spAutoFit/>
          </a:bodyPr>
          <a:lstStyle/>
          <a:p>
            <a:pPr>
              <a:lnSpc>
                <a:spcPct val="120000"/>
              </a:lnSpc>
            </a:pPr>
            <a:r>
              <a:rPr lang="en-US" sz="1200" b="1">
                <a:solidFill>
                  <a:schemeClr val="accent6"/>
                </a:solidFill>
              </a:rPr>
              <a:t>Element Title Here</a:t>
            </a:r>
            <a:endParaRPr lang="en-US" sz="1200">
              <a:solidFill>
                <a:schemeClr val="accent6"/>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Tree>
    <p:extLst>
      <p:ext uri="{BB962C8B-B14F-4D97-AF65-F5344CB8AC3E}">
        <p14:creationId xmlns:p14="http://schemas.microsoft.com/office/powerpoint/2010/main" val="73131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Circle Infographic – </a:t>
            </a:r>
            <a:r>
              <a:rPr lang="ar-SY"/>
              <a:t>10</a:t>
            </a:r>
            <a:r>
              <a:rPr lang="en-US"/>
              <a:t> Steps</a:t>
            </a:r>
          </a:p>
        </p:txBody>
      </p:sp>
      <p:grpSp>
        <p:nvGrpSpPr>
          <p:cNvPr id="4" name="Group 3"/>
          <p:cNvGrpSpPr/>
          <p:nvPr/>
        </p:nvGrpSpPr>
        <p:grpSpPr>
          <a:xfrm>
            <a:off x="2951705" y="1217787"/>
            <a:ext cx="3240590" cy="3237052"/>
            <a:chOff x="5368926" y="2702718"/>
            <a:chExt cx="1454150" cy="1452562"/>
          </a:xfrm>
        </p:grpSpPr>
        <p:grpSp>
          <p:nvGrpSpPr>
            <p:cNvPr id="5" name="Group 4"/>
            <p:cNvGrpSpPr/>
            <p:nvPr/>
          </p:nvGrpSpPr>
          <p:grpSpPr>
            <a:xfrm rot="6268">
              <a:off x="5368926" y="2702718"/>
              <a:ext cx="1454150" cy="1452562"/>
              <a:chOff x="17284700" y="1275557"/>
              <a:chExt cx="1454150" cy="1452562"/>
            </a:xfrm>
          </p:grpSpPr>
          <p:sp>
            <p:nvSpPr>
              <p:cNvPr id="36" name="Freeform 13"/>
              <p:cNvSpPr>
                <a:spLocks/>
              </p:cNvSpPr>
              <p:nvPr/>
            </p:nvSpPr>
            <p:spPr bwMode="auto">
              <a:xfrm>
                <a:off x="18014950" y="2399506"/>
                <a:ext cx="420688" cy="328613"/>
              </a:xfrm>
              <a:custGeom>
                <a:avLst/>
                <a:gdLst>
                  <a:gd name="T0" fmla="*/ 0 w 515"/>
                  <a:gd name="T1" fmla="*/ 112 h 402"/>
                  <a:gd name="T2" fmla="*/ 0 w 515"/>
                  <a:gd name="T3" fmla="*/ 402 h 402"/>
                  <a:gd name="T4" fmla="*/ 515 w 515"/>
                  <a:gd name="T5" fmla="*/ 234 h 402"/>
                  <a:gd name="T6" fmla="*/ 345 w 515"/>
                  <a:gd name="T7" fmla="*/ 0 h 402"/>
                  <a:gd name="T8" fmla="*/ 0 w 515"/>
                  <a:gd name="T9" fmla="*/ 112 h 402"/>
                </a:gdLst>
                <a:ahLst/>
                <a:cxnLst>
                  <a:cxn ang="0">
                    <a:pos x="T0" y="T1"/>
                  </a:cxn>
                  <a:cxn ang="0">
                    <a:pos x="T2" y="T3"/>
                  </a:cxn>
                  <a:cxn ang="0">
                    <a:pos x="T4" y="T5"/>
                  </a:cxn>
                  <a:cxn ang="0">
                    <a:pos x="T6" y="T7"/>
                  </a:cxn>
                  <a:cxn ang="0">
                    <a:pos x="T8" y="T9"/>
                  </a:cxn>
                </a:cxnLst>
                <a:rect l="0" t="0" r="r" b="b"/>
                <a:pathLst>
                  <a:path w="515" h="402">
                    <a:moveTo>
                      <a:pt x="0" y="112"/>
                    </a:moveTo>
                    <a:cubicBezTo>
                      <a:pt x="0" y="402"/>
                      <a:pt x="0" y="402"/>
                      <a:pt x="0" y="402"/>
                    </a:cubicBezTo>
                    <a:cubicBezTo>
                      <a:pt x="192" y="401"/>
                      <a:pt x="370" y="339"/>
                      <a:pt x="515" y="234"/>
                    </a:cubicBezTo>
                    <a:cubicBezTo>
                      <a:pt x="345" y="0"/>
                      <a:pt x="345" y="0"/>
                      <a:pt x="345" y="0"/>
                    </a:cubicBezTo>
                    <a:cubicBezTo>
                      <a:pt x="245" y="72"/>
                      <a:pt x="126" y="111"/>
                      <a:pt x="0" y="112"/>
                    </a:cubicBezTo>
                    <a:close/>
                  </a:path>
                </a:pathLst>
              </a:custGeom>
              <a:solidFill>
                <a:schemeClr val="accent6"/>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37" name="Freeform 14"/>
              <p:cNvSpPr>
                <a:spLocks/>
              </p:cNvSpPr>
              <p:nvPr/>
            </p:nvSpPr>
            <p:spPr bwMode="auto">
              <a:xfrm>
                <a:off x="18302288" y="1415257"/>
                <a:ext cx="400050" cy="431800"/>
              </a:xfrm>
              <a:custGeom>
                <a:avLst/>
                <a:gdLst>
                  <a:gd name="T0" fmla="*/ 68 w 489"/>
                  <a:gd name="T1" fmla="*/ 293 h 528"/>
                  <a:gd name="T2" fmla="*/ 213 w 489"/>
                  <a:gd name="T3" fmla="*/ 528 h 528"/>
                  <a:gd name="T4" fmla="*/ 489 w 489"/>
                  <a:gd name="T5" fmla="*/ 438 h 528"/>
                  <a:gd name="T6" fmla="*/ 170 w 489"/>
                  <a:gd name="T7" fmla="*/ 0 h 528"/>
                  <a:gd name="T8" fmla="*/ 0 w 489"/>
                  <a:gd name="T9" fmla="*/ 234 h 528"/>
                  <a:gd name="T10" fmla="*/ 68 w 489"/>
                  <a:gd name="T11" fmla="*/ 293 h 528"/>
                </a:gdLst>
                <a:ahLst/>
                <a:cxnLst>
                  <a:cxn ang="0">
                    <a:pos x="T0" y="T1"/>
                  </a:cxn>
                  <a:cxn ang="0">
                    <a:pos x="T2" y="T3"/>
                  </a:cxn>
                  <a:cxn ang="0">
                    <a:pos x="T4" y="T5"/>
                  </a:cxn>
                  <a:cxn ang="0">
                    <a:pos x="T6" y="T7"/>
                  </a:cxn>
                  <a:cxn ang="0">
                    <a:pos x="T8" y="T9"/>
                  </a:cxn>
                  <a:cxn ang="0">
                    <a:pos x="T10" y="T11"/>
                  </a:cxn>
                </a:cxnLst>
                <a:rect l="0" t="0" r="r" b="b"/>
                <a:pathLst>
                  <a:path w="489" h="528">
                    <a:moveTo>
                      <a:pt x="68" y="293"/>
                    </a:moveTo>
                    <a:cubicBezTo>
                      <a:pt x="135" y="360"/>
                      <a:pt x="184" y="440"/>
                      <a:pt x="213" y="528"/>
                    </a:cubicBezTo>
                    <a:cubicBezTo>
                      <a:pt x="489" y="438"/>
                      <a:pt x="489" y="438"/>
                      <a:pt x="489" y="438"/>
                    </a:cubicBezTo>
                    <a:cubicBezTo>
                      <a:pt x="430" y="261"/>
                      <a:pt x="317" y="109"/>
                      <a:pt x="170" y="0"/>
                    </a:cubicBezTo>
                    <a:cubicBezTo>
                      <a:pt x="0" y="234"/>
                      <a:pt x="0" y="234"/>
                      <a:pt x="0" y="234"/>
                    </a:cubicBezTo>
                    <a:cubicBezTo>
                      <a:pt x="24" y="252"/>
                      <a:pt x="47" y="272"/>
                      <a:pt x="68" y="293"/>
                    </a:cubicBezTo>
                    <a:close/>
                  </a:path>
                </a:pathLst>
              </a:custGeom>
              <a:solidFill>
                <a:schemeClr val="accent3"/>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38" name="Freeform 15"/>
              <p:cNvSpPr>
                <a:spLocks/>
              </p:cNvSpPr>
              <p:nvPr/>
            </p:nvSpPr>
            <p:spPr bwMode="auto">
              <a:xfrm>
                <a:off x="17321213" y="2156619"/>
                <a:ext cx="400050" cy="431800"/>
              </a:xfrm>
              <a:custGeom>
                <a:avLst/>
                <a:gdLst>
                  <a:gd name="T0" fmla="*/ 420 w 489"/>
                  <a:gd name="T1" fmla="*/ 235 h 528"/>
                  <a:gd name="T2" fmla="*/ 275 w 489"/>
                  <a:gd name="T3" fmla="*/ 0 h 528"/>
                  <a:gd name="T4" fmla="*/ 0 w 489"/>
                  <a:gd name="T5" fmla="*/ 90 h 528"/>
                  <a:gd name="T6" fmla="*/ 319 w 489"/>
                  <a:gd name="T7" fmla="*/ 528 h 528"/>
                  <a:gd name="T8" fmla="*/ 489 w 489"/>
                  <a:gd name="T9" fmla="*/ 294 h 528"/>
                  <a:gd name="T10" fmla="*/ 420 w 489"/>
                  <a:gd name="T11" fmla="*/ 235 h 528"/>
                </a:gdLst>
                <a:ahLst/>
                <a:cxnLst>
                  <a:cxn ang="0">
                    <a:pos x="T0" y="T1"/>
                  </a:cxn>
                  <a:cxn ang="0">
                    <a:pos x="T2" y="T3"/>
                  </a:cxn>
                  <a:cxn ang="0">
                    <a:pos x="T4" y="T5"/>
                  </a:cxn>
                  <a:cxn ang="0">
                    <a:pos x="T6" y="T7"/>
                  </a:cxn>
                  <a:cxn ang="0">
                    <a:pos x="T8" y="T9"/>
                  </a:cxn>
                  <a:cxn ang="0">
                    <a:pos x="T10" y="T11"/>
                  </a:cxn>
                </a:cxnLst>
                <a:rect l="0" t="0" r="r" b="b"/>
                <a:pathLst>
                  <a:path w="489" h="528">
                    <a:moveTo>
                      <a:pt x="420" y="235"/>
                    </a:moveTo>
                    <a:cubicBezTo>
                      <a:pt x="353" y="168"/>
                      <a:pt x="304" y="88"/>
                      <a:pt x="275" y="0"/>
                    </a:cubicBezTo>
                    <a:cubicBezTo>
                      <a:pt x="0" y="90"/>
                      <a:pt x="0" y="90"/>
                      <a:pt x="0" y="90"/>
                    </a:cubicBezTo>
                    <a:cubicBezTo>
                      <a:pt x="58" y="267"/>
                      <a:pt x="171" y="419"/>
                      <a:pt x="319" y="528"/>
                    </a:cubicBezTo>
                    <a:cubicBezTo>
                      <a:pt x="489" y="294"/>
                      <a:pt x="489" y="294"/>
                      <a:pt x="489" y="294"/>
                    </a:cubicBezTo>
                    <a:cubicBezTo>
                      <a:pt x="465" y="276"/>
                      <a:pt x="442" y="256"/>
                      <a:pt x="420" y="235"/>
                    </a:cubicBezTo>
                    <a:close/>
                  </a:path>
                </a:pathLst>
              </a:custGeom>
              <a:solidFill>
                <a:schemeClr val="accent4"/>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39" name="Freeform 16"/>
              <p:cNvSpPr>
                <a:spLocks/>
              </p:cNvSpPr>
              <p:nvPr/>
            </p:nvSpPr>
            <p:spPr bwMode="auto">
              <a:xfrm>
                <a:off x="18302288" y="2156620"/>
                <a:ext cx="400050" cy="431800"/>
              </a:xfrm>
              <a:custGeom>
                <a:avLst/>
                <a:gdLst>
                  <a:gd name="T0" fmla="*/ 68 w 489"/>
                  <a:gd name="T1" fmla="*/ 235 h 528"/>
                  <a:gd name="T2" fmla="*/ 0 w 489"/>
                  <a:gd name="T3" fmla="*/ 294 h 528"/>
                  <a:gd name="T4" fmla="*/ 170 w 489"/>
                  <a:gd name="T5" fmla="*/ 528 h 528"/>
                  <a:gd name="T6" fmla="*/ 489 w 489"/>
                  <a:gd name="T7" fmla="*/ 90 h 528"/>
                  <a:gd name="T8" fmla="*/ 213 w 489"/>
                  <a:gd name="T9" fmla="*/ 0 h 528"/>
                  <a:gd name="T10" fmla="*/ 68 w 489"/>
                  <a:gd name="T11" fmla="*/ 235 h 528"/>
                </a:gdLst>
                <a:ahLst/>
                <a:cxnLst>
                  <a:cxn ang="0">
                    <a:pos x="T0" y="T1"/>
                  </a:cxn>
                  <a:cxn ang="0">
                    <a:pos x="T2" y="T3"/>
                  </a:cxn>
                  <a:cxn ang="0">
                    <a:pos x="T4" y="T5"/>
                  </a:cxn>
                  <a:cxn ang="0">
                    <a:pos x="T6" y="T7"/>
                  </a:cxn>
                  <a:cxn ang="0">
                    <a:pos x="T8" y="T9"/>
                  </a:cxn>
                  <a:cxn ang="0">
                    <a:pos x="T10" y="T11"/>
                  </a:cxn>
                </a:cxnLst>
                <a:rect l="0" t="0" r="r" b="b"/>
                <a:pathLst>
                  <a:path w="489" h="528">
                    <a:moveTo>
                      <a:pt x="68" y="235"/>
                    </a:moveTo>
                    <a:cubicBezTo>
                      <a:pt x="47" y="256"/>
                      <a:pt x="24" y="276"/>
                      <a:pt x="0" y="294"/>
                    </a:cubicBezTo>
                    <a:cubicBezTo>
                      <a:pt x="170" y="528"/>
                      <a:pt x="170" y="528"/>
                      <a:pt x="170" y="528"/>
                    </a:cubicBezTo>
                    <a:cubicBezTo>
                      <a:pt x="317" y="419"/>
                      <a:pt x="430" y="267"/>
                      <a:pt x="489" y="90"/>
                    </a:cubicBezTo>
                    <a:cubicBezTo>
                      <a:pt x="213" y="0"/>
                      <a:pt x="213" y="0"/>
                      <a:pt x="213" y="0"/>
                    </a:cubicBezTo>
                    <a:cubicBezTo>
                      <a:pt x="184" y="88"/>
                      <a:pt x="135" y="168"/>
                      <a:pt x="68" y="235"/>
                    </a:cubicBezTo>
                    <a:close/>
                  </a:path>
                </a:pathLst>
              </a:custGeom>
              <a:solidFill>
                <a:schemeClr val="accent5"/>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0" name="Freeform 17"/>
              <p:cNvSpPr>
                <a:spLocks/>
              </p:cNvSpPr>
              <p:nvPr/>
            </p:nvSpPr>
            <p:spPr bwMode="auto">
              <a:xfrm>
                <a:off x="17587913" y="2399506"/>
                <a:ext cx="420688" cy="328613"/>
              </a:xfrm>
              <a:custGeom>
                <a:avLst/>
                <a:gdLst>
                  <a:gd name="T0" fmla="*/ 170 w 515"/>
                  <a:gd name="T1" fmla="*/ 0 h 402"/>
                  <a:gd name="T2" fmla="*/ 0 w 515"/>
                  <a:gd name="T3" fmla="*/ 234 h 402"/>
                  <a:gd name="T4" fmla="*/ 515 w 515"/>
                  <a:gd name="T5" fmla="*/ 402 h 402"/>
                  <a:gd name="T6" fmla="*/ 515 w 515"/>
                  <a:gd name="T7" fmla="*/ 112 h 402"/>
                  <a:gd name="T8" fmla="*/ 170 w 515"/>
                  <a:gd name="T9" fmla="*/ 0 h 402"/>
                </a:gdLst>
                <a:ahLst/>
                <a:cxnLst>
                  <a:cxn ang="0">
                    <a:pos x="T0" y="T1"/>
                  </a:cxn>
                  <a:cxn ang="0">
                    <a:pos x="T2" y="T3"/>
                  </a:cxn>
                  <a:cxn ang="0">
                    <a:pos x="T4" y="T5"/>
                  </a:cxn>
                  <a:cxn ang="0">
                    <a:pos x="T6" y="T7"/>
                  </a:cxn>
                  <a:cxn ang="0">
                    <a:pos x="T8" y="T9"/>
                  </a:cxn>
                </a:cxnLst>
                <a:rect l="0" t="0" r="r" b="b"/>
                <a:pathLst>
                  <a:path w="515" h="402">
                    <a:moveTo>
                      <a:pt x="170" y="0"/>
                    </a:moveTo>
                    <a:cubicBezTo>
                      <a:pt x="0" y="234"/>
                      <a:pt x="0" y="234"/>
                      <a:pt x="0" y="234"/>
                    </a:cubicBezTo>
                    <a:cubicBezTo>
                      <a:pt x="145" y="339"/>
                      <a:pt x="323" y="401"/>
                      <a:pt x="515" y="402"/>
                    </a:cubicBezTo>
                    <a:cubicBezTo>
                      <a:pt x="515" y="112"/>
                      <a:pt x="515" y="112"/>
                      <a:pt x="515" y="112"/>
                    </a:cubicBezTo>
                    <a:cubicBezTo>
                      <a:pt x="390" y="111"/>
                      <a:pt x="270" y="72"/>
                      <a:pt x="170" y="0"/>
                    </a:cubicBezTo>
                    <a:close/>
                  </a:path>
                </a:pathLst>
              </a:custGeom>
              <a:solidFill>
                <a:schemeClr val="accent3"/>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1" name="Freeform 18"/>
              <p:cNvSpPr>
                <a:spLocks/>
              </p:cNvSpPr>
              <p:nvPr/>
            </p:nvSpPr>
            <p:spPr bwMode="auto">
              <a:xfrm>
                <a:off x="18478500" y="1780382"/>
                <a:ext cx="260350" cy="442913"/>
              </a:xfrm>
              <a:custGeom>
                <a:avLst/>
                <a:gdLst>
                  <a:gd name="T0" fmla="*/ 28 w 317"/>
                  <a:gd name="T1" fmla="*/ 271 h 542"/>
                  <a:gd name="T2" fmla="*/ 0 w 317"/>
                  <a:gd name="T3" fmla="*/ 453 h 542"/>
                  <a:gd name="T4" fmla="*/ 275 w 317"/>
                  <a:gd name="T5" fmla="*/ 542 h 542"/>
                  <a:gd name="T6" fmla="*/ 317 w 317"/>
                  <a:gd name="T7" fmla="*/ 271 h 542"/>
                  <a:gd name="T8" fmla="*/ 275 w 317"/>
                  <a:gd name="T9" fmla="*/ 0 h 542"/>
                  <a:gd name="T10" fmla="*/ 0 w 317"/>
                  <a:gd name="T11" fmla="*/ 90 h 542"/>
                  <a:gd name="T12" fmla="*/ 28 w 317"/>
                  <a:gd name="T13" fmla="*/ 271 h 542"/>
                </a:gdLst>
                <a:ahLst/>
                <a:cxnLst>
                  <a:cxn ang="0">
                    <a:pos x="T0" y="T1"/>
                  </a:cxn>
                  <a:cxn ang="0">
                    <a:pos x="T2" y="T3"/>
                  </a:cxn>
                  <a:cxn ang="0">
                    <a:pos x="T4" y="T5"/>
                  </a:cxn>
                  <a:cxn ang="0">
                    <a:pos x="T6" y="T7"/>
                  </a:cxn>
                  <a:cxn ang="0">
                    <a:pos x="T8" y="T9"/>
                  </a:cxn>
                  <a:cxn ang="0">
                    <a:pos x="T10" y="T11"/>
                  </a:cxn>
                  <a:cxn ang="0">
                    <a:pos x="T12" y="T13"/>
                  </a:cxn>
                </a:cxnLst>
                <a:rect l="0" t="0" r="r" b="b"/>
                <a:pathLst>
                  <a:path w="317" h="542">
                    <a:moveTo>
                      <a:pt x="28" y="271"/>
                    </a:moveTo>
                    <a:cubicBezTo>
                      <a:pt x="28" y="334"/>
                      <a:pt x="18" y="395"/>
                      <a:pt x="0" y="453"/>
                    </a:cubicBezTo>
                    <a:cubicBezTo>
                      <a:pt x="275" y="542"/>
                      <a:pt x="275" y="542"/>
                      <a:pt x="275" y="542"/>
                    </a:cubicBezTo>
                    <a:cubicBezTo>
                      <a:pt x="303" y="457"/>
                      <a:pt x="317" y="365"/>
                      <a:pt x="317" y="271"/>
                    </a:cubicBezTo>
                    <a:cubicBezTo>
                      <a:pt x="317" y="177"/>
                      <a:pt x="303" y="86"/>
                      <a:pt x="275" y="0"/>
                    </a:cubicBezTo>
                    <a:cubicBezTo>
                      <a:pt x="0" y="90"/>
                      <a:pt x="0" y="90"/>
                      <a:pt x="0" y="90"/>
                    </a:cubicBezTo>
                    <a:cubicBezTo>
                      <a:pt x="18" y="147"/>
                      <a:pt x="28" y="208"/>
                      <a:pt x="28" y="271"/>
                    </a:cubicBezTo>
                    <a:close/>
                  </a:path>
                </a:pathLst>
              </a:custGeom>
              <a:solidFill>
                <a:schemeClr val="accent4"/>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2" name="Freeform 19"/>
              <p:cNvSpPr>
                <a:spLocks/>
              </p:cNvSpPr>
              <p:nvPr/>
            </p:nvSpPr>
            <p:spPr bwMode="auto">
              <a:xfrm>
                <a:off x="17321213" y="1415256"/>
                <a:ext cx="400050" cy="431800"/>
              </a:xfrm>
              <a:custGeom>
                <a:avLst/>
                <a:gdLst>
                  <a:gd name="T0" fmla="*/ 420 w 489"/>
                  <a:gd name="T1" fmla="*/ 293 h 528"/>
                  <a:gd name="T2" fmla="*/ 489 w 489"/>
                  <a:gd name="T3" fmla="*/ 234 h 528"/>
                  <a:gd name="T4" fmla="*/ 319 w 489"/>
                  <a:gd name="T5" fmla="*/ 0 h 528"/>
                  <a:gd name="T6" fmla="*/ 0 w 489"/>
                  <a:gd name="T7" fmla="*/ 438 h 528"/>
                  <a:gd name="T8" fmla="*/ 275 w 489"/>
                  <a:gd name="T9" fmla="*/ 528 h 528"/>
                  <a:gd name="T10" fmla="*/ 420 w 489"/>
                  <a:gd name="T11" fmla="*/ 293 h 528"/>
                </a:gdLst>
                <a:ahLst/>
                <a:cxnLst>
                  <a:cxn ang="0">
                    <a:pos x="T0" y="T1"/>
                  </a:cxn>
                  <a:cxn ang="0">
                    <a:pos x="T2" y="T3"/>
                  </a:cxn>
                  <a:cxn ang="0">
                    <a:pos x="T4" y="T5"/>
                  </a:cxn>
                  <a:cxn ang="0">
                    <a:pos x="T6" y="T7"/>
                  </a:cxn>
                  <a:cxn ang="0">
                    <a:pos x="T8" y="T9"/>
                  </a:cxn>
                  <a:cxn ang="0">
                    <a:pos x="T10" y="T11"/>
                  </a:cxn>
                </a:cxnLst>
                <a:rect l="0" t="0" r="r" b="b"/>
                <a:pathLst>
                  <a:path w="489" h="528">
                    <a:moveTo>
                      <a:pt x="420" y="293"/>
                    </a:moveTo>
                    <a:cubicBezTo>
                      <a:pt x="442" y="272"/>
                      <a:pt x="465" y="252"/>
                      <a:pt x="489" y="234"/>
                    </a:cubicBezTo>
                    <a:cubicBezTo>
                      <a:pt x="319" y="0"/>
                      <a:pt x="319" y="0"/>
                      <a:pt x="319" y="0"/>
                    </a:cubicBezTo>
                    <a:cubicBezTo>
                      <a:pt x="171" y="109"/>
                      <a:pt x="58" y="261"/>
                      <a:pt x="0" y="438"/>
                    </a:cubicBezTo>
                    <a:cubicBezTo>
                      <a:pt x="275" y="528"/>
                      <a:pt x="275" y="528"/>
                      <a:pt x="275" y="528"/>
                    </a:cubicBezTo>
                    <a:cubicBezTo>
                      <a:pt x="304" y="440"/>
                      <a:pt x="353" y="360"/>
                      <a:pt x="420" y="293"/>
                    </a:cubicBezTo>
                    <a:close/>
                  </a:path>
                </a:pathLst>
              </a:custGeom>
              <a:solidFill>
                <a:schemeClr val="accent6"/>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3" name="Freeform 20"/>
              <p:cNvSpPr>
                <a:spLocks/>
              </p:cNvSpPr>
              <p:nvPr/>
            </p:nvSpPr>
            <p:spPr bwMode="auto">
              <a:xfrm>
                <a:off x="18014950" y="1275557"/>
                <a:ext cx="420688" cy="328613"/>
              </a:xfrm>
              <a:custGeom>
                <a:avLst/>
                <a:gdLst>
                  <a:gd name="T0" fmla="*/ 345 w 515"/>
                  <a:gd name="T1" fmla="*/ 402 h 402"/>
                  <a:gd name="T2" fmla="*/ 515 w 515"/>
                  <a:gd name="T3" fmla="*/ 168 h 402"/>
                  <a:gd name="T4" fmla="*/ 0 w 515"/>
                  <a:gd name="T5" fmla="*/ 0 h 402"/>
                  <a:gd name="T6" fmla="*/ 0 w 515"/>
                  <a:gd name="T7" fmla="*/ 290 h 402"/>
                  <a:gd name="T8" fmla="*/ 345 w 515"/>
                  <a:gd name="T9" fmla="*/ 402 h 402"/>
                </a:gdLst>
                <a:ahLst/>
                <a:cxnLst>
                  <a:cxn ang="0">
                    <a:pos x="T0" y="T1"/>
                  </a:cxn>
                  <a:cxn ang="0">
                    <a:pos x="T2" y="T3"/>
                  </a:cxn>
                  <a:cxn ang="0">
                    <a:pos x="T4" y="T5"/>
                  </a:cxn>
                  <a:cxn ang="0">
                    <a:pos x="T6" y="T7"/>
                  </a:cxn>
                  <a:cxn ang="0">
                    <a:pos x="T8" y="T9"/>
                  </a:cxn>
                </a:cxnLst>
                <a:rect l="0" t="0" r="r" b="b"/>
                <a:pathLst>
                  <a:path w="515" h="402">
                    <a:moveTo>
                      <a:pt x="345" y="402"/>
                    </a:moveTo>
                    <a:cubicBezTo>
                      <a:pt x="515" y="168"/>
                      <a:pt x="515" y="168"/>
                      <a:pt x="515" y="168"/>
                    </a:cubicBezTo>
                    <a:cubicBezTo>
                      <a:pt x="370" y="63"/>
                      <a:pt x="192" y="1"/>
                      <a:pt x="0" y="0"/>
                    </a:cubicBezTo>
                    <a:cubicBezTo>
                      <a:pt x="0" y="290"/>
                      <a:pt x="0" y="290"/>
                      <a:pt x="0" y="290"/>
                    </a:cubicBezTo>
                    <a:cubicBezTo>
                      <a:pt x="126" y="291"/>
                      <a:pt x="245" y="330"/>
                      <a:pt x="345" y="402"/>
                    </a:cubicBezTo>
                    <a:close/>
                  </a:path>
                </a:pathLst>
              </a:custGeom>
              <a:solidFill>
                <a:schemeClr val="accent2"/>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4" name="Freeform 21"/>
              <p:cNvSpPr>
                <a:spLocks/>
              </p:cNvSpPr>
              <p:nvPr/>
            </p:nvSpPr>
            <p:spPr bwMode="auto">
              <a:xfrm>
                <a:off x="17284700" y="1780382"/>
                <a:ext cx="260350" cy="442913"/>
              </a:xfrm>
              <a:custGeom>
                <a:avLst/>
                <a:gdLst>
                  <a:gd name="T0" fmla="*/ 290 w 318"/>
                  <a:gd name="T1" fmla="*/ 271 h 542"/>
                  <a:gd name="T2" fmla="*/ 318 w 318"/>
                  <a:gd name="T3" fmla="*/ 90 h 542"/>
                  <a:gd name="T4" fmla="*/ 42 w 318"/>
                  <a:gd name="T5" fmla="*/ 0 h 542"/>
                  <a:gd name="T6" fmla="*/ 0 w 318"/>
                  <a:gd name="T7" fmla="*/ 271 h 542"/>
                  <a:gd name="T8" fmla="*/ 42 w 318"/>
                  <a:gd name="T9" fmla="*/ 542 h 542"/>
                  <a:gd name="T10" fmla="*/ 318 w 318"/>
                  <a:gd name="T11" fmla="*/ 453 h 542"/>
                  <a:gd name="T12" fmla="*/ 290 w 318"/>
                  <a:gd name="T13" fmla="*/ 271 h 542"/>
                </a:gdLst>
                <a:ahLst/>
                <a:cxnLst>
                  <a:cxn ang="0">
                    <a:pos x="T0" y="T1"/>
                  </a:cxn>
                  <a:cxn ang="0">
                    <a:pos x="T2" y="T3"/>
                  </a:cxn>
                  <a:cxn ang="0">
                    <a:pos x="T4" y="T5"/>
                  </a:cxn>
                  <a:cxn ang="0">
                    <a:pos x="T6" y="T7"/>
                  </a:cxn>
                  <a:cxn ang="0">
                    <a:pos x="T8" y="T9"/>
                  </a:cxn>
                  <a:cxn ang="0">
                    <a:pos x="T10" y="T11"/>
                  </a:cxn>
                  <a:cxn ang="0">
                    <a:pos x="T12" y="T13"/>
                  </a:cxn>
                </a:cxnLst>
                <a:rect l="0" t="0" r="r" b="b"/>
                <a:pathLst>
                  <a:path w="318" h="542">
                    <a:moveTo>
                      <a:pt x="290" y="271"/>
                    </a:moveTo>
                    <a:cubicBezTo>
                      <a:pt x="290" y="208"/>
                      <a:pt x="300" y="147"/>
                      <a:pt x="318" y="90"/>
                    </a:cubicBezTo>
                    <a:cubicBezTo>
                      <a:pt x="42" y="0"/>
                      <a:pt x="42" y="0"/>
                      <a:pt x="42" y="0"/>
                    </a:cubicBezTo>
                    <a:cubicBezTo>
                      <a:pt x="15" y="86"/>
                      <a:pt x="0" y="177"/>
                      <a:pt x="0" y="271"/>
                    </a:cubicBezTo>
                    <a:cubicBezTo>
                      <a:pt x="0" y="365"/>
                      <a:pt x="15" y="457"/>
                      <a:pt x="42" y="542"/>
                    </a:cubicBezTo>
                    <a:cubicBezTo>
                      <a:pt x="318" y="453"/>
                      <a:pt x="318" y="453"/>
                      <a:pt x="318" y="453"/>
                    </a:cubicBezTo>
                    <a:cubicBezTo>
                      <a:pt x="300" y="395"/>
                      <a:pt x="290" y="334"/>
                      <a:pt x="290" y="271"/>
                    </a:cubicBezTo>
                    <a:close/>
                  </a:path>
                </a:pathLst>
              </a:custGeom>
              <a:solidFill>
                <a:schemeClr val="accent5"/>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5" name="Freeform 22"/>
              <p:cNvSpPr>
                <a:spLocks/>
              </p:cNvSpPr>
              <p:nvPr/>
            </p:nvSpPr>
            <p:spPr bwMode="auto">
              <a:xfrm>
                <a:off x="17587913" y="1275557"/>
                <a:ext cx="420688" cy="328613"/>
              </a:xfrm>
              <a:custGeom>
                <a:avLst/>
                <a:gdLst>
                  <a:gd name="T0" fmla="*/ 515 w 515"/>
                  <a:gd name="T1" fmla="*/ 290 h 402"/>
                  <a:gd name="T2" fmla="*/ 515 w 515"/>
                  <a:gd name="T3" fmla="*/ 0 h 402"/>
                  <a:gd name="T4" fmla="*/ 0 w 515"/>
                  <a:gd name="T5" fmla="*/ 168 h 402"/>
                  <a:gd name="T6" fmla="*/ 170 w 515"/>
                  <a:gd name="T7" fmla="*/ 402 h 402"/>
                  <a:gd name="T8" fmla="*/ 515 w 515"/>
                  <a:gd name="T9" fmla="*/ 290 h 402"/>
                </a:gdLst>
                <a:ahLst/>
                <a:cxnLst>
                  <a:cxn ang="0">
                    <a:pos x="T0" y="T1"/>
                  </a:cxn>
                  <a:cxn ang="0">
                    <a:pos x="T2" y="T3"/>
                  </a:cxn>
                  <a:cxn ang="0">
                    <a:pos x="T4" y="T5"/>
                  </a:cxn>
                  <a:cxn ang="0">
                    <a:pos x="T6" y="T7"/>
                  </a:cxn>
                  <a:cxn ang="0">
                    <a:pos x="T8" y="T9"/>
                  </a:cxn>
                </a:cxnLst>
                <a:rect l="0" t="0" r="r" b="b"/>
                <a:pathLst>
                  <a:path w="515" h="402">
                    <a:moveTo>
                      <a:pt x="515" y="290"/>
                    </a:moveTo>
                    <a:cubicBezTo>
                      <a:pt x="515" y="0"/>
                      <a:pt x="515" y="0"/>
                      <a:pt x="515" y="0"/>
                    </a:cubicBezTo>
                    <a:cubicBezTo>
                      <a:pt x="323" y="1"/>
                      <a:pt x="145" y="63"/>
                      <a:pt x="0" y="168"/>
                    </a:cubicBezTo>
                    <a:cubicBezTo>
                      <a:pt x="170" y="402"/>
                      <a:pt x="170" y="402"/>
                      <a:pt x="170" y="402"/>
                    </a:cubicBezTo>
                    <a:cubicBezTo>
                      <a:pt x="270" y="330"/>
                      <a:pt x="390" y="291"/>
                      <a:pt x="515" y="290"/>
                    </a:cubicBezTo>
                    <a:close/>
                  </a:path>
                </a:pathLst>
              </a:custGeom>
              <a:solidFill>
                <a:schemeClr val="accent1"/>
              </a:solidFill>
              <a:ln>
                <a:noFill/>
              </a:ln>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6" name="Freeform 30"/>
              <p:cNvSpPr>
                <a:spLocks/>
              </p:cNvSpPr>
              <p:nvPr/>
            </p:nvSpPr>
            <p:spPr bwMode="auto">
              <a:xfrm>
                <a:off x="17552988" y="1612107"/>
                <a:ext cx="311150" cy="311150"/>
              </a:xfrm>
              <a:custGeom>
                <a:avLst/>
                <a:gdLst>
                  <a:gd name="T0" fmla="*/ 381 w 381"/>
                  <a:gd name="T1" fmla="*/ 234 h 379"/>
                  <a:gd name="T2" fmla="*/ 211 w 381"/>
                  <a:gd name="T3" fmla="*/ 0 h 379"/>
                  <a:gd name="T4" fmla="*/ 0 w 381"/>
                  <a:gd name="T5" fmla="*/ 289 h 379"/>
                  <a:gd name="T6" fmla="*/ 276 w 381"/>
                  <a:gd name="T7" fmla="*/ 379 h 379"/>
                  <a:gd name="T8" fmla="*/ 381 w 381"/>
                  <a:gd name="T9" fmla="*/ 234 h 379"/>
                </a:gdLst>
                <a:ahLst/>
                <a:cxnLst>
                  <a:cxn ang="0">
                    <a:pos x="T0" y="T1"/>
                  </a:cxn>
                  <a:cxn ang="0">
                    <a:pos x="T2" y="T3"/>
                  </a:cxn>
                  <a:cxn ang="0">
                    <a:pos x="T4" y="T5"/>
                  </a:cxn>
                  <a:cxn ang="0">
                    <a:pos x="T6" y="T7"/>
                  </a:cxn>
                  <a:cxn ang="0">
                    <a:pos x="T8" y="T9"/>
                  </a:cxn>
                </a:cxnLst>
                <a:rect l="0" t="0" r="r" b="b"/>
                <a:pathLst>
                  <a:path w="381" h="379">
                    <a:moveTo>
                      <a:pt x="381" y="234"/>
                    </a:moveTo>
                    <a:cubicBezTo>
                      <a:pt x="211" y="0"/>
                      <a:pt x="211" y="0"/>
                      <a:pt x="211" y="0"/>
                    </a:cubicBezTo>
                    <a:cubicBezTo>
                      <a:pt x="114" y="72"/>
                      <a:pt x="39" y="173"/>
                      <a:pt x="0" y="289"/>
                    </a:cubicBezTo>
                    <a:cubicBezTo>
                      <a:pt x="276" y="379"/>
                      <a:pt x="276" y="379"/>
                      <a:pt x="276" y="379"/>
                    </a:cubicBezTo>
                    <a:cubicBezTo>
                      <a:pt x="295" y="321"/>
                      <a:pt x="332" y="270"/>
                      <a:pt x="381" y="234"/>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7" name="Freeform 33"/>
              <p:cNvSpPr>
                <a:spLocks/>
              </p:cNvSpPr>
              <p:nvPr/>
            </p:nvSpPr>
            <p:spPr bwMode="auto">
              <a:xfrm>
                <a:off x="17873663" y="1761332"/>
                <a:ext cx="134938" cy="230188"/>
              </a:xfrm>
              <a:custGeom>
                <a:avLst/>
                <a:gdLst>
                  <a:gd name="T0" fmla="*/ 165 w 165"/>
                  <a:gd name="T1" fmla="*/ 0 h 282"/>
                  <a:gd name="T2" fmla="*/ 0 w 165"/>
                  <a:gd name="T3" fmla="*/ 54 h 282"/>
                  <a:gd name="T4" fmla="*/ 165 w 165"/>
                  <a:gd name="T5" fmla="*/ 282 h 282"/>
                  <a:gd name="T6" fmla="*/ 165 w 165"/>
                  <a:gd name="T7" fmla="*/ 0 h 282"/>
                </a:gdLst>
                <a:ahLst/>
                <a:cxnLst>
                  <a:cxn ang="0">
                    <a:pos x="T0" y="T1"/>
                  </a:cxn>
                  <a:cxn ang="0">
                    <a:pos x="T2" y="T3"/>
                  </a:cxn>
                  <a:cxn ang="0">
                    <a:pos x="T4" y="T5"/>
                  </a:cxn>
                  <a:cxn ang="0">
                    <a:pos x="T6" y="T7"/>
                  </a:cxn>
                </a:cxnLst>
                <a:rect l="0" t="0" r="r" b="b"/>
                <a:pathLst>
                  <a:path w="165" h="282">
                    <a:moveTo>
                      <a:pt x="165" y="0"/>
                    </a:moveTo>
                    <a:cubicBezTo>
                      <a:pt x="104" y="1"/>
                      <a:pt x="47" y="21"/>
                      <a:pt x="0" y="54"/>
                    </a:cubicBezTo>
                    <a:cubicBezTo>
                      <a:pt x="165" y="282"/>
                      <a:pt x="165" y="282"/>
                      <a:pt x="165" y="282"/>
                    </a:cubicBezTo>
                    <a:lnTo>
                      <a:pt x="165"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8" name="Freeform 34"/>
              <p:cNvSpPr>
                <a:spLocks/>
              </p:cNvSpPr>
              <p:nvPr/>
            </p:nvSpPr>
            <p:spPr bwMode="auto">
              <a:xfrm>
                <a:off x="18021300" y="2008982"/>
                <a:ext cx="217488" cy="185738"/>
              </a:xfrm>
              <a:custGeom>
                <a:avLst/>
                <a:gdLst>
                  <a:gd name="T0" fmla="*/ 165 w 267"/>
                  <a:gd name="T1" fmla="*/ 227 h 227"/>
                  <a:gd name="T2" fmla="*/ 267 w 267"/>
                  <a:gd name="T3" fmla="*/ 87 h 227"/>
                  <a:gd name="T4" fmla="*/ 0 w 267"/>
                  <a:gd name="T5" fmla="*/ 0 h 227"/>
                  <a:gd name="T6" fmla="*/ 165 w 267"/>
                  <a:gd name="T7" fmla="*/ 227 h 227"/>
                </a:gdLst>
                <a:ahLst/>
                <a:cxnLst>
                  <a:cxn ang="0">
                    <a:pos x="T0" y="T1"/>
                  </a:cxn>
                  <a:cxn ang="0">
                    <a:pos x="T2" y="T3"/>
                  </a:cxn>
                  <a:cxn ang="0">
                    <a:pos x="T4" y="T5"/>
                  </a:cxn>
                  <a:cxn ang="0">
                    <a:pos x="T6" y="T7"/>
                  </a:cxn>
                </a:cxnLst>
                <a:rect l="0" t="0" r="r" b="b"/>
                <a:pathLst>
                  <a:path w="267" h="227">
                    <a:moveTo>
                      <a:pt x="165" y="227"/>
                    </a:moveTo>
                    <a:cubicBezTo>
                      <a:pt x="212" y="192"/>
                      <a:pt x="248" y="143"/>
                      <a:pt x="267" y="87"/>
                    </a:cubicBezTo>
                    <a:cubicBezTo>
                      <a:pt x="0" y="0"/>
                      <a:pt x="0" y="0"/>
                      <a:pt x="0" y="0"/>
                    </a:cubicBezTo>
                    <a:lnTo>
                      <a:pt x="165" y="22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49" name="Freeform 35"/>
              <p:cNvSpPr>
                <a:spLocks/>
              </p:cNvSpPr>
              <p:nvPr/>
            </p:nvSpPr>
            <p:spPr bwMode="auto">
              <a:xfrm>
                <a:off x="18022888" y="1931195"/>
                <a:ext cx="228600" cy="141288"/>
              </a:xfrm>
              <a:custGeom>
                <a:avLst/>
                <a:gdLst>
                  <a:gd name="T0" fmla="*/ 268 w 281"/>
                  <a:gd name="T1" fmla="*/ 174 h 174"/>
                  <a:gd name="T2" fmla="*/ 281 w 281"/>
                  <a:gd name="T3" fmla="*/ 87 h 174"/>
                  <a:gd name="T4" fmla="*/ 268 w 281"/>
                  <a:gd name="T5" fmla="*/ 0 h 174"/>
                  <a:gd name="T6" fmla="*/ 0 w 281"/>
                  <a:gd name="T7" fmla="*/ 87 h 174"/>
                  <a:gd name="T8" fmla="*/ 268 w 281"/>
                  <a:gd name="T9" fmla="*/ 174 h 174"/>
                </a:gdLst>
                <a:ahLst/>
                <a:cxnLst>
                  <a:cxn ang="0">
                    <a:pos x="T0" y="T1"/>
                  </a:cxn>
                  <a:cxn ang="0">
                    <a:pos x="T2" y="T3"/>
                  </a:cxn>
                  <a:cxn ang="0">
                    <a:pos x="T4" y="T5"/>
                  </a:cxn>
                  <a:cxn ang="0">
                    <a:pos x="T6" y="T7"/>
                  </a:cxn>
                  <a:cxn ang="0">
                    <a:pos x="T8" y="T9"/>
                  </a:cxn>
                </a:cxnLst>
                <a:rect l="0" t="0" r="r" b="b"/>
                <a:pathLst>
                  <a:path w="281" h="174">
                    <a:moveTo>
                      <a:pt x="268" y="174"/>
                    </a:moveTo>
                    <a:cubicBezTo>
                      <a:pt x="277" y="147"/>
                      <a:pt x="281" y="117"/>
                      <a:pt x="281" y="87"/>
                    </a:cubicBezTo>
                    <a:cubicBezTo>
                      <a:pt x="281" y="57"/>
                      <a:pt x="277" y="28"/>
                      <a:pt x="268" y="0"/>
                    </a:cubicBezTo>
                    <a:cubicBezTo>
                      <a:pt x="0" y="87"/>
                      <a:pt x="0" y="87"/>
                      <a:pt x="0" y="87"/>
                    </a:cubicBezTo>
                    <a:lnTo>
                      <a:pt x="268" y="17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0" name="Freeform 36"/>
              <p:cNvSpPr>
                <a:spLocks/>
              </p:cNvSpPr>
              <p:nvPr/>
            </p:nvSpPr>
            <p:spPr bwMode="auto">
              <a:xfrm>
                <a:off x="17784763" y="1810545"/>
                <a:ext cx="219075" cy="184150"/>
              </a:xfrm>
              <a:custGeom>
                <a:avLst/>
                <a:gdLst>
                  <a:gd name="T0" fmla="*/ 102 w 268"/>
                  <a:gd name="T1" fmla="*/ 0 h 227"/>
                  <a:gd name="T2" fmla="*/ 0 w 268"/>
                  <a:gd name="T3" fmla="*/ 140 h 227"/>
                  <a:gd name="T4" fmla="*/ 268 w 268"/>
                  <a:gd name="T5" fmla="*/ 227 h 227"/>
                  <a:gd name="T6" fmla="*/ 102 w 268"/>
                  <a:gd name="T7" fmla="*/ 0 h 227"/>
                </a:gdLst>
                <a:ahLst/>
                <a:cxnLst>
                  <a:cxn ang="0">
                    <a:pos x="T0" y="T1"/>
                  </a:cxn>
                  <a:cxn ang="0">
                    <a:pos x="T2" y="T3"/>
                  </a:cxn>
                  <a:cxn ang="0">
                    <a:pos x="T4" y="T5"/>
                  </a:cxn>
                  <a:cxn ang="0">
                    <a:pos x="T6" y="T7"/>
                  </a:cxn>
                </a:cxnLst>
                <a:rect l="0" t="0" r="r" b="b"/>
                <a:pathLst>
                  <a:path w="268" h="227">
                    <a:moveTo>
                      <a:pt x="102" y="0"/>
                    </a:moveTo>
                    <a:cubicBezTo>
                      <a:pt x="55" y="35"/>
                      <a:pt x="19" y="84"/>
                      <a:pt x="0" y="140"/>
                    </a:cubicBezTo>
                    <a:cubicBezTo>
                      <a:pt x="268" y="227"/>
                      <a:pt x="268" y="227"/>
                      <a:pt x="268" y="227"/>
                    </a:cubicBezTo>
                    <a:lnTo>
                      <a:pt x="102"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1" name="Freeform 37"/>
              <p:cNvSpPr>
                <a:spLocks/>
              </p:cNvSpPr>
              <p:nvPr/>
            </p:nvSpPr>
            <p:spPr bwMode="auto">
              <a:xfrm>
                <a:off x="17772063" y="1931195"/>
                <a:ext cx="228600" cy="141288"/>
              </a:xfrm>
              <a:custGeom>
                <a:avLst/>
                <a:gdLst>
                  <a:gd name="T0" fmla="*/ 14 w 281"/>
                  <a:gd name="T1" fmla="*/ 0 h 174"/>
                  <a:gd name="T2" fmla="*/ 0 w 281"/>
                  <a:gd name="T3" fmla="*/ 87 h 174"/>
                  <a:gd name="T4" fmla="*/ 14 w 281"/>
                  <a:gd name="T5" fmla="*/ 174 h 174"/>
                  <a:gd name="T6" fmla="*/ 281 w 281"/>
                  <a:gd name="T7" fmla="*/ 87 h 174"/>
                  <a:gd name="T8" fmla="*/ 14 w 281"/>
                  <a:gd name="T9" fmla="*/ 0 h 174"/>
                </a:gdLst>
                <a:ahLst/>
                <a:cxnLst>
                  <a:cxn ang="0">
                    <a:pos x="T0" y="T1"/>
                  </a:cxn>
                  <a:cxn ang="0">
                    <a:pos x="T2" y="T3"/>
                  </a:cxn>
                  <a:cxn ang="0">
                    <a:pos x="T4" y="T5"/>
                  </a:cxn>
                  <a:cxn ang="0">
                    <a:pos x="T6" y="T7"/>
                  </a:cxn>
                  <a:cxn ang="0">
                    <a:pos x="T8" y="T9"/>
                  </a:cxn>
                </a:cxnLst>
                <a:rect l="0" t="0" r="r" b="b"/>
                <a:pathLst>
                  <a:path w="281" h="174">
                    <a:moveTo>
                      <a:pt x="14" y="0"/>
                    </a:moveTo>
                    <a:cubicBezTo>
                      <a:pt x="5" y="28"/>
                      <a:pt x="0" y="57"/>
                      <a:pt x="0" y="87"/>
                    </a:cubicBezTo>
                    <a:cubicBezTo>
                      <a:pt x="0" y="117"/>
                      <a:pt x="5" y="147"/>
                      <a:pt x="14" y="174"/>
                    </a:cubicBezTo>
                    <a:cubicBezTo>
                      <a:pt x="281" y="87"/>
                      <a:pt x="281" y="87"/>
                      <a:pt x="281" y="87"/>
                    </a:cubicBezTo>
                    <a:lnTo>
                      <a:pt x="1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2" name="Freeform 38"/>
              <p:cNvSpPr>
                <a:spLocks/>
              </p:cNvSpPr>
              <p:nvPr/>
            </p:nvSpPr>
            <p:spPr bwMode="auto">
              <a:xfrm>
                <a:off x="18021301" y="1810545"/>
                <a:ext cx="217488" cy="184150"/>
              </a:xfrm>
              <a:custGeom>
                <a:avLst/>
                <a:gdLst>
                  <a:gd name="T0" fmla="*/ 267 w 267"/>
                  <a:gd name="T1" fmla="*/ 140 h 227"/>
                  <a:gd name="T2" fmla="*/ 165 w 267"/>
                  <a:gd name="T3" fmla="*/ 0 h 227"/>
                  <a:gd name="T4" fmla="*/ 0 w 267"/>
                  <a:gd name="T5" fmla="*/ 227 h 227"/>
                  <a:gd name="T6" fmla="*/ 267 w 267"/>
                  <a:gd name="T7" fmla="*/ 140 h 227"/>
                </a:gdLst>
                <a:ahLst/>
                <a:cxnLst>
                  <a:cxn ang="0">
                    <a:pos x="T0" y="T1"/>
                  </a:cxn>
                  <a:cxn ang="0">
                    <a:pos x="T2" y="T3"/>
                  </a:cxn>
                  <a:cxn ang="0">
                    <a:pos x="T4" y="T5"/>
                  </a:cxn>
                  <a:cxn ang="0">
                    <a:pos x="T6" y="T7"/>
                  </a:cxn>
                </a:cxnLst>
                <a:rect l="0" t="0" r="r" b="b"/>
                <a:pathLst>
                  <a:path w="267" h="227">
                    <a:moveTo>
                      <a:pt x="267" y="140"/>
                    </a:moveTo>
                    <a:cubicBezTo>
                      <a:pt x="248" y="84"/>
                      <a:pt x="212" y="35"/>
                      <a:pt x="165" y="0"/>
                    </a:cubicBezTo>
                    <a:cubicBezTo>
                      <a:pt x="0" y="227"/>
                      <a:pt x="0" y="227"/>
                      <a:pt x="0" y="227"/>
                    </a:cubicBezTo>
                    <a:lnTo>
                      <a:pt x="267" y="1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3" name="Freeform 39"/>
              <p:cNvSpPr>
                <a:spLocks/>
              </p:cNvSpPr>
              <p:nvPr/>
            </p:nvSpPr>
            <p:spPr bwMode="auto">
              <a:xfrm>
                <a:off x="17784763" y="2008982"/>
                <a:ext cx="219075" cy="185738"/>
              </a:xfrm>
              <a:custGeom>
                <a:avLst/>
                <a:gdLst>
                  <a:gd name="T0" fmla="*/ 0 w 268"/>
                  <a:gd name="T1" fmla="*/ 87 h 227"/>
                  <a:gd name="T2" fmla="*/ 102 w 268"/>
                  <a:gd name="T3" fmla="*/ 227 h 227"/>
                  <a:gd name="T4" fmla="*/ 268 w 268"/>
                  <a:gd name="T5" fmla="*/ 0 h 227"/>
                  <a:gd name="T6" fmla="*/ 0 w 268"/>
                  <a:gd name="T7" fmla="*/ 87 h 227"/>
                </a:gdLst>
                <a:ahLst/>
                <a:cxnLst>
                  <a:cxn ang="0">
                    <a:pos x="T0" y="T1"/>
                  </a:cxn>
                  <a:cxn ang="0">
                    <a:pos x="T2" y="T3"/>
                  </a:cxn>
                  <a:cxn ang="0">
                    <a:pos x="T4" y="T5"/>
                  </a:cxn>
                  <a:cxn ang="0">
                    <a:pos x="T6" y="T7"/>
                  </a:cxn>
                </a:cxnLst>
                <a:rect l="0" t="0" r="r" b="b"/>
                <a:pathLst>
                  <a:path w="268" h="227">
                    <a:moveTo>
                      <a:pt x="0" y="87"/>
                    </a:moveTo>
                    <a:cubicBezTo>
                      <a:pt x="19" y="143"/>
                      <a:pt x="55" y="192"/>
                      <a:pt x="102" y="227"/>
                    </a:cubicBezTo>
                    <a:cubicBezTo>
                      <a:pt x="268" y="0"/>
                      <a:pt x="268" y="0"/>
                      <a:pt x="268" y="0"/>
                    </a:cubicBezTo>
                    <a:lnTo>
                      <a:pt x="0" y="8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4" name="Freeform 40"/>
              <p:cNvSpPr>
                <a:spLocks/>
              </p:cNvSpPr>
              <p:nvPr/>
            </p:nvSpPr>
            <p:spPr bwMode="auto">
              <a:xfrm>
                <a:off x="17873663" y="2012158"/>
                <a:ext cx="134938" cy="230188"/>
              </a:xfrm>
              <a:custGeom>
                <a:avLst/>
                <a:gdLst>
                  <a:gd name="T0" fmla="*/ 0 w 165"/>
                  <a:gd name="T1" fmla="*/ 228 h 282"/>
                  <a:gd name="T2" fmla="*/ 165 w 165"/>
                  <a:gd name="T3" fmla="*/ 282 h 282"/>
                  <a:gd name="T4" fmla="*/ 165 w 165"/>
                  <a:gd name="T5" fmla="*/ 0 h 282"/>
                  <a:gd name="T6" fmla="*/ 0 w 165"/>
                  <a:gd name="T7" fmla="*/ 228 h 282"/>
                </a:gdLst>
                <a:ahLst/>
                <a:cxnLst>
                  <a:cxn ang="0">
                    <a:pos x="T0" y="T1"/>
                  </a:cxn>
                  <a:cxn ang="0">
                    <a:pos x="T2" y="T3"/>
                  </a:cxn>
                  <a:cxn ang="0">
                    <a:pos x="T4" y="T5"/>
                  </a:cxn>
                  <a:cxn ang="0">
                    <a:pos x="T6" y="T7"/>
                  </a:cxn>
                </a:cxnLst>
                <a:rect l="0" t="0" r="r" b="b"/>
                <a:pathLst>
                  <a:path w="165" h="282">
                    <a:moveTo>
                      <a:pt x="0" y="228"/>
                    </a:moveTo>
                    <a:cubicBezTo>
                      <a:pt x="47" y="261"/>
                      <a:pt x="104" y="281"/>
                      <a:pt x="165" y="282"/>
                    </a:cubicBezTo>
                    <a:cubicBezTo>
                      <a:pt x="165" y="0"/>
                      <a:pt x="165" y="0"/>
                      <a:pt x="165" y="0"/>
                    </a:cubicBezTo>
                    <a:lnTo>
                      <a:pt x="0" y="22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5" name="Freeform 41"/>
              <p:cNvSpPr>
                <a:spLocks/>
              </p:cNvSpPr>
              <p:nvPr/>
            </p:nvSpPr>
            <p:spPr bwMode="auto">
              <a:xfrm>
                <a:off x="18014950" y="2012157"/>
                <a:ext cx="134938" cy="230188"/>
              </a:xfrm>
              <a:custGeom>
                <a:avLst/>
                <a:gdLst>
                  <a:gd name="T0" fmla="*/ 0 w 166"/>
                  <a:gd name="T1" fmla="*/ 282 h 282"/>
                  <a:gd name="T2" fmla="*/ 166 w 166"/>
                  <a:gd name="T3" fmla="*/ 228 h 282"/>
                  <a:gd name="T4" fmla="*/ 0 w 166"/>
                  <a:gd name="T5" fmla="*/ 0 h 282"/>
                  <a:gd name="T6" fmla="*/ 0 w 166"/>
                  <a:gd name="T7" fmla="*/ 282 h 282"/>
                </a:gdLst>
                <a:ahLst/>
                <a:cxnLst>
                  <a:cxn ang="0">
                    <a:pos x="T0" y="T1"/>
                  </a:cxn>
                  <a:cxn ang="0">
                    <a:pos x="T2" y="T3"/>
                  </a:cxn>
                  <a:cxn ang="0">
                    <a:pos x="T4" y="T5"/>
                  </a:cxn>
                  <a:cxn ang="0">
                    <a:pos x="T6" y="T7"/>
                  </a:cxn>
                </a:cxnLst>
                <a:rect l="0" t="0" r="r" b="b"/>
                <a:pathLst>
                  <a:path w="166" h="282">
                    <a:moveTo>
                      <a:pt x="0" y="282"/>
                    </a:moveTo>
                    <a:cubicBezTo>
                      <a:pt x="62" y="281"/>
                      <a:pt x="119" y="261"/>
                      <a:pt x="166" y="228"/>
                    </a:cubicBezTo>
                    <a:cubicBezTo>
                      <a:pt x="0" y="0"/>
                      <a:pt x="0" y="0"/>
                      <a:pt x="0" y="0"/>
                    </a:cubicBezTo>
                    <a:lnTo>
                      <a:pt x="0" y="28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6" name="Freeform 42"/>
              <p:cNvSpPr>
                <a:spLocks/>
              </p:cNvSpPr>
              <p:nvPr/>
            </p:nvSpPr>
            <p:spPr bwMode="auto">
              <a:xfrm>
                <a:off x="18014950" y="1761332"/>
                <a:ext cx="134938" cy="230188"/>
              </a:xfrm>
              <a:custGeom>
                <a:avLst/>
                <a:gdLst>
                  <a:gd name="T0" fmla="*/ 166 w 166"/>
                  <a:gd name="T1" fmla="*/ 54 h 282"/>
                  <a:gd name="T2" fmla="*/ 0 w 166"/>
                  <a:gd name="T3" fmla="*/ 0 h 282"/>
                  <a:gd name="T4" fmla="*/ 0 w 166"/>
                  <a:gd name="T5" fmla="*/ 282 h 282"/>
                  <a:gd name="T6" fmla="*/ 166 w 166"/>
                  <a:gd name="T7" fmla="*/ 54 h 282"/>
                </a:gdLst>
                <a:ahLst/>
                <a:cxnLst>
                  <a:cxn ang="0">
                    <a:pos x="T0" y="T1"/>
                  </a:cxn>
                  <a:cxn ang="0">
                    <a:pos x="T2" y="T3"/>
                  </a:cxn>
                  <a:cxn ang="0">
                    <a:pos x="T4" y="T5"/>
                  </a:cxn>
                  <a:cxn ang="0">
                    <a:pos x="T6" y="T7"/>
                  </a:cxn>
                </a:cxnLst>
                <a:rect l="0" t="0" r="r" b="b"/>
                <a:pathLst>
                  <a:path w="166" h="282">
                    <a:moveTo>
                      <a:pt x="166" y="54"/>
                    </a:moveTo>
                    <a:cubicBezTo>
                      <a:pt x="119" y="21"/>
                      <a:pt x="62" y="1"/>
                      <a:pt x="0" y="0"/>
                    </a:cubicBezTo>
                    <a:cubicBezTo>
                      <a:pt x="0" y="282"/>
                      <a:pt x="0" y="282"/>
                      <a:pt x="0" y="282"/>
                    </a:cubicBezTo>
                    <a:lnTo>
                      <a:pt x="166" y="5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7" name="Freeform 29"/>
              <p:cNvSpPr>
                <a:spLocks/>
              </p:cNvSpPr>
              <p:nvPr/>
            </p:nvSpPr>
            <p:spPr bwMode="auto">
              <a:xfrm>
                <a:off x="17529176" y="1854995"/>
                <a:ext cx="247650" cy="293688"/>
              </a:xfrm>
              <a:custGeom>
                <a:avLst/>
                <a:gdLst>
                  <a:gd name="T0" fmla="*/ 289 w 303"/>
                  <a:gd name="T1" fmla="*/ 179 h 358"/>
                  <a:gd name="T2" fmla="*/ 303 w 303"/>
                  <a:gd name="T3" fmla="*/ 90 h 358"/>
                  <a:gd name="T4" fmla="*/ 28 w 303"/>
                  <a:gd name="T5" fmla="*/ 0 h 358"/>
                  <a:gd name="T6" fmla="*/ 0 w 303"/>
                  <a:gd name="T7" fmla="*/ 179 h 358"/>
                  <a:gd name="T8" fmla="*/ 28 w 303"/>
                  <a:gd name="T9" fmla="*/ 358 h 358"/>
                  <a:gd name="T10" fmla="*/ 303 w 303"/>
                  <a:gd name="T11" fmla="*/ 268 h 358"/>
                  <a:gd name="T12" fmla="*/ 289 w 303"/>
                  <a:gd name="T13" fmla="*/ 179 h 358"/>
                </a:gdLst>
                <a:ahLst/>
                <a:cxnLst>
                  <a:cxn ang="0">
                    <a:pos x="T0" y="T1"/>
                  </a:cxn>
                  <a:cxn ang="0">
                    <a:pos x="T2" y="T3"/>
                  </a:cxn>
                  <a:cxn ang="0">
                    <a:pos x="T4" y="T5"/>
                  </a:cxn>
                  <a:cxn ang="0">
                    <a:pos x="T6" y="T7"/>
                  </a:cxn>
                  <a:cxn ang="0">
                    <a:pos x="T8" y="T9"/>
                  </a:cxn>
                  <a:cxn ang="0">
                    <a:pos x="T10" y="T11"/>
                  </a:cxn>
                  <a:cxn ang="0">
                    <a:pos x="T12" y="T13"/>
                  </a:cxn>
                </a:cxnLst>
                <a:rect l="0" t="0" r="r" b="b"/>
                <a:pathLst>
                  <a:path w="303" h="358">
                    <a:moveTo>
                      <a:pt x="289" y="179"/>
                    </a:moveTo>
                    <a:cubicBezTo>
                      <a:pt x="289" y="148"/>
                      <a:pt x="294" y="118"/>
                      <a:pt x="303" y="90"/>
                    </a:cubicBezTo>
                    <a:cubicBezTo>
                      <a:pt x="28" y="0"/>
                      <a:pt x="28" y="0"/>
                      <a:pt x="28" y="0"/>
                    </a:cubicBezTo>
                    <a:cubicBezTo>
                      <a:pt x="10" y="57"/>
                      <a:pt x="0" y="117"/>
                      <a:pt x="0" y="179"/>
                    </a:cubicBezTo>
                    <a:cubicBezTo>
                      <a:pt x="0" y="241"/>
                      <a:pt x="10" y="301"/>
                      <a:pt x="28" y="358"/>
                    </a:cubicBezTo>
                    <a:cubicBezTo>
                      <a:pt x="303" y="268"/>
                      <a:pt x="303" y="268"/>
                      <a:pt x="303" y="268"/>
                    </a:cubicBezTo>
                    <a:cubicBezTo>
                      <a:pt x="294" y="240"/>
                      <a:pt x="289" y="210"/>
                      <a:pt x="289" y="179"/>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8" name="Freeform 26"/>
              <p:cNvSpPr>
                <a:spLocks/>
              </p:cNvSpPr>
              <p:nvPr/>
            </p:nvSpPr>
            <p:spPr bwMode="auto">
              <a:xfrm>
                <a:off x="17552990" y="2082006"/>
                <a:ext cx="311150" cy="309563"/>
              </a:xfrm>
              <a:custGeom>
                <a:avLst/>
                <a:gdLst>
                  <a:gd name="T0" fmla="*/ 276 w 381"/>
                  <a:gd name="T1" fmla="*/ 0 h 379"/>
                  <a:gd name="T2" fmla="*/ 0 w 381"/>
                  <a:gd name="T3" fmla="*/ 90 h 379"/>
                  <a:gd name="T4" fmla="*/ 211 w 381"/>
                  <a:gd name="T5" fmla="*/ 379 h 379"/>
                  <a:gd name="T6" fmla="*/ 381 w 381"/>
                  <a:gd name="T7" fmla="*/ 145 h 379"/>
                  <a:gd name="T8" fmla="*/ 276 w 381"/>
                  <a:gd name="T9" fmla="*/ 0 h 379"/>
                </a:gdLst>
                <a:ahLst/>
                <a:cxnLst>
                  <a:cxn ang="0">
                    <a:pos x="T0" y="T1"/>
                  </a:cxn>
                  <a:cxn ang="0">
                    <a:pos x="T2" y="T3"/>
                  </a:cxn>
                  <a:cxn ang="0">
                    <a:pos x="T4" y="T5"/>
                  </a:cxn>
                  <a:cxn ang="0">
                    <a:pos x="T6" y="T7"/>
                  </a:cxn>
                  <a:cxn ang="0">
                    <a:pos x="T8" y="T9"/>
                  </a:cxn>
                </a:cxnLst>
                <a:rect l="0" t="0" r="r" b="b"/>
                <a:pathLst>
                  <a:path w="381" h="379">
                    <a:moveTo>
                      <a:pt x="276" y="0"/>
                    </a:moveTo>
                    <a:cubicBezTo>
                      <a:pt x="0" y="90"/>
                      <a:pt x="0" y="90"/>
                      <a:pt x="0" y="90"/>
                    </a:cubicBezTo>
                    <a:cubicBezTo>
                      <a:pt x="39" y="206"/>
                      <a:pt x="114" y="307"/>
                      <a:pt x="211" y="379"/>
                    </a:cubicBezTo>
                    <a:cubicBezTo>
                      <a:pt x="381" y="145"/>
                      <a:pt x="381" y="145"/>
                      <a:pt x="381" y="145"/>
                    </a:cubicBezTo>
                    <a:cubicBezTo>
                      <a:pt x="332" y="109"/>
                      <a:pt x="295" y="58"/>
                      <a:pt x="276"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59" name="Freeform 32"/>
              <p:cNvSpPr>
                <a:spLocks/>
              </p:cNvSpPr>
              <p:nvPr/>
            </p:nvSpPr>
            <p:spPr bwMode="auto">
              <a:xfrm>
                <a:off x="17730788" y="2202657"/>
                <a:ext cx="277813" cy="282575"/>
              </a:xfrm>
              <a:custGeom>
                <a:avLst/>
                <a:gdLst>
                  <a:gd name="T0" fmla="*/ 170 w 340"/>
                  <a:gd name="T1" fmla="*/ 0 h 345"/>
                  <a:gd name="T2" fmla="*/ 0 w 340"/>
                  <a:gd name="T3" fmla="*/ 234 h 345"/>
                  <a:gd name="T4" fmla="*/ 340 w 340"/>
                  <a:gd name="T5" fmla="*/ 345 h 345"/>
                  <a:gd name="T6" fmla="*/ 340 w 340"/>
                  <a:gd name="T7" fmla="*/ 56 h 345"/>
                  <a:gd name="T8" fmla="*/ 170 w 340"/>
                  <a:gd name="T9" fmla="*/ 0 h 345"/>
                </a:gdLst>
                <a:ahLst/>
                <a:cxnLst>
                  <a:cxn ang="0">
                    <a:pos x="T0" y="T1"/>
                  </a:cxn>
                  <a:cxn ang="0">
                    <a:pos x="T2" y="T3"/>
                  </a:cxn>
                  <a:cxn ang="0">
                    <a:pos x="T4" y="T5"/>
                  </a:cxn>
                  <a:cxn ang="0">
                    <a:pos x="T6" y="T7"/>
                  </a:cxn>
                  <a:cxn ang="0">
                    <a:pos x="T8" y="T9"/>
                  </a:cxn>
                </a:cxnLst>
                <a:rect l="0" t="0" r="r" b="b"/>
                <a:pathLst>
                  <a:path w="340" h="345">
                    <a:moveTo>
                      <a:pt x="170" y="0"/>
                    </a:moveTo>
                    <a:cubicBezTo>
                      <a:pt x="0" y="234"/>
                      <a:pt x="0" y="234"/>
                      <a:pt x="0" y="234"/>
                    </a:cubicBezTo>
                    <a:cubicBezTo>
                      <a:pt x="96" y="303"/>
                      <a:pt x="213" y="344"/>
                      <a:pt x="340" y="345"/>
                    </a:cubicBezTo>
                    <a:cubicBezTo>
                      <a:pt x="340" y="56"/>
                      <a:pt x="340" y="56"/>
                      <a:pt x="340" y="56"/>
                    </a:cubicBezTo>
                    <a:cubicBezTo>
                      <a:pt x="277" y="55"/>
                      <a:pt x="218" y="35"/>
                      <a:pt x="170" y="0"/>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60" name="Freeform 27"/>
              <p:cNvSpPr>
                <a:spLocks/>
              </p:cNvSpPr>
              <p:nvPr/>
            </p:nvSpPr>
            <p:spPr bwMode="auto">
              <a:xfrm>
                <a:off x="18014950" y="2202657"/>
                <a:ext cx="277813" cy="282575"/>
              </a:xfrm>
              <a:custGeom>
                <a:avLst/>
                <a:gdLst>
                  <a:gd name="T0" fmla="*/ 0 w 340"/>
                  <a:gd name="T1" fmla="*/ 56 h 345"/>
                  <a:gd name="T2" fmla="*/ 0 w 340"/>
                  <a:gd name="T3" fmla="*/ 345 h 345"/>
                  <a:gd name="T4" fmla="*/ 340 w 340"/>
                  <a:gd name="T5" fmla="*/ 234 h 345"/>
                  <a:gd name="T6" fmla="*/ 170 w 340"/>
                  <a:gd name="T7" fmla="*/ 0 h 345"/>
                  <a:gd name="T8" fmla="*/ 0 w 340"/>
                  <a:gd name="T9" fmla="*/ 56 h 345"/>
                </a:gdLst>
                <a:ahLst/>
                <a:cxnLst>
                  <a:cxn ang="0">
                    <a:pos x="T0" y="T1"/>
                  </a:cxn>
                  <a:cxn ang="0">
                    <a:pos x="T2" y="T3"/>
                  </a:cxn>
                  <a:cxn ang="0">
                    <a:pos x="T4" y="T5"/>
                  </a:cxn>
                  <a:cxn ang="0">
                    <a:pos x="T6" y="T7"/>
                  </a:cxn>
                  <a:cxn ang="0">
                    <a:pos x="T8" y="T9"/>
                  </a:cxn>
                </a:cxnLst>
                <a:rect l="0" t="0" r="r" b="b"/>
                <a:pathLst>
                  <a:path w="340" h="345">
                    <a:moveTo>
                      <a:pt x="0" y="56"/>
                    </a:moveTo>
                    <a:cubicBezTo>
                      <a:pt x="0" y="345"/>
                      <a:pt x="0" y="345"/>
                      <a:pt x="0" y="345"/>
                    </a:cubicBezTo>
                    <a:cubicBezTo>
                      <a:pt x="127" y="344"/>
                      <a:pt x="244" y="303"/>
                      <a:pt x="340" y="234"/>
                    </a:cubicBezTo>
                    <a:cubicBezTo>
                      <a:pt x="170" y="0"/>
                      <a:pt x="170" y="0"/>
                      <a:pt x="170" y="0"/>
                    </a:cubicBezTo>
                    <a:cubicBezTo>
                      <a:pt x="122" y="35"/>
                      <a:pt x="64" y="55"/>
                      <a:pt x="0" y="56"/>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61" name="Freeform 28"/>
              <p:cNvSpPr>
                <a:spLocks/>
              </p:cNvSpPr>
              <p:nvPr/>
            </p:nvSpPr>
            <p:spPr bwMode="auto">
              <a:xfrm>
                <a:off x="18159414" y="2082006"/>
                <a:ext cx="311150" cy="309563"/>
              </a:xfrm>
              <a:custGeom>
                <a:avLst/>
                <a:gdLst>
                  <a:gd name="T0" fmla="*/ 0 w 380"/>
                  <a:gd name="T1" fmla="*/ 145 h 379"/>
                  <a:gd name="T2" fmla="*/ 170 w 380"/>
                  <a:gd name="T3" fmla="*/ 379 h 379"/>
                  <a:gd name="T4" fmla="*/ 380 w 380"/>
                  <a:gd name="T5" fmla="*/ 90 h 379"/>
                  <a:gd name="T6" fmla="*/ 105 w 380"/>
                  <a:gd name="T7" fmla="*/ 0 h 379"/>
                  <a:gd name="T8" fmla="*/ 0 w 380"/>
                  <a:gd name="T9" fmla="*/ 145 h 379"/>
                </a:gdLst>
                <a:ahLst/>
                <a:cxnLst>
                  <a:cxn ang="0">
                    <a:pos x="T0" y="T1"/>
                  </a:cxn>
                  <a:cxn ang="0">
                    <a:pos x="T2" y="T3"/>
                  </a:cxn>
                  <a:cxn ang="0">
                    <a:pos x="T4" y="T5"/>
                  </a:cxn>
                  <a:cxn ang="0">
                    <a:pos x="T6" y="T7"/>
                  </a:cxn>
                  <a:cxn ang="0">
                    <a:pos x="T8" y="T9"/>
                  </a:cxn>
                </a:cxnLst>
                <a:rect l="0" t="0" r="r" b="b"/>
                <a:pathLst>
                  <a:path w="380" h="379">
                    <a:moveTo>
                      <a:pt x="0" y="145"/>
                    </a:moveTo>
                    <a:cubicBezTo>
                      <a:pt x="170" y="379"/>
                      <a:pt x="170" y="379"/>
                      <a:pt x="170" y="379"/>
                    </a:cubicBezTo>
                    <a:cubicBezTo>
                      <a:pt x="267" y="307"/>
                      <a:pt x="341" y="206"/>
                      <a:pt x="380" y="90"/>
                    </a:cubicBezTo>
                    <a:cubicBezTo>
                      <a:pt x="105" y="0"/>
                      <a:pt x="105" y="0"/>
                      <a:pt x="105" y="0"/>
                    </a:cubicBezTo>
                    <a:cubicBezTo>
                      <a:pt x="85" y="58"/>
                      <a:pt x="48" y="109"/>
                      <a:pt x="0" y="145"/>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62" name="Freeform 25"/>
              <p:cNvSpPr>
                <a:spLocks/>
              </p:cNvSpPr>
              <p:nvPr/>
            </p:nvSpPr>
            <p:spPr bwMode="auto">
              <a:xfrm>
                <a:off x="18248313" y="1854993"/>
                <a:ext cx="247650" cy="293688"/>
              </a:xfrm>
              <a:custGeom>
                <a:avLst/>
                <a:gdLst>
                  <a:gd name="T0" fmla="*/ 13 w 303"/>
                  <a:gd name="T1" fmla="*/ 179 h 358"/>
                  <a:gd name="T2" fmla="*/ 0 w 303"/>
                  <a:gd name="T3" fmla="*/ 268 h 358"/>
                  <a:gd name="T4" fmla="*/ 275 w 303"/>
                  <a:gd name="T5" fmla="*/ 358 h 358"/>
                  <a:gd name="T6" fmla="*/ 303 w 303"/>
                  <a:gd name="T7" fmla="*/ 179 h 358"/>
                  <a:gd name="T8" fmla="*/ 275 w 303"/>
                  <a:gd name="T9" fmla="*/ 0 h 358"/>
                  <a:gd name="T10" fmla="*/ 0 w 303"/>
                  <a:gd name="T11" fmla="*/ 90 h 358"/>
                  <a:gd name="T12" fmla="*/ 13 w 303"/>
                  <a:gd name="T13" fmla="*/ 179 h 358"/>
                </a:gdLst>
                <a:ahLst/>
                <a:cxnLst>
                  <a:cxn ang="0">
                    <a:pos x="T0" y="T1"/>
                  </a:cxn>
                  <a:cxn ang="0">
                    <a:pos x="T2" y="T3"/>
                  </a:cxn>
                  <a:cxn ang="0">
                    <a:pos x="T4" y="T5"/>
                  </a:cxn>
                  <a:cxn ang="0">
                    <a:pos x="T6" y="T7"/>
                  </a:cxn>
                  <a:cxn ang="0">
                    <a:pos x="T8" y="T9"/>
                  </a:cxn>
                  <a:cxn ang="0">
                    <a:pos x="T10" y="T11"/>
                  </a:cxn>
                  <a:cxn ang="0">
                    <a:pos x="T12" y="T13"/>
                  </a:cxn>
                </a:cxnLst>
                <a:rect l="0" t="0" r="r" b="b"/>
                <a:pathLst>
                  <a:path w="303" h="358">
                    <a:moveTo>
                      <a:pt x="13" y="179"/>
                    </a:moveTo>
                    <a:cubicBezTo>
                      <a:pt x="13" y="210"/>
                      <a:pt x="8" y="240"/>
                      <a:pt x="0" y="268"/>
                    </a:cubicBezTo>
                    <a:cubicBezTo>
                      <a:pt x="275" y="358"/>
                      <a:pt x="275" y="358"/>
                      <a:pt x="275" y="358"/>
                    </a:cubicBezTo>
                    <a:cubicBezTo>
                      <a:pt x="293" y="301"/>
                      <a:pt x="303" y="241"/>
                      <a:pt x="303" y="179"/>
                    </a:cubicBezTo>
                    <a:cubicBezTo>
                      <a:pt x="303" y="117"/>
                      <a:pt x="293" y="57"/>
                      <a:pt x="275" y="0"/>
                    </a:cubicBezTo>
                    <a:cubicBezTo>
                      <a:pt x="0" y="90"/>
                      <a:pt x="0" y="90"/>
                      <a:pt x="0" y="90"/>
                    </a:cubicBezTo>
                    <a:cubicBezTo>
                      <a:pt x="8" y="118"/>
                      <a:pt x="13" y="148"/>
                      <a:pt x="13" y="179"/>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63" name="Freeform 31"/>
              <p:cNvSpPr>
                <a:spLocks/>
              </p:cNvSpPr>
              <p:nvPr/>
            </p:nvSpPr>
            <p:spPr bwMode="auto">
              <a:xfrm>
                <a:off x="18159414" y="1612106"/>
                <a:ext cx="311150" cy="311150"/>
              </a:xfrm>
              <a:custGeom>
                <a:avLst/>
                <a:gdLst>
                  <a:gd name="T0" fmla="*/ 105 w 380"/>
                  <a:gd name="T1" fmla="*/ 379 h 379"/>
                  <a:gd name="T2" fmla="*/ 380 w 380"/>
                  <a:gd name="T3" fmla="*/ 289 h 379"/>
                  <a:gd name="T4" fmla="*/ 170 w 380"/>
                  <a:gd name="T5" fmla="*/ 0 h 379"/>
                  <a:gd name="T6" fmla="*/ 0 w 380"/>
                  <a:gd name="T7" fmla="*/ 234 h 379"/>
                  <a:gd name="T8" fmla="*/ 105 w 380"/>
                  <a:gd name="T9" fmla="*/ 379 h 379"/>
                </a:gdLst>
                <a:ahLst/>
                <a:cxnLst>
                  <a:cxn ang="0">
                    <a:pos x="T0" y="T1"/>
                  </a:cxn>
                  <a:cxn ang="0">
                    <a:pos x="T2" y="T3"/>
                  </a:cxn>
                  <a:cxn ang="0">
                    <a:pos x="T4" y="T5"/>
                  </a:cxn>
                  <a:cxn ang="0">
                    <a:pos x="T6" y="T7"/>
                  </a:cxn>
                  <a:cxn ang="0">
                    <a:pos x="T8" y="T9"/>
                  </a:cxn>
                </a:cxnLst>
                <a:rect l="0" t="0" r="r" b="b"/>
                <a:pathLst>
                  <a:path w="380" h="379">
                    <a:moveTo>
                      <a:pt x="105" y="379"/>
                    </a:moveTo>
                    <a:cubicBezTo>
                      <a:pt x="380" y="289"/>
                      <a:pt x="380" y="289"/>
                      <a:pt x="380" y="289"/>
                    </a:cubicBezTo>
                    <a:cubicBezTo>
                      <a:pt x="341" y="173"/>
                      <a:pt x="267" y="72"/>
                      <a:pt x="170" y="0"/>
                    </a:cubicBezTo>
                    <a:cubicBezTo>
                      <a:pt x="0" y="234"/>
                      <a:pt x="0" y="234"/>
                      <a:pt x="0" y="234"/>
                    </a:cubicBezTo>
                    <a:cubicBezTo>
                      <a:pt x="48" y="270"/>
                      <a:pt x="85" y="321"/>
                      <a:pt x="105" y="379"/>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64" name="Freeform 24"/>
              <p:cNvSpPr>
                <a:spLocks/>
              </p:cNvSpPr>
              <p:nvPr/>
            </p:nvSpPr>
            <p:spPr bwMode="auto">
              <a:xfrm>
                <a:off x="18014951" y="1518443"/>
                <a:ext cx="277813" cy="282575"/>
              </a:xfrm>
              <a:custGeom>
                <a:avLst/>
                <a:gdLst>
                  <a:gd name="T0" fmla="*/ 170 w 340"/>
                  <a:gd name="T1" fmla="*/ 345 h 345"/>
                  <a:gd name="T2" fmla="*/ 340 w 340"/>
                  <a:gd name="T3" fmla="*/ 111 h 345"/>
                  <a:gd name="T4" fmla="*/ 0 w 340"/>
                  <a:gd name="T5" fmla="*/ 0 h 345"/>
                  <a:gd name="T6" fmla="*/ 0 w 340"/>
                  <a:gd name="T7" fmla="*/ 289 h 345"/>
                  <a:gd name="T8" fmla="*/ 170 w 340"/>
                  <a:gd name="T9" fmla="*/ 345 h 345"/>
                </a:gdLst>
                <a:ahLst/>
                <a:cxnLst>
                  <a:cxn ang="0">
                    <a:pos x="T0" y="T1"/>
                  </a:cxn>
                  <a:cxn ang="0">
                    <a:pos x="T2" y="T3"/>
                  </a:cxn>
                  <a:cxn ang="0">
                    <a:pos x="T4" y="T5"/>
                  </a:cxn>
                  <a:cxn ang="0">
                    <a:pos x="T6" y="T7"/>
                  </a:cxn>
                  <a:cxn ang="0">
                    <a:pos x="T8" y="T9"/>
                  </a:cxn>
                </a:cxnLst>
                <a:rect l="0" t="0" r="r" b="b"/>
                <a:pathLst>
                  <a:path w="340" h="345">
                    <a:moveTo>
                      <a:pt x="170" y="345"/>
                    </a:moveTo>
                    <a:cubicBezTo>
                      <a:pt x="340" y="111"/>
                      <a:pt x="340" y="111"/>
                      <a:pt x="340" y="111"/>
                    </a:cubicBezTo>
                    <a:cubicBezTo>
                      <a:pt x="244" y="42"/>
                      <a:pt x="127" y="1"/>
                      <a:pt x="0" y="0"/>
                    </a:cubicBezTo>
                    <a:cubicBezTo>
                      <a:pt x="0" y="289"/>
                      <a:pt x="0" y="289"/>
                      <a:pt x="0" y="289"/>
                    </a:cubicBezTo>
                    <a:cubicBezTo>
                      <a:pt x="64" y="290"/>
                      <a:pt x="122" y="310"/>
                      <a:pt x="170" y="345"/>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sp>
            <p:nvSpPr>
              <p:cNvPr id="65" name="Freeform 23"/>
              <p:cNvSpPr>
                <a:spLocks/>
              </p:cNvSpPr>
              <p:nvPr/>
            </p:nvSpPr>
            <p:spPr bwMode="auto">
              <a:xfrm>
                <a:off x="17730789" y="1518443"/>
                <a:ext cx="277813" cy="282575"/>
              </a:xfrm>
              <a:custGeom>
                <a:avLst/>
                <a:gdLst>
                  <a:gd name="T0" fmla="*/ 340 w 340"/>
                  <a:gd name="T1" fmla="*/ 289 h 345"/>
                  <a:gd name="T2" fmla="*/ 340 w 340"/>
                  <a:gd name="T3" fmla="*/ 0 h 345"/>
                  <a:gd name="T4" fmla="*/ 0 w 340"/>
                  <a:gd name="T5" fmla="*/ 111 h 345"/>
                  <a:gd name="T6" fmla="*/ 170 w 340"/>
                  <a:gd name="T7" fmla="*/ 345 h 345"/>
                  <a:gd name="T8" fmla="*/ 340 w 340"/>
                  <a:gd name="T9" fmla="*/ 289 h 345"/>
                </a:gdLst>
                <a:ahLst/>
                <a:cxnLst>
                  <a:cxn ang="0">
                    <a:pos x="T0" y="T1"/>
                  </a:cxn>
                  <a:cxn ang="0">
                    <a:pos x="T2" y="T3"/>
                  </a:cxn>
                  <a:cxn ang="0">
                    <a:pos x="T4" y="T5"/>
                  </a:cxn>
                  <a:cxn ang="0">
                    <a:pos x="T6" y="T7"/>
                  </a:cxn>
                  <a:cxn ang="0">
                    <a:pos x="T8" y="T9"/>
                  </a:cxn>
                </a:cxnLst>
                <a:rect l="0" t="0" r="r" b="b"/>
                <a:pathLst>
                  <a:path w="340" h="345">
                    <a:moveTo>
                      <a:pt x="340" y="289"/>
                    </a:moveTo>
                    <a:cubicBezTo>
                      <a:pt x="340" y="0"/>
                      <a:pt x="340" y="0"/>
                      <a:pt x="340" y="0"/>
                    </a:cubicBezTo>
                    <a:cubicBezTo>
                      <a:pt x="214" y="1"/>
                      <a:pt x="96" y="42"/>
                      <a:pt x="0" y="111"/>
                    </a:cubicBezTo>
                    <a:cubicBezTo>
                      <a:pt x="170" y="345"/>
                      <a:pt x="170" y="345"/>
                      <a:pt x="170" y="345"/>
                    </a:cubicBezTo>
                    <a:cubicBezTo>
                      <a:pt x="218" y="310"/>
                      <a:pt x="277" y="290"/>
                      <a:pt x="340" y="289"/>
                    </a:cubicBezTo>
                    <a:close/>
                  </a:path>
                </a:pathLst>
              </a:custGeom>
              <a:solidFill>
                <a:schemeClr val="bg1"/>
              </a:solidFill>
              <a:ln>
                <a:noFill/>
              </a:ln>
              <a:effectLst>
                <a:outerShdw blurRad="63500" sx="102000" sy="102000" algn="ctr" rotWithShape="0">
                  <a:prstClr val="black">
                    <a:alpha val="20000"/>
                  </a:prstClr>
                </a:outerShdw>
              </a:effectLst>
            </p:spPr>
            <p:txBody>
              <a:bodyPr vert="horz" wrap="square" lIns="0" tIns="0" rIns="0" bIns="0" numCol="1" anchor="ctr" anchorCtr="0" compatLnSpc="1">
                <a:prstTxWarp prst="textNoShape">
                  <a:avLst/>
                </a:prstTxWarp>
              </a:bodyPr>
              <a:lstStyle/>
              <a:p>
                <a:endParaRPr lang="en-US" sz="1100" b="1">
                  <a:solidFill>
                    <a:schemeClr val="bg1">
                      <a:lumMod val="50000"/>
                    </a:schemeClr>
                  </a:solidFill>
                </a:endParaRPr>
              </a:p>
            </p:txBody>
          </p:sp>
        </p:grpSp>
        <p:grpSp>
          <p:nvGrpSpPr>
            <p:cNvPr id="6" name="Group 5"/>
            <p:cNvGrpSpPr/>
            <p:nvPr/>
          </p:nvGrpSpPr>
          <p:grpSpPr>
            <a:xfrm>
              <a:off x="5809712" y="2765424"/>
              <a:ext cx="186754" cy="186754"/>
              <a:chOff x="6002623" y="2733675"/>
              <a:chExt cx="186754" cy="186754"/>
            </a:xfrm>
          </p:grpSpPr>
          <p:sp>
            <p:nvSpPr>
              <p:cNvPr id="34" name="Oval 33"/>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35" name="Oval 34"/>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1</a:t>
                </a:r>
              </a:p>
            </p:txBody>
          </p:sp>
        </p:grpSp>
        <p:grpSp>
          <p:nvGrpSpPr>
            <p:cNvPr id="7" name="Group 6"/>
            <p:cNvGrpSpPr/>
            <p:nvPr/>
          </p:nvGrpSpPr>
          <p:grpSpPr>
            <a:xfrm>
              <a:off x="5514868" y="2982869"/>
              <a:ext cx="186754" cy="186754"/>
              <a:chOff x="6002623" y="2733675"/>
              <a:chExt cx="186754" cy="186754"/>
            </a:xfrm>
          </p:grpSpPr>
          <p:sp>
            <p:nvSpPr>
              <p:cNvPr id="32" name="Oval 31"/>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33" name="Oval 32"/>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10</a:t>
                </a:r>
              </a:p>
            </p:txBody>
          </p:sp>
        </p:grpSp>
        <p:grpSp>
          <p:nvGrpSpPr>
            <p:cNvPr id="8" name="Group 7"/>
            <p:cNvGrpSpPr/>
            <p:nvPr/>
          </p:nvGrpSpPr>
          <p:grpSpPr>
            <a:xfrm>
              <a:off x="5400678" y="3337079"/>
              <a:ext cx="186754" cy="186754"/>
              <a:chOff x="6002623" y="2733675"/>
              <a:chExt cx="186754" cy="186754"/>
            </a:xfrm>
          </p:grpSpPr>
          <p:sp>
            <p:nvSpPr>
              <p:cNvPr id="30" name="Oval 29"/>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31" name="Oval 30"/>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9</a:t>
                </a:r>
              </a:p>
            </p:txBody>
          </p:sp>
        </p:grpSp>
        <p:grpSp>
          <p:nvGrpSpPr>
            <p:cNvPr id="9" name="Group 8"/>
            <p:cNvGrpSpPr/>
            <p:nvPr/>
          </p:nvGrpSpPr>
          <p:grpSpPr>
            <a:xfrm>
              <a:off x="5514141" y="3687369"/>
              <a:ext cx="186754" cy="186754"/>
              <a:chOff x="6002623" y="2733675"/>
              <a:chExt cx="186754" cy="186754"/>
            </a:xfrm>
          </p:grpSpPr>
          <p:sp>
            <p:nvSpPr>
              <p:cNvPr id="28" name="Oval 27"/>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29" name="Oval 28"/>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8</a:t>
                </a:r>
              </a:p>
            </p:txBody>
          </p:sp>
        </p:grpSp>
        <p:grpSp>
          <p:nvGrpSpPr>
            <p:cNvPr id="10" name="Group 9"/>
            <p:cNvGrpSpPr/>
            <p:nvPr/>
          </p:nvGrpSpPr>
          <p:grpSpPr>
            <a:xfrm>
              <a:off x="5817259" y="3908320"/>
              <a:ext cx="186754" cy="186754"/>
              <a:chOff x="6002623" y="2733675"/>
              <a:chExt cx="186754" cy="186754"/>
            </a:xfrm>
          </p:grpSpPr>
          <p:sp>
            <p:nvSpPr>
              <p:cNvPr id="26" name="Oval 25"/>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27" name="Oval 26"/>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7</a:t>
                </a:r>
              </a:p>
            </p:txBody>
          </p:sp>
        </p:grpSp>
        <p:grpSp>
          <p:nvGrpSpPr>
            <p:cNvPr id="11" name="Group 10"/>
            <p:cNvGrpSpPr/>
            <p:nvPr/>
          </p:nvGrpSpPr>
          <p:grpSpPr>
            <a:xfrm>
              <a:off x="6190911" y="3907365"/>
              <a:ext cx="186754" cy="186754"/>
              <a:chOff x="6002623" y="2733675"/>
              <a:chExt cx="186754" cy="186754"/>
            </a:xfrm>
          </p:grpSpPr>
          <p:sp>
            <p:nvSpPr>
              <p:cNvPr id="24" name="Oval 23"/>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25" name="Oval 24"/>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6</a:t>
                </a:r>
              </a:p>
            </p:txBody>
          </p:sp>
        </p:grpSp>
        <p:grpSp>
          <p:nvGrpSpPr>
            <p:cNvPr id="12" name="Group 11"/>
            <p:cNvGrpSpPr/>
            <p:nvPr/>
          </p:nvGrpSpPr>
          <p:grpSpPr>
            <a:xfrm>
              <a:off x="6488598" y="3690828"/>
              <a:ext cx="186754" cy="186754"/>
              <a:chOff x="6002623" y="2733675"/>
              <a:chExt cx="186754" cy="186754"/>
            </a:xfrm>
          </p:grpSpPr>
          <p:sp>
            <p:nvSpPr>
              <p:cNvPr id="22" name="Oval 21"/>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23" name="Oval 22"/>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5</a:t>
                </a:r>
              </a:p>
            </p:txBody>
          </p:sp>
        </p:grpSp>
        <p:grpSp>
          <p:nvGrpSpPr>
            <p:cNvPr id="13" name="Group 12"/>
            <p:cNvGrpSpPr/>
            <p:nvPr/>
          </p:nvGrpSpPr>
          <p:grpSpPr>
            <a:xfrm>
              <a:off x="6604536" y="3328948"/>
              <a:ext cx="186754" cy="186754"/>
              <a:chOff x="6002623" y="2733675"/>
              <a:chExt cx="186754" cy="186754"/>
            </a:xfrm>
          </p:grpSpPr>
          <p:sp>
            <p:nvSpPr>
              <p:cNvPr id="20" name="Oval 19"/>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21" name="Oval 20"/>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4</a:t>
                </a:r>
              </a:p>
            </p:txBody>
          </p:sp>
        </p:grpSp>
        <p:grpSp>
          <p:nvGrpSpPr>
            <p:cNvPr id="14" name="Group 13"/>
            <p:cNvGrpSpPr/>
            <p:nvPr/>
          </p:nvGrpSpPr>
          <p:grpSpPr>
            <a:xfrm rot="160658">
              <a:off x="6486834" y="2978015"/>
              <a:ext cx="186754" cy="186754"/>
              <a:chOff x="6002623" y="2733675"/>
              <a:chExt cx="186754" cy="186754"/>
            </a:xfrm>
          </p:grpSpPr>
          <p:sp>
            <p:nvSpPr>
              <p:cNvPr id="18" name="Oval 17"/>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19" name="Oval 18"/>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3</a:t>
                </a:r>
              </a:p>
            </p:txBody>
          </p:sp>
        </p:grpSp>
        <p:grpSp>
          <p:nvGrpSpPr>
            <p:cNvPr id="15" name="Group 14"/>
            <p:cNvGrpSpPr/>
            <p:nvPr/>
          </p:nvGrpSpPr>
          <p:grpSpPr>
            <a:xfrm rot="21430543">
              <a:off x="6189144" y="2763301"/>
              <a:ext cx="186754" cy="186754"/>
              <a:chOff x="6002623" y="2733675"/>
              <a:chExt cx="186754" cy="186754"/>
            </a:xfrm>
          </p:grpSpPr>
          <p:sp>
            <p:nvSpPr>
              <p:cNvPr id="16" name="Oval 15"/>
              <p:cNvSpPr/>
              <p:nvPr/>
            </p:nvSpPr>
            <p:spPr>
              <a:xfrm>
                <a:off x="6002623" y="2733675"/>
                <a:ext cx="186754" cy="186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a:solidFill>
                    <a:schemeClr val="bg1">
                      <a:lumMod val="50000"/>
                    </a:schemeClr>
                  </a:solidFill>
                </a:endParaRPr>
              </a:p>
            </p:txBody>
          </p:sp>
          <p:sp>
            <p:nvSpPr>
              <p:cNvPr id="17" name="Oval 16"/>
              <p:cNvSpPr/>
              <p:nvPr/>
            </p:nvSpPr>
            <p:spPr>
              <a:xfrm>
                <a:off x="6031198" y="2762250"/>
                <a:ext cx="129604" cy="1296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lumMod val="50000"/>
                      </a:schemeClr>
                    </a:solidFill>
                  </a:rPr>
                  <a:t>2</a:t>
                </a:r>
              </a:p>
            </p:txBody>
          </p:sp>
        </p:grpSp>
      </p:grpSp>
      <p:sp>
        <p:nvSpPr>
          <p:cNvPr id="205" name="Rectangle 204"/>
          <p:cNvSpPr/>
          <p:nvPr/>
        </p:nvSpPr>
        <p:spPr>
          <a:xfrm>
            <a:off x="388175" y="994719"/>
            <a:ext cx="2252942" cy="590931"/>
          </a:xfrm>
          <a:prstGeom prst="rect">
            <a:avLst/>
          </a:prstGeom>
        </p:spPr>
        <p:txBody>
          <a:bodyPr wrap="square" lIns="0" tIns="0" rIns="0" bIns="0" anchor="ctr">
            <a:spAutoFit/>
          </a:bodyPr>
          <a:lstStyle/>
          <a:p>
            <a:pPr algn="r">
              <a:lnSpc>
                <a:spcPct val="120000"/>
              </a:lnSpc>
            </a:pPr>
            <a:r>
              <a:rPr lang="en-US" sz="1200" b="1">
                <a:solidFill>
                  <a:schemeClr val="accent1"/>
                </a:solidFill>
              </a:rPr>
              <a:t>Element Title Here</a:t>
            </a:r>
            <a:endParaRPr lang="en-US" sz="1200">
              <a:solidFill>
                <a:schemeClr val="accent1"/>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06" name="Rectangle 205"/>
          <p:cNvSpPr/>
          <p:nvPr/>
        </p:nvSpPr>
        <p:spPr>
          <a:xfrm>
            <a:off x="6502883" y="994719"/>
            <a:ext cx="2252942" cy="590931"/>
          </a:xfrm>
          <a:prstGeom prst="rect">
            <a:avLst/>
          </a:prstGeom>
        </p:spPr>
        <p:txBody>
          <a:bodyPr wrap="square" lIns="0" tIns="0" rIns="0" bIns="0" anchor="ctr">
            <a:spAutoFit/>
          </a:bodyPr>
          <a:lstStyle/>
          <a:p>
            <a:pPr>
              <a:lnSpc>
                <a:spcPct val="120000"/>
              </a:lnSpc>
            </a:pPr>
            <a:r>
              <a:rPr lang="en-US" sz="1200" b="1">
                <a:solidFill>
                  <a:schemeClr val="accent2"/>
                </a:solidFill>
              </a:rPr>
              <a:t>Element Title Here</a:t>
            </a:r>
            <a:endParaRPr lang="en-US" sz="12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07" name="Rectangle 206"/>
          <p:cNvSpPr/>
          <p:nvPr/>
        </p:nvSpPr>
        <p:spPr>
          <a:xfrm>
            <a:off x="388175" y="2527021"/>
            <a:ext cx="2252942" cy="590931"/>
          </a:xfrm>
          <a:prstGeom prst="rect">
            <a:avLst/>
          </a:prstGeom>
        </p:spPr>
        <p:txBody>
          <a:bodyPr wrap="square" lIns="0" tIns="0" rIns="0" bIns="0" anchor="ctr">
            <a:spAutoFit/>
          </a:bodyPr>
          <a:lstStyle/>
          <a:p>
            <a:pPr algn="r">
              <a:lnSpc>
                <a:spcPct val="120000"/>
              </a:lnSpc>
            </a:pPr>
            <a:r>
              <a:rPr lang="en-US" sz="1200" b="1">
                <a:solidFill>
                  <a:schemeClr val="accent5"/>
                </a:solidFill>
              </a:rPr>
              <a:t>Element Title Here</a:t>
            </a:r>
            <a:endParaRPr lang="en-US" sz="1200">
              <a:solidFill>
                <a:schemeClr val="accent5"/>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08" name="Rectangle 207"/>
          <p:cNvSpPr/>
          <p:nvPr/>
        </p:nvSpPr>
        <p:spPr>
          <a:xfrm>
            <a:off x="6502883" y="2527223"/>
            <a:ext cx="2252942" cy="590931"/>
          </a:xfrm>
          <a:prstGeom prst="rect">
            <a:avLst/>
          </a:prstGeom>
        </p:spPr>
        <p:txBody>
          <a:bodyPr wrap="square" lIns="0" tIns="0" rIns="0" bIns="0" anchor="ctr">
            <a:spAutoFit/>
          </a:bodyPr>
          <a:lstStyle/>
          <a:p>
            <a:pPr>
              <a:lnSpc>
                <a:spcPct val="120000"/>
              </a:lnSpc>
            </a:pPr>
            <a:r>
              <a:rPr lang="en-US" sz="1200" b="1">
                <a:solidFill>
                  <a:schemeClr val="accent4"/>
                </a:solidFill>
              </a:rPr>
              <a:t>Element Title Here</a:t>
            </a:r>
            <a:endParaRPr lang="en-US" sz="12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09" name="Rectangle 208"/>
          <p:cNvSpPr/>
          <p:nvPr/>
        </p:nvSpPr>
        <p:spPr>
          <a:xfrm>
            <a:off x="388175" y="3293172"/>
            <a:ext cx="2252942" cy="590931"/>
          </a:xfrm>
          <a:prstGeom prst="rect">
            <a:avLst/>
          </a:prstGeom>
        </p:spPr>
        <p:txBody>
          <a:bodyPr wrap="square" lIns="0" tIns="0" rIns="0" bIns="0" anchor="ctr">
            <a:spAutoFit/>
          </a:bodyPr>
          <a:lstStyle/>
          <a:p>
            <a:pPr algn="r">
              <a:lnSpc>
                <a:spcPct val="120000"/>
              </a:lnSpc>
            </a:pPr>
            <a:r>
              <a:rPr lang="en-US" sz="1200" b="1">
                <a:solidFill>
                  <a:schemeClr val="accent4"/>
                </a:solidFill>
              </a:rPr>
              <a:t>Element Title Here</a:t>
            </a:r>
            <a:endParaRPr lang="en-US" sz="1200">
              <a:solidFill>
                <a:schemeClr val="accent4"/>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10" name="Rectangle 209"/>
          <p:cNvSpPr/>
          <p:nvPr/>
        </p:nvSpPr>
        <p:spPr>
          <a:xfrm>
            <a:off x="6502883" y="3293272"/>
            <a:ext cx="2252942" cy="590931"/>
          </a:xfrm>
          <a:prstGeom prst="rect">
            <a:avLst/>
          </a:prstGeom>
        </p:spPr>
        <p:txBody>
          <a:bodyPr wrap="square" lIns="0" tIns="0" rIns="0" bIns="0" anchor="ctr">
            <a:spAutoFit/>
          </a:bodyPr>
          <a:lstStyle/>
          <a:p>
            <a:pPr>
              <a:lnSpc>
                <a:spcPct val="120000"/>
              </a:lnSpc>
            </a:pPr>
            <a:r>
              <a:rPr lang="en-US" sz="1200" b="1">
                <a:solidFill>
                  <a:schemeClr val="accent5"/>
                </a:solidFill>
              </a:rPr>
              <a:t>Element Title Here</a:t>
            </a:r>
            <a:endParaRPr lang="en-US" sz="12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11" name="Rectangle 210"/>
          <p:cNvSpPr/>
          <p:nvPr/>
        </p:nvSpPr>
        <p:spPr>
          <a:xfrm>
            <a:off x="6502883" y="1760768"/>
            <a:ext cx="2252942" cy="590931"/>
          </a:xfrm>
          <a:prstGeom prst="rect">
            <a:avLst/>
          </a:prstGeom>
        </p:spPr>
        <p:txBody>
          <a:bodyPr wrap="square" lIns="0" tIns="0" rIns="0" bIns="0" anchor="ctr">
            <a:spAutoFit/>
          </a:bodyPr>
          <a:lstStyle/>
          <a:p>
            <a:pPr>
              <a:lnSpc>
                <a:spcPct val="120000"/>
              </a:lnSpc>
            </a:pPr>
            <a:r>
              <a:rPr lang="en-US" sz="1200" b="1">
                <a:solidFill>
                  <a:schemeClr val="accent3"/>
                </a:solidFill>
              </a:rPr>
              <a:t>Element Title Here</a:t>
            </a:r>
            <a:endParaRPr lang="en-US" sz="12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12" name="Rectangle 211"/>
          <p:cNvSpPr/>
          <p:nvPr/>
        </p:nvSpPr>
        <p:spPr>
          <a:xfrm>
            <a:off x="388175" y="4059321"/>
            <a:ext cx="2252942" cy="590931"/>
          </a:xfrm>
          <a:prstGeom prst="rect">
            <a:avLst/>
          </a:prstGeom>
        </p:spPr>
        <p:txBody>
          <a:bodyPr wrap="square" lIns="0" tIns="0" rIns="0" bIns="0" anchor="ctr">
            <a:spAutoFit/>
          </a:bodyPr>
          <a:lstStyle/>
          <a:p>
            <a:pPr algn="r">
              <a:lnSpc>
                <a:spcPct val="120000"/>
              </a:lnSpc>
            </a:pPr>
            <a:r>
              <a:rPr lang="en-US" sz="1200" b="1">
                <a:solidFill>
                  <a:schemeClr val="accent3"/>
                </a:solidFill>
              </a:rPr>
              <a:t>Element Title Here</a:t>
            </a:r>
            <a:endParaRPr lang="en-US" sz="1200">
              <a:solidFill>
                <a:schemeClr val="accent3"/>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13" name="Rectangle 212"/>
          <p:cNvSpPr/>
          <p:nvPr/>
        </p:nvSpPr>
        <p:spPr>
          <a:xfrm>
            <a:off x="6502883" y="4059321"/>
            <a:ext cx="2252942" cy="590931"/>
          </a:xfrm>
          <a:prstGeom prst="rect">
            <a:avLst/>
          </a:prstGeom>
        </p:spPr>
        <p:txBody>
          <a:bodyPr wrap="square" lIns="0" tIns="0" rIns="0" bIns="0" anchor="ctr">
            <a:spAutoFit/>
          </a:bodyPr>
          <a:lstStyle/>
          <a:p>
            <a:pPr>
              <a:lnSpc>
                <a:spcPct val="120000"/>
              </a:lnSpc>
            </a:pPr>
            <a:r>
              <a:rPr lang="en-US" sz="1200" b="1">
                <a:solidFill>
                  <a:schemeClr val="accent6"/>
                </a:solidFill>
              </a:rPr>
              <a:t>Element Title Here</a:t>
            </a:r>
            <a:endParaRPr lang="en-US" sz="1200">
              <a:solidFill>
                <a:schemeClr val="accent6"/>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214" name="Rectangle 213"/>
          <p:cNvSpPr/>
          <p:nvPr/>
        </p:nvSpPr>
        <p:spPr>
          <a:xfrm>
            <a:off x="388175" y="1760870"/>
            <a:ext cx="2252942" cy="590931"/>
          </a:xfrm>
          <a:prstGeom prst="rect">
            <a:avLst/>
          </a:prstGeom>
        </p:spPr>
        <p:txBody>
          <a:bodyPr wrap="square" lIns="0" tIns="0" rIns="0" bIns="0" anchor="ctr">
            <a:spAutoFit/>
          </a:bodyPr>
          <a:lstStyle/>
          <a:p>
            <a:pPr algn="r">
              <a:lnSpc>
                <a:spcPct val="120000"/>
              </a:lnSpc>
            </a:pPr>
            <a:r>
              <a:rPr lang="en-US" sz="1200" b="1">
                <a:solidFill>
                  <a:schemeClr val="accent6"/>
                </a:solidFill>
              </a:rPr>
              <a:t>Element Title Here</a:t>
            </a:r>
            <a:endParaRPr lang="en-US" sz="1200">
              <a:solidFill>
                <a:schemeClr val="accent6"/>
              </a:solidFill>
            </a:endParaRPr>
          </a:p>
          <a:p>
            <a:pPr algn="r">
              <a:lnSpc>
                <a:spcPct val="120000"/>
              </a:lnSpc>
            </a:pPr>
            <a:r>
              <a:rPr lang="en-US" sz="1000">
                <a:solidFill>
                  <a:schemeClr val="tx1">
                    <a:lumMod val="75000"/>
                    <a:lumOff val="25000"/>
                  </a:schemeClr>
                </a:solidFill>
                <a:latin typeface="Roboto (Body)"/>
              </a:rPr>
              <a:t>This is a sample text. You simply add your own text and description here. </a:t>
            </a:r>
          </a:p>
        </p:txBody>
      </p:sp>
    </p:spTree>
    <p:extLst>
      <p:ext uri="{BB962C8B-B14F-4D97-AF65-F5344CB8AC3E}">
        <p14:creationId xmlns:p14="http://schemas.microsoft.com/office/powerpoint/2010/main" val="429278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Placeholder 118"/>
          <p:cNvSpPr>
            <a:spLocks noGrp="1"/>
          </p:cNvSpPr>
          <p:nvPr>
            <p:ph type="body" sz="half" idx="2"/>
          </p:nvPr>
        </p:nvSpPr>
        <p:spPr/>
        <p:txBody>
          <a:bodyPr/>
          <a:lstStyle/>
          <a:p>
            <a:r>
              <a:rPr lang="en-US"/>
              <a:t>Enter your subhead line here</a:t>
            </a:r>
          </a:p>
        </p:txBody>
      </p:sp>
      <p:sp>
        <p:nvSpPr>
          <p:cNvPr id="118" name="Title 117"/>
          <p:cNvSpPr>
            <a:spLocks noGrp="1"/>
          </p:cNvSpPr>
          <p:nvPr>
            <p:ph type="title"/>
          </p:nvPr>
        </p:nvSpPr>
        <p:spPr/>
        <p:txBody>
          <a:bodyPr/>
          <a:lstStyle/>
          <a:p>
            <a:r>
              <a:rPr lang="en-US"/>
              <a:t>Comparison Infographic</a:t>
            </a:r>
          </a:p>
        </p:txBody>
      </p:sp>
      <p:cxnSp>
        <p:nvCxnSpPr>
          <p:cNvPr id="113" name="Straight Connector 112"/>
          <p:cNvCxnSpPr>
            <a:stCxn id="103" idx="3"/>
            <a:endCxn id="99" idx="7"/>
          </p:cNvCxnSpPr>
          <p:nvPr/>
        </p:nvCxnSpPr>
        <p:spPr>
          <a:xfrm flipH="1">
            <a:off x="6974531" y="2338437"/>
            <a:ext cx="778635" cy="849744"/>
          </a:xfrm>
          <a:prstGeom prst="line">
            <a:avLst/>
          </a:prstGeom>
          <a:ln>
            <a:solidFill>
              <a:schemeClr val="bg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99" idx="1"/>
            <a:endCxn id="95" idx="5"/>
          </p:cNvCxnSpPr>
          <p:nvPr/>
        </p:nvCxnSpPr>
        <p:spPr>
          <a:xfrm flipH="1" flipV="1">
            <a:off x="5238860" y="2254233"/>
            <a:ext cx="954275" cy="933948"/>
          </a:xfrm>
          <a:prstGeom prst="line">
            <a:avLst/>
          </a:prstGeom>
          <a:ln>
            <a:solidFill>
              <a:schemeClr val="bg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1" idx="6"/>
            <a:endCxn id="95" idx="3"/>
          </p:cNvCxnSpPr>
          <p:nvPr/>
        </p:nvCxnSpPr>
        <p:spPr>
          <a:xfrm flipV="1">
            <a:off x="3670599" y="2254233"/>
            <a:ext cx="786865" cy="1019098"/>
          </a:xfrm>
          <a:prstGeom prst="line">
            <a:avLst/>
          </a:prstGeom>
          <a:ln>
            <a:solidFill>
              <a:schemeClr val="bg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7" idx="6"/>
            <a:endCxn id="91" idx="2"/>
          </p:cNvCxnSpPr>
          <p:nvPr/>
        </p:nvCxnSpPr>
        <p:spPr>
          <a:xfrm>
            <a:off x="1427636" y="2781318"/>
            <a:ext cx="1137901" cy="492013"/>
          </a:xfrm>
          <a:prstGeom prst="line">
            <a:avLst/>
          </a:prstGeom>
          <a:ln>
            <a:solidFill>
              <a:schemeClr val="bg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87919" y="2194133"/>
            <a:ext cx="1174372" cy="1174370"/>
            <a:chOff x="456308" y="2545838"/>
            <a:chExt cx="1174372" cy="1174370"/>
          </a:xfrm>
        </p:grpSpPr>
        <p:sp>
          <p:nvSpPr>
            <p:cNvPr id="87" name="Oval 86"/>
            <p:cNvSpPr/>
            <p:nvPr/>
          </p:nvSpPr>
          <p:spPr>
            <a:xfrm>
              <a:off x="490963" y="2580492"/>
              <a:ext cx="1105062" cy="110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mj-lt"/>
                <a:ea typeface="Roboto Light" panose="02000000000000000000" pitchFamily="2" charset="0"/>
              </a:endParaRPr>
            </a:p>
          </p:txBody>
        </p:sp>
        <p:sp>
          <p:nvSpPr>
            <p:cNvPr id="88" name="Arc 87">
              <a:extLst>
                <a:ext uri="{FF2B5EF4-FFF2-40B4-BE49-F238E27FC236}">
                  <a16:creationId xmlns:a16="http://schemas.microsoft.com/office/drawing/2014/main" id="{4EC1CE8E-7217-4DA9-9055-97E5CEB0C9C4}"/>
                </a:ext>
              </a:extLst>
            </p:cNvPr>
            <p:cNvSpPr/>
            <p:nvPr/>
          </p:nvSpPr>
          <p:spPr>
            <a:xfrm>
              <a:off x="456308" y="2545838"/>
              <a:ext cx="1174372" cy="1174370"/>
            </a:xfrm>
            <a:prstGeom prst="arc">
              <a:avLst>
                <a:gd name="adj1" fmla="val 16255073"/>
                <a:gd name="adj2" fmla="val 9230176"/>
              </a:avLst>
            </a:prstGeom>
            <a:ln w="76200" cap="rnd">
              <a:solidFill>
                <a:schemeClr val="accent1"/>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accent1"/>
                </a:solidFill>
              </a:endParaRPr>
            </a:p>
          </p:txBody>
        </p:sp>
        <p:sp>
          <p:nvSpPr>
            <p:cNvPr id="89" name="Oval 88"/>
            <p:cNvSpPr/>
            <p:nvPr/>
          </p:nvSpPr>
          <p:spPr>
            <a:xfrm>
              <a:off x="629028" y="2718557"/>
              <a:ext cx="828932" cy="8289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accent1"/>
                  </a:solidFill>
                  <a:ea typeface="Roboto Light" panose="02000000000000000000" pitchFamily="2" charset="0"/>
                </a:rPr>
                <a:t>75%</a:t>
              </a:r>
            </a:p>
          </p:txBody>
        </p:sp>
      </p:grpSp>
      <p:grpSp>
        <p:nvGrpSpPr>
          <p:cNvPr id="90" name="Group 89"/>
          <p:cNvGrpSpPr/>
          <p:nvPr/>
        </p:nvGrpSpPr>
        <p:grpSpPr>
          <a:xfrm>
            <a:off x="2530882" y="2686146"/>
            <a:ext cx="1174372" cy="1174370"/>
            <a:chOff x="456308" y="2545838"/>
            <a:chExt cx="1174372" cy="1174370"/>
          </a:xfrm>
        </p:grpSpPr>
        <p:sp>
          <p:nvSpPr>
            <p:cNvPr id="91" name="Oval 90"/>
            <p:cNvSpPr/>
            <p:nvPr/>
          </p:nvSpPr>
          <p:spPr>
            <a:xfrm>
              <a:off x="490963" y="2580492"/>
              <a:ext cx="1105062" cy="110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mj-lt"/>
                <a:ea typeface="Roboto Light" panose="02000000000000000000" pitchFamily="2" charset="0"/>
              </a:endParaRPr>
            </a:p>
          </p:txBody>
        </p:sp>
        <p:sp>
          <p:nvSpPr>
            <p:cNvPr id="92" name="Arc 91">
              <a:extLst>
                <a:ext uri="{FF2B5EF4-FFF2-40B4-BE49-F238E27FC236}">
                  <a16:creationId xmlns:a16="http://schemas.microsoft.com/office/drawing/2014/main" id="{4EC1CE8E-7217-4DA9-9055-97E5CEB0C9C4}"/>
                </a:ext>
              </a:extLst>
            </p:cNvPr>
            <p:cNvSpPr/>
            <p:nvPr/>
          </p:nvSpPr>
          <p:spPr>
            <a:xfrm>
              <a:off x="456308" y="2545838"/>
              <a:ext cx="1174372" cy="1174370"/>
            </a:xfrm>
            <a:prstGeom prst="arc">
              <a:avLst>
                <a:gd name="adj1" fmla="val 16255073"/>
                <a:gd name="adj2" fmla="val 5288331"/>
              </a:avLst>
            </a:prstGeom>
            <a:ln w="76200" cap="rnd">
              <a:solidFill>
                <a:schemeClr val="accent2"/>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accent1"/>
                </a:solidFill>
              </a:endParaRPr>
            </a:p>
          </p:txBody>
        </p:sp>
        <p:sp>
          <p:nvSpPr>
            <p:cNvPr id="93" name="Oval 92"/>
            <p:cNvSpPr/>
            <p:nvPr/>
          </p:nvSpPr>
          <p:spPr>
            <a:xfrm>
              <a:off x="629028" y="2718557"/>
              <a:ext cx="828932" cy="8289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accent2"/>
                  </a:solidFill>
                  <a:ea typeface="Roboto Light" panose="02000000000000000000" pitchFamily="2" charset="0"/>
                </a:rPr>
                <a:t>50%</a:t>
              </a:r>
            </a:p>
          </p:txBody>
        </p:sp>
      </p:grpSp>
      <p:grpSp>
        <p:nvGrpSpPr>
          <p:cNvPr id="94" name="Group 93"/>
          <p:cNvGrpSpPr/>
          <p:nvPr/>
        </p:nvGrpSpPr>
        <p:grpSpPr>
          <a:xfrm>
            <a:off x="4260976" y="1276350"/>
            <a:ext cx="1174372" cy="1174370"/>
            <a:chOff x="456308" y="2545838"/>
            <a:chExt cx="1174372" cy="1174370"/>
          </a:xfrm>
        </p:grpSpPr>
        <p:sp>
          <p:nvSpPr>
            <p:cNvPr id="95" name="Oval 94"/>
            <p:cNvSpPr/>
            <p:nvPr/>
          </p:nvSpPr>
          <p:spPr>
            <a:xfrm>
              <a:off x="490963" y="2580492"/>
              <a:ext cx="1105062" cy="110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mj-lt"/>
                <a:ea typeface="Roboto Light" panose="02000000000000000000" pitchFamily="2" charset="0"/>
              </a:endParaRPr>
            </a:p>
          </p:txBody>
        </p:sp>
        <p:sp>
          <p:nvSpPr>
            <p:cNvPr id="96" name="Arc 95">
              <a:extLst>
                <a:ext uri="{FF2B5EF4-FFF2-40B4-BE49-F238E27FC236}">
                  <a16:creationId xmlns:a16="http://schemas.microsoft.com/office/drawing/2014/main" id="{4EC1CE8E-7217-4DA9-9055-97E5CEB0C9C4}"/>
                </a:ext>
              </a:extLst>
            </p:cNvPr>
            <p:cNvSpPr/>
            <p:nvPr/>
          </p:nvSpPr>
          <p:spPr>
            <a:xfrm>
              <a:off x="456308" y="2545838"/>
              <a:ext cx="1174372" cy="1174370"/>
            </a:xfrm>
            <a:prstGeom prst="arc">
              <a:avLst>
                <a:gd name="adj1" fmla="val 16255073"/>
                <a:gd name="adj2" fmla="val 377073"/>
              </a:avLst>
            </a:prstGeom>
            <a:ln w="76200" cap="rnd">
              <a:solidFill>
                <a:schemeClr val="accent3"/>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accent1"/>
                </a:solidFill>
              </a:endParaRPr>
            </a:p>
          </p:txBody>
        </p:sp>
        <p:sp>
          <p:nvSpPr>
            <p:cNvPr id="97" name="Oval 96"/>
            <p:cNvSpPr/>
            <p:nvPr/>
          </p:nvSpPr>
          <p:spPr>
            <a:xfrm>
              <a:off x="629028" y="2718557"/>
              <a:ext cx="828932" cy="8289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accent3"/>
                  </a:solidFill>
                  <a:ea typeface="Roboto Light" panose="02000000000000000000" pitchFamily="2" charset="0"/>
                </a:rPr>
                <a:t>25%</a:t>
              </a:r>
            </a:p>
          </p:txBody>
        </p:sp>
      </p:grpSp>
      <p:grpSp>
        <p:nvGrpSpPr>
          <p:cNvPr id="98" name="Group 97"/>
          <p:cNvGrpSpPr/>
          <p:nvPr/>
        </p:nvGrpSpPr>
        <p:grpSpPr>
          <a:xfrm>
            <a:off x="5996647" y="2991694"/>
            <a:ext cx="1174372" cy="1174370"/>
            <a:chOff x="456308" y="2545838"/>
            <a:chExt cx="1174372" cy="1174370"/>
          </a:xfrm>
        </p:grpSpPr>
        <p:sp>
          <p:nvSpPr>
            <p:cNvPr id="99" name="Oval 98"/>
            <p:cNvSpPr/>
            <p:nvPr/>
          </p:nvSpPr>
          <p:spPr>
            <a:xfrm>
              <a:off x="490963" y="2580492"/>
              <a:ext cx="1105062" cy="110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mj-lt"/>
                <a:ea typeface="Roboto Light" panose="02000000000000000000" pitchFamily="2" charset="0"/>
              </a:endParaRPr>
            </a:p>
          </p:txBody>
        </p:sp>
        <p:sp>
          <p:nvSpPr>
            <p:cNvPr id="100" name="Arc 99">
              <a:extLst>
                <a:ext uri="{FF2B5EF4-FFF2-40B4-BE49-F238E27FC236}">
                  <a16:creationId xmlns:a16="http://schemas.microsoft.com/office/drawing/2014/main" id="{4EC1CE8E-7217-4DA9-9055-97E5CEB0C9C4}"/>
                </a:ext>
              </a:extLst>
            </p:cNvPr>
            <p:cNvSpPr/>
            <p:nvPr/>
          </p:nvSpPr>
          <p:spPr>
            <a:xfrm>
              <a:off x="456308" y="2545838"/>
              <a:ext cx="1174372" cy="1174370"/>
            </a:xfrm>
            <a:prstGeom prst="arc">
              <a:avLst>
                <a:gd name="adj1" fmla="val 16255073"/>
                <a:gd name="adj2" fmla="val 6611312"/>
              </a:avLst>
            </a:prstGeom>
            <a:ln w="76200" cap="rnd">
              <a:solidFill>
                <a:schemeClr val="accent4"/>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accent1"/>
                </a:solidFill>
              </a:endParaRPr>
            </a:p>
          </p:txBody>
        </p:sp>
        <p:sp>
          <p:nvSpPr>
            <p:cNvPr id="101" name="Oval 100"/>
            <p:cNvSpPr/>
            <p:nvPr/>
          </p:nvSpPr>
          <p:spPr>
            <a:xfrm>
              <a:off x="629028" y="2718557"/>
              <a:ext cx="828932" cy="8289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accent4"/>
                  </a:solidFill>
                  <a:ea typeface="Roboto Light" panose="02000000000000000000" pitchFamily="2" charset="0"/>
                </a:rPr>
                <a:t>60%</a:t>
              </a:r>
            </a:p>
          </p:txBody>
        </p:sp>
      </p:grpSp>
      <p:grpSp>
        <p:nvGrpSpPr>
          <p:cNvPr id="102" name="Group 101"/>
          <p:cNvGrpSpPr/>
          <p:nvPr/>
        </p:nvGrpSpPr>
        <p:grpSpPr>
          <a:xfrm>
            <a:off x="7556678" y="1360554"/>
            <a:ext cx="1174372" cy="1174370"/>
            <a:chOff x="456308" y="2545838"/>
            <a:chExt cx="1174372" cy="1174370"/>
          </a:xfrm>
        </p:grpSpPr>
        <p:sp>
          <p:nvSpPr>
            <p:cNvPr id="103" name="Oval 102"/>
            <p:cNvSpPr/>
            <p:nvPr/>
          </p:nvSpPr>
          <p:spPr>
            <a:xfrm>
              <a:off x="490963" y="2580492"/>
              <a:ext cx="1105062" cy="110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mj-lt"/>
                <a:ea typeface="Roboto Light" panose="02000000000000000000" pitchFamily="2" charset="0"/>
              </a:endParaRPr>
            </a:p>
          </p:txBody>
        </p:sp>
        <p:sp>
          <p:nvSpPr>
            <p:cNvPr id="104" name="Arc 103">
              <a:extLst>
                <a:ext uri="{FF2B5EF4-FFF2-40B4-BE49-F238E27FC236}">
                  <a16:creationId xmlns:a16="http://schemas.microsoft.com/office/drawing/2014/main" id="{4EC1CE8E-7217-4DA9-9055-97E5CEB0C9C4}"/>
                </a:ext>
              </a:extLst>
            </p:cNvPr>
            <p:cNvSpPr/>
            <p:nvPr/>
          </p:nvSpPr>
          <p:spPr>
            <a:xfrm>
              <a:off x="456308" y="2545838"/>
              <a:ext cx="1174372" cy="1174370"/>
            </a:xfrm>
            <a:prstGeom prst="arc">
              <a:avLst>
                <a:gd name="adj1" fmla="val 16255073"/>
                <a:gd name="adj2" fmla="val 13577015"/>
              </a:avLst>
            </a:prstGeom>
            <a:ln w="76200" cap="rnd">
              <a:solidFill>
                <a:schemeClr val="accent5"/>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accent1"/>
                </a:solidFill>
              </a:endParaRPr>
            </a:p>
          </p:txBody>
        </p:sp>
        <p:sp>
          <p:nvSpPr>
            <p:cNvPr id="105" name="Oval 104"/>
            <p:cNvSpPr/>
            <p:nvPr/>
          </p:nvSpPr>
          <p:spPr>
            <a:xfrm>
              <a:off x="629028" y="2718557"/>
              <a:ext cx="828932" cy="8289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accent5"/>
                  </a:solidFill>
                  <a:ea typeface="Roboto Light" panose="02000000000000000000" pitchFamily="2" charset="0"/>
                </a:rPr>
                <a:t>90%</a:t>
              </a:r>
            </a:p>
          </p:txBody>
        </p:sp>
      </p:grpSp>
      <p:sp>
        <p:nvSpPr>
          <p:cNvPr id="43" name="Rectangle 42"/>
          <p:cNvSpPr/>
          <p:nvPr/>
        </p:nvSpPr>
        <p:spPr>
          <a:xfrm>
            <a:off x="2575913" y="1339617"/>
            <a:ext cx="1546998" cy="738664"/>
          </a:xfrm>
          <a:prstGeom prst="rect">
            <a:avLst/>
          </a:prstGeom>
        </p:spPr>
        <p:txBody>
          <a:bodyPr wrap="square" lIns="0" tIns="0" rIns="0" bIns="0" anchor="ctr">
            <a:spAutoFit/>
          </a:bodyPr>
          <a:lstStyle/>
          <a:p>
            <a:pPr>
              <a:lnSpc>
                <a:spcPct val="150000"/>
              </a:lnSpc>
            </a:pPr>
            <a:r>
              <a:rPr lang="en-US" sz="1200" b="1">
                <a:solidFill>
                  <a:schemeClr val="accent3"/>
                </a:solidFill>
              </a:rPr>
              <a:t>Element Title Here</a:t>
            </a:r>
            <a:endParaRPr lang="en-US" sz="1200">
              <a:solidFill>
                <a:schemeClr val="accent3"/>
              </a:solidFill>
            </a:endParaRPr>
          </a:p>
          <a:p>
            <a:pPr>
              <a:lnSpc>
                <a:spcPct val="150000"/>
              </a:lnSpc>
            </a:pPr>
            <a:r>
              <a:rPr lang="en-US" sz="1000">
                <a:solidFill>
                  <a:schemeClr val="tx1">
                    <a:lumMod val="75000"/>
                    <a:lumOff val="25000"/>
                  </a:schemeClr>
                </a:solidFill>
              </a:rPr>
              <a:t>This is a sample text. You simply add your own text .</a:t>
            </a:r>
          </a:p>
        </p:txBody>
      </p:sp>
      <p:sp>
        <p:nvSpPr>
          <p:cNvPr id="45" name="Rectangle 44"/>
          <p:cNvSpPr/>
          <p:nvPr/>
        </p:nvSpPr>
        <p:spPr>
          <a:xfrm>
            <a:off x="5718607" y="1401325"/>
            <a:ext cx="1546998" cy="738664"/>
          </a:xfrm>
          <a:prstGeom prst="rect">
            <a:avLst/>
          </a:prstGeom>
        </p:spPr>
        <p:txBody>
          <a:bodyPr wrap="square" lIns="0" tIns="0" rIns="0" bIns="0" anchor="ctr">
            <a:spAutoFit/>
          </a:bodyPr>
          <a:lstStyle/>
          <a:p>
            <a:pPr>
              <a:lnSpc>
                <a:spcPct val="150000"/>
              </a:lnSpc>
            </a:pPr>
            <a:r>
              <a:rPr lang="en-US" sz="1200" b="1">
                <a:solidFill>
                  <a:schemeClr val="accent5"/>
                </a:solidFill>
              </a:rPr>
              <a:t>Element Title Here</a:t>
            </a:r>
            <a:endParaRPr lang="en-US" sz="1200">
              <a:solidFill>
                <a:schemeClr val="accent5"/>
              </a:solidFill>
            </a:endParaRPr>
          </a:p>
          <a:p>
            <a:pPr>
              <a:lnSpc>
                <a:spcPct val="150000"/>
              </a:lnSpc>
            </a:pPr>
            <a:r>
              <a:rPr lang="en-US" sz="1000">
                <a:solidFill>
                  <a:schemeClr val="tx1">
                    <a:lumMod val="75000"/>
                    <a:lumOff val="25000"/>
                  </a:schemeClr>
                </a:solidFill>
              </a:rPr>
              <a:t>This is a sample text. You simply add your own text .</a:t>
            </a:r>
          </a:p>
        </p:txBody>
      </p:sp>
      <p:sp>
        <p:nvSpPr>
          <p:cNvPr id="46" name="Rectangle 45"/>
          <p:cNvSpPr/>
          <p:nvPr/>
        </p:nvSpPr>
        <p:spPr>
          <a:xfrm>
            <a:off x="7309084" y="3512066"/>
            <a:ext cx="1546998" cy="738664"/>
          </a:xfrm>
          <a:prstGeom prst="rect">
            <a:avLst/>
          </a:prstGeom>
        </p:spPr>
        <p:txBody>
          <a:bodyPr wrap="square" lIns="0" tIns="0" rIns="0" bIns="0" anchor="ctr">
            <a:spAutoFit/>
          </a:bodyPr>
          <a:lstStyle/>
          <a:p>
            <a:pPr>
              <a:lnSpc>
                <a:spcPct val="150000"/>
              </a:lnSpc>
            </a:pPr>
            <a:r>
              <a:rPr lang="en-US" sz="1200" b="1">
                <a:solidFill>
                  <a:schemeClr val="accent4"/>
                </a:solidFill>
              </a:rPr>
              <a:t>Element Title Here</a:t>
            </a:r>
            <a:endParaRPr lang="en-US" sz="1200">
              <a:solidFill>
                <a:schemeClr val="accent4"/>
              </a:solidFill>
            </a:endParaRPr>
          </a:p>
          <a:p>
            <a:pPr>
              <a:lnSpc>
                <a:spcPct val="150000"/>
              </a:lnSpc>
            </a:pPr>
            <a:r>
              <a:rPr lang="en-US" sz="1000">
                <a:solidFill>
                  <a:schemeClr val="tx1">
                    <a:lumMod val="75000"/>
                    <a:lumOff val="25000"/>
                  </a:schemeClr>
                </a:solidFill>
              </a:rPr>
              <a:t>This is a sample text. You simply add your own text .</a:t>
            </a:r>
          </a:p>
        </p:txBody>
      </p:sp>
      <p:sp>
        <p:nvSpPr>
          <p:cNvPr id="47" name="Rectangle 46"/>
          <p:cNvSpPr/>
          <p:nvPr/>
        </p:nvSpPr>
        <p:spPr>
          <a:xfrm>
            <a:off x="3852262" y="3512066"/>
            <a:ext cx="1546998" cy="738664"/>
          </a:xfrm>
          <a:prstGeom prst="rect">
            <a:avLst/>
          </a:prstGeom>
        </p:spPr>
        <p:txBody>
          <a:bodyPr wrap="square" lIns="0" tIns="0" rIns="0" bIns="0" anchor="ctr">
            <a:spAutoFit/>
          </a:bodyPr>
          <a:lstStyle/>
          <a:p>
            <a:pPr>
              <a:lnSpc>
                <a:spcPct val="150000"/>
              </a:lnSpc>
            </a:pPr>
            <a:r>
              <a:rPr lang="en-US" sz="1200" b="1">
                <a:solidFill>
                  <a:schemeClr val="accent2"/>
                </a:solidFill>
              </a:rPr>
              <a:t>Element Title Here</a:t>
            </a:r>
            <a:endParaRPr lang="en-US" sz="1200">
              <a:solidFill>
                <a:schemeClr val="accent2"/>
              </a:solidFill>
            </a:endParaRPr>
          </a:p>
          <a:p>
            <a:pPr>
              <a:lnSpc>
                <a:spcPct val="150000"/>
              </a:lnSpc>
            </a:pPr>
            <a:r>
              <a:rPr lang="en-US" sz="1000">
                <a:solidFill>
                  <a:schemeClr val="tx1">
                    <a:lumMod val="75000"/>
                    <a:lumOff val="25000"/>
                  </a:schemeClr>
                </a:solidFill>
              </a:rPr>
              <a:t>This is a sample text. You simply add your own text .</a:t>
            </a:r>
          </a:p>
        </p:txBody>
      </p:sp>
      <p:sp>
        <p:nvSpPr>
          <p:cNvPr id="48" name="Rectangle 47"/>
          <p:cNvSpPr/>
          <p:nvPr/>
        </p:nvSpPr>
        <p:spPr>
          <a:xfrm>
            <a:off x="421152" y="3551702"/>
            <a:ext cx="1546998" cy="738664"/>
          </a:xfrm>
          <a:prstGeom prst="rect">
            <a:avLst/>
          </a:prstGeom>
        </p:spPr>
        <p:txBody>
          <a:bodyPr wrap="square" lIns="0" tIns="0" rIns="0" bIns="0" anchor="ctr">
            <a:spAutoFit/>
          </a:bodyPr>
          <a:lstStyle/>
          <a:p>
            <a:pPr>
              <a:lnSpc>
                <a:spcPct val="150000"/>
              </a:lnSpc>
            </a:pPr>
            <a:r>
              <a:rPr lang="en-US" sz="1200" b="1">
                <a:solidFill>
                  <a:schemeClr val="accent1"/>
                </a:solidFill>
              </a:rPr>
              <a:t>Element Title Here</a:t>
            </a:r>
            <a:endParaRPr lang="en-US" sz="1200">
              <a:solidFill>
                <a:schemeClr val="accent1"/>
              </a:solidFill>
            </a:endParaRPr>
          </a:p>
          <a:p>
            <a:pPr>
              <a:lnSpc>
                <a:spcPct val="150000"/>
              </a:lnSpc>
            </a:pPr>
            <a:r>
              <a:rPr lang="en-US" sz="1000">
                <a:solidFill>
                  <a:schemeClr val="tx1">
                    <a:lumMod val="75000"/>
                    <a:lumOff val="25000"/>
                  </a:schemeClr>
                </a:solidFill>
              </a:rPr>
              <a:t>This is a sample text. You simply add your own text .</a:t>
            </a:r>
          </a:p>
        </p:txBody>
      </p:sp>
    </p:spTree>
    <p:extLst>
      <p:ext uri="{BB962C8B-B14F-4D97-AF65-F5344CB8AC3E}">
        <p14:creationId xmlns:p14="http://schemas.microsoft.com/office/powerpoint/2010/main" val="398259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sp>
      <p:sp>
        <p:nvSpPr>
          <p:cNvPr id="9" name="Picture Placeholder 8"/>
          <p:cNvSpPr>
            <a:spLocks noGrp="1"/>
          </p:cNvSpPr>
          <p:nvPr>
            <p:ph type="pic" sz="quarter" idx="12"/>
          </p:nvPr>
        </p:nvSpPr>
        <p:spPr>
          <a:xfrm>
            <a:off x="965" y="3426738"/>
            <a:ext cx="1828800" cy="1720516"/>
          </a:xfrm>
        </p:spPr>
      </p:sp>
      <p:sp>
        <p:nvSpPr>
          <p:cNvPr id="10" name="Picture Placeholder 9"/>
          <p:cNvSpPr>
            <a:spLocks noGrp="1"/>
          </p:cNvSpPr>
          <p:nvPr>
            <p:ph type="pic" sz="quarter" idx="16"/>
          </p:nvPr>
        </p:nvSpPr>
        <p:spPr/>
      </p:sp>
      <p:sp>
        <p:nvSpPr>
          <p:cNvPr id="11" name="Picture Placeholder 10"/>
          <p:cNvSpPr>
            <a:spLocks noGrp="1"/>
          </p:cNvSpPr>
          <p:nvPr>
            <p:ph type="pic" sz="quarter" idx="17"/>
          </p:nvPr>
        </p:nvSpPr>
        <p:spPr/>
      </p:sp>
      <p:sp>
        <p:nvSpPr>
          <p:cNvPr id="57" name="Oval 56"/>
          <p:cNvSpPr/>
          <p:nvPr/>
        </p:nvSpPr>
        <p:spPr bwMode="auto">
          <a:xfrm>
            <a:off x="2971800" y="1809750"/>
            <a:ext cx="1524000" cy="1524000"/>
          </a:xfrm>
          <a:prstGeom prst="ellipse">
            <a:avLst/>
          </a:prstGeom>
          <a:solidFill>
            <a:schemeClr val="accent1"/>
          </a:solidFill>
          <a:ln w="1270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34" name="Rectangle 33"/>
          <p:cNvSpPr/>
          <p:nvPr/>
        </p:nvSpPr>
        <p:spPr>
          <a:xfrm>
            <a:off x="4653567" y="2109100"/>
            <a:ext cx="4084320" cy="2411045"/>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050" dirty="0">
                <a:solidFill>
                  <a:schemeClr val="tx1">
                    <a:lumMod val="75000"/>
                    <a:lumOff val="25000"/>
                  </a:schemeClr>
                </a:solidFill>
              </a:rPr>
              <a:t>Briefly tell the reader what </a:t>
            </a:r>
            <a:r>
              <a:rPr lang="en-US" sz="1050" dirty="0" err="1">
                <a:solidFill>
                  <a:schemeClr val="tx1">
                    <a:lumMod val="75000"/>
                    <a:lumOff val="25000"/>
                  </a:schemeClr>
                </a:solidFill>
              </a:rPr>
              <a:t>remqui</a:t>
            </a:r>
            <a:r>
              <a:rPr lang="en-US" sz="1050" dirty="0">
                <a:solidFill>
                  <a:schemeClr val="tx1">
                    <a:lumMod val="75000"/>
                    <a:lumOff val="25000"/>
                  </a:schemeClr>
                </a:solidFill>
              </a:rPr>
              <a:t> qui </a:t>
            </a:r>
            <a:r>
              <a:rPr lang="en-US" sz="1050" dirty="0" err="1">
                <a:solidFill>
                  <a:schemeClr val="tx1">
                    <a:lumMod val="75000"/>
                    <a:lumOff val="25000"/>
                  </a:schemeClr>
                </a:solidFill>
              </a:rPr>
              <a:t>illecatia</a:t>
            </a:r>
            <a:r>
              <a:rPr lang="en-US" sz="1050" dirty="0">
                <a:solidFill>
                  <a:schemeClr val="tx1">
                    <a:lumMod val="75000"/>
                    <a:lumOff val="25000"/>
                  </a:schemeClr>
                </a:solidFill>
              </a:rPr>
              <a:t> </a:t>
            </a:r>
            <a:r>
              <a:rPr lang="en-US" sz="1050" dirty="0" err="1">
                <a:solidFill>
                  <a:schemeClr val="tx1">
                    <a:lumMod val="75000"/>
                    <a:lumOff val="25000"/>
                  </a:schemeClr>
                </a:solidFill>
              </a:rPr>
              <a:t>siti</a:t>
            </a:r>
            <a:r>
              <a:rPr lang="en-US" sz="1050" dirty="0">
                <a:solidFill>
                  <a:schemeClr val="tx1">
                    <a:lumMod val="75000"/>
                    <a:lumOff val="25000"/>
                  </a:schemeClr>
                </a:solidFill>
              </a:rPr>
              <a:t> con </a:t>
            </a:r>
            <a:r>
              <a:rPr lang="en-US" sz="1050" dirty="0" err="1">
                <a:solidFill>
                  <a:schemeClr val="tx1">
                    <a:lumMod val="75000"/>
                    <a:lumOff val="25000"/>
                  </a:schemeClr>
                </a:solidFill>
              </a:rPr>
              <a:t>conest</a:t>
            </a:r>
            <a:r>
              <a:rPr lang="en-US" sz="1050" dirty="0">
                <a:solidFill>
                  <a:schemeClr val="tx1">
                    <a:lumMod val="75000"/>
                    <a:lumOff val="25000"/>
                  </a:schemeClr>
                </a:solidFill>
              </a:rPr>
              <a:t>.</a:t>
            </a:r>
          </a:p>
          <a:p>
            <a:pPr marL="171450" indent="-171450">
              <a:lnSpc>
                <a:spcPct val="120000"/>
              </a:lnSpc>
              <a:buFont typeface="Arial" panose="020B0604020202020204" pitchFamily="34" charset="0"/>
              <a:buChar char="•"/>
            </a:pPr>
            <a:r>
              <a:rPr lang="en-US" sz="1050" dirty="0" err="1">
                <a:solidFill>
                  <a:schemeClr val="tx1">
                    <a:lumMod val="75000"/>
                    <a:lumOff val="25000"/>
                  </a:schemeClr>
                </a:solidFill>
              </a:rPr>
              <a:t>Remqui</a:t>
            </a:r>
            <a:r>
              <a:rPr lang="en-US" sz="1050" dirty="0">
                <a:solidFill>
                  <a:schemeClr val="tx1">
                    <a:lumMod val="75000"/>
                    <a:lumOff val="25000"/>
                  </a:schemeClr>
                </a:solidFill>
              </a:rPr>
              <a:t> qui </a:t>
            </a:r>
            <a:r>
              <a:rPr lang="en-US" sz="1050" dirty="0" err="1">
                <a:solidFill>
                  <a:schemeClr val="tx1">
                    <a:lumMod val="75000"/>
                    <a:lumOff val="25000"/>
                  </a:schemeClr>
                </a:solidFill>
              </a:rPr>
              <a:t>illecatia</a:t>
            </a:r>
            <a:r>
              <a:rPr lang="en-US" sz="1050" dirty="0">
                <a:solidFill>
                  <a:schemeClr val="tx1">
                    <a:lumMod val="75000"/>
                    <a:lumOff val="25000"/>
                  </a:schemeClr>
                </a:solidFill>
              </a:rPr>
              <a:t> </a:t>
            </a:r>
            <a:r>
              <a:rPr lang="en-US" sz="1050" dirty="0" err="1">
                <a:solidFill>
                  <a:schemeClr val="tx1">
                    <a:lumMod val="75000"/>
                    <a:lumOff val="25000"/>
                  </a:schemeClr>
                </a:solidFill>
              </a:rPr>
              <a:t>siti</a:t>
            </a:r>
            <a:r>
              <a:rPr lang="en-US" sz="1050" dirty="0">
                <a:solidFill>
                  <a:schemeClr val="tx1">
                    <a:lumMod val="75000"/>
                    <a:lumOff val="25000"/>
                  </a:schemeClr>
                </a:solidFill>
              </a:rPr>
              <a:t> con.</a:t>
            </a:r>
          </a:p>
          <a:p>
            <a:pPr>
              <a:lnSpc>
                <a:spcPct val="120000"/>
              </a:lnSpc>
            </a:pPr>
            <a:endParaRPr lang="en-US" sz="1050" dirty="0">
              <a:solidFill>
                <a:schemeClr val="tx1">
                  <a:lumMod val="75000"/>
                  <a:lumOff val="25000"/>
                </a:schemeClr>
              </a:solidFill>
            </a:endParaRPr>
          </a:p>
          <a:p>
            <a:pPr marL="171450" indent="-171450">
              <a:lnSpc>
                <a:spcPct val="120000"/>
              </a:lnSpc>
              <a:buFont typeface="Arial" panose="020B0604020202020204" pitchFamily="34" charset="0"/>
              <a:buChar char="•"/>
            </a:pPr>
            <a:r>
              <a:rPr lang="en-US" sz="1050" dirty="0" err="1">
                <a:solidFill>
                  <a:schemeClr val="tx1">
                    <a:lumMod val="75000"/>
                    <a:lumOff val="25000"/>
                  </a:schemeClr>
                </a:solidFill>
              </a:rPr>
              <a:t>Teum</a:t>
            </a:r>
            <a:r>
              <a:rPr lang="en-US" sz="1050" dirty="0">
                <a:solidFill>
                  <a:schemeClr val="tx1">
                    <a:lumMod val="75000"/>
                    <a:lumOff val="25000"/>
                  </a:schemeClr>
                </a:solidFill>
              </a:rPr>
              <a:t> </a:t>
            </a:r>
            <a:r>
              <a:rPr lang="en-US" sz="1050" dirty="0" err="1">
                <a:solidFill>
                  <a:schemeClr val="tx1">
                    <a:lumMod val="75000"/>
                    <a:lumOff val="25000"/>
                  </a:schemeClr>
                </a:solidFill>
              </a:rPr>
              <a:t>corrores</a:t>
            </a:r>
            <a:r>
              <a:rPr lang="en-US" sz="1050" dirty="0">
                <a:solidFill>
                  <a:schemeClr val="tx1">
                    <a:lumMod val="75000"/>
                    <a:lumOff val="25000"/>
                  </a:schemeClr>
                </a:solidFill>
              </a:rPr>
              <a:t> a </a:t>
            </a:r>
            <a:r>
              <a:rPr lang="en-US" sz="1050" dirty="0" err="1">
                <a:solidFill>
                  <a:schemeClr val="tx1">
                    <a:lumMod val="75000"/>
                    <a:lumOff val="25000"/>
                  </a:schemeClr>
                </a:solidFill>
              </a:rPr>
              <a:t>aceatem</a:t>
            </a:r>
            <a:r>
              <a:rPr lang="en-US" sz="1050" dirty="0">
                <a:solidFill>
                  <a:schemeClr val="tx1">
                    <a:lumMod val="75000"/>
                    <a:lumOff val="25000"/>
                  </a:schemeClr>
                </a:solidFill>
              </a:rPr>
              <a:t> </a:t>
            </a:r>
            <a:r>
              <a:rPr lang="en-US" sz="1050" dirty="0" err="1">
                <a:solidFill>
                  <a:schemeClr val="tx1">
                    <a:lumMod val="75000"/>
                    <a:lumOff val="25000"/>
                  </a:schemeClr>
                </a:solidFill>
              </a:rPr>
              <a:t>idicilisqui</a:t>
            </a:r>
            <a:r>
              <a:rPr lang="en-US" sz="1050" dirty="0">
                <a:solidFill>
                  <a:schemeClr val="tx1">
                    <a:lumMod val="75000"/>
                    <a:lumOff val="25000"/>
                  </a:schemeClr>
                </a:solidFill>
              </a:rPr>
              <a:t> omni re </a:t>
            </a:r>
            <a:r>
              <a:rPr lang="en-US" sz="1050" dirty="0" err="1">
                <a:solidFill>
                  <a:schemeClr val="tx1">
                    <a:lumMod val="75000"/>
                    <a:lumOff val="25000"/>
                  </a:schemeClr>
                </a:solidFill>
              </a:rPr>
              <a:t>excest</a:t>
            </a:r>
            <a:r>
              <a:rPr lang="en-US" sz="1050" dirty="0">
                <a:solidFill>
                  <a:schemeClr val="tx1">
                    <a:lumMod val="75000"/>
                    <a:lumOff val="25000"/>
                  </a:schemeClr>
                </a:solidFill>
              </a:rPr>
              <a:t> </a:t>
            </a:r>
            <a:r>
              <a:rPr lang="en-US" sz="1050" dirty="0" err="1">
                <a:solidFill>
                  <a:schemeClr val="tx1">
                    <a:lumMod val="75000"/>
                    <a:lumOff val="25000"/>
                  </a:schemeClr>
                </a:solidFill>
              </a:rPr>
              <a:t>expliqui</a:t>
            </a:r>
            <a:r>
              <a:rPr lang="en-US" sz="1050" dirty="0">
                <a:solidFill>
                  <a:schemeClr val="tx1">
                    <a:lumMod val="75000"/>
                    <a:lumOff val="25000"/>
                  </a:schemeClr>
                </a:solidFill>
              </a:rPr>
              <a:t> </a:t>
            </a:r>
            <a:r>
              <a:rPr lang="en-US" sz="1050" dirty="0" err="1">
                <a:solidFill>
                  <a:schemeClr val="tx1">
                    <a:lumMod val="75000"/>
                    <a:lumOff val="25000"/>
                  </a:schemeClr>
                </a:solidFill>
              </a:rPr>
              <a:t>berios</a:t>
            </a:r>
            <a:r>
              <a:rPr lang="en-US" sz="1050" dirty="0">
                <a:solidFill>
                  <a:schemeClr val="tx1">
                    <a:lumMod val="75000"/>
                    <a:lumOff val="25000"/>
                  </a:schemeClr>
                </a:solidFill>
              </a:rPr>
              <a:t> </a:t>
            </a:r>
            <a:r>
              <a:rPr lang="en-US" sz="1050" dirty="0" err="1">
                <a:solidFill>
                  <a:schemeClr val="tx1">
                    <a:lumMod val="75000"/>
                    <a:lumOff val="25000"/>
                  </a:schemeClr>
                </a:solidFill>
              </a:rPr>
              <a:t>apedic</a:t>
            </a:r>
            <a:r>
              <a:rPr lang="en-US" sz="1050" dirty="0">
                <a:solidFill>
                  <a:schemeClr val="tx1">
                    <a:lumMod val="75000"/>
                    <a:lumOff val="25000"/>
                  </a:schemeClr>
                </a:solidFill>
              </a:rPr>
              <a:t> </a:t>
            </a:r>
            <a:r>
              <a:rPr lang="en-US" sz="1050" dirty="0" err="1">
                <a:solidFill>
                  <a:schemeClr val="tx1">
                    <a:lumMod val="75000"/>
                    <a:lumOff val="25000"/>
                  </a:schemeClr>
                </a:solidFill>
              </a:rPr>
              <a:t>tores</a:t>
            </a:r>
            <a:r>
              <a:rPr lang="en-US" sz="1050" dirty="0">
                <a:solidFill>
                  <a:schemeClr val="tx1">
                    <a:lumMod val="75000"/>
                    <a:lumOff val="25000"/>
                  </a:schemeClr>
                </a:solidFill>
              </a:rPr>
              <a:t> </a:t>
            </a:r>
            <a:r>
              <a:rPr lang="en-US" sz="1050" dirty="0" err="1">
                <a:solidFill>
                  <a:schemeClr val="tx1">
                    <a:lumMod val="75000"/>
                    <a:lumOff val="25000"/>
                  </a:schemeClr>
                </a:solidFill>
              </a:rPr>
              <a:t>ipsus</a:t>
            </a:r>
            <a:r>
              <a:rPr lang="en-US" sz="1050" dirty="0">
                <a:solidFill>
                  <a:schemeClr val="tx1">
                    <a:lumMod val="75000"/>
                    <a:lumOff val="25000"/>
                  </a:schemeClr>
                </a:solidFill>
              </a:rPr>
              <a:t> </a:t>
            </a:r>
            <a:r>
              <a:rPr lang="en-US" sz="1050" dirty="0" err="1">
                <a:solidFill>
                  <a:schemeClr val="tx1">
                    <a:lumMod val="75000"/>
                    <a:lumOff val="25000"/>
                  </a:schemeClr>
                </a:solidFill>
              </a:rPr>
              <a:t>vendis</a:t>
            </a:r>
            <a:r>
              <a:rPr lang="en-US" sz="1050" dirty="0">
                <a:solidFill>
                  <a:schemeClr val="tx1">
                    <a:lumMod val="75000"/>
                    <a:lumOff val="25000"/>
                  </a:schemeClr>
                </a:solidFill>
              </a:rPr>
              <a:t>.</a:t>
            </a:r>
          </a:p>
          <a:p>
            <a:pPr>
              <a:lnSpc>
                <a:spcPct val="120000"/>
              </a:lnSpc>
            </a:pPr>
            <a:endParaRPr lang="en-US" sz="1050" dirty="0">
              <a:solidFill>
                <a:schemeClr val="tx1">
                  <a:lumMod val="75000"/>
                  <a:lumOff val="25000"/>
                </a:schemeClr>
              </a:solidFill>
            </a:endParaRPr>
          </a:p>
          <a:p>
            <a:pPr marL="171450" indent="-171450">
              <a:lnSpc>
                <a:spcPct val="120000"/>
              </a:lnSpc>
              <a:buFont typeface="Arial" panose="020B0604020202020204" pitchFamily="34" charset="0"/>
              <a:buChar char="•"/>
            </a:pPr>
            <a:r>
              <a:rPr lang="en-US" sz="1050" dirty="0" err="1">
                <a:solidFill>
                  <a:schemeClr val="tx1">
                    <a:lumMod val="75000"/>
                    <a:lumOff val="25000"/>
                  </a:schemeClr>
                </a:solidFill>
              </a:rPr>
              <a:t>Corrores</a:t>
            </a:r>
            <a:r>
              <a:rPr lang="en-US" sz="1050" dirty="0">
                <a:solidFill>
                  <a:schemeClr val="tx1">
                    <a:lumMod val="75000"/>
                    <a:lumOff val="25000"/>
                  </a:schemeClr>
                </a:solidFill>
              </a:rPr>
              <a:t> a </a:t>
            </a:r>
            <a:r>
              <a:rPr lang="en-US" sz="1050" dirty="0" err="1">
                <a:solidFill>
                  <a:schemeClr val="tx1">
                    <a:lumMod val="75000"/>
                    <a:lumOff val="25000"/>
                  </a:schemeClr>
                </a:solidFill>
              </a:rPr>
              <a:t>aceatem</a:t>
            </a:r>
            <a:r>
              <a:rPr lang="en-US" sz="1050" dirty="0">
                <a:solidFill>
                  <a:schemeClr val="tx1">
                    <a:lumMod val="75000"/>
                    <a:lumOff val="25000"/>
                  </a:schemeClr>
                </a:solidFill>
              </a:rPr>
              <a:t> </a:t>
            </a:r>
            <a:r>
              <a:rPr lang="en-US" sz="1050" dirty="0" err="1">
                <a:solidFill>
                  <a:schemeClr val="tx1">
                    <a:lumMod val="75000"/>
                    <a:lumOff val="25000"/>
                  </a:schemeClr>
                </a:solidFill>
              </a:rPr>
              <a:t>idicilisqui</a:t>
            </a:r>
            <a:r>
              <a:rPr lang="en-US" sz="1050" dirty="0">
                <a:solidFill>
                  <a:schemeClr val="tx1">
                    <a:lumMod val="75000"/>
                    <a:lumOff val="25000"/>
                  </a:schemeClr>
                </a:solidFill>
              </a:rPr>
              <a:t> omni re </a:t>
            </a:r>
            <a:r>
              <a:rPr lang="en-US" sz="1050" dirty="0" err="1">
                <a:solidFill>
                  <a:schemeClr val="tx1">
                    <a:lumMod val="75000"/>
                    <a:lumOff val="25000"/>
                  </a:schemeClr>
                </a:solidFill>
              </a:rPr>
              <a:t>excest</a:t>
            </a:r>
            <a:r>
              <a:rPr lang="en-US" sz="1050" dirty="0">
                <a:solidFill>
                  <a:schemeClr val="tx1">
                    <a:lumMod val="75000"/>
                    <a:lumOff val="25000"/>
                  </a:schemeClr>
                </a:solidFill>
              </a:rPr>
              <a:t> </a:t>
            </a:r>
            <a:r>
              <a:rPr lang="en-US" sz="1050" dirty="0" err="1">
                <a:solidFill>
                  <a:schemeClr val="tx1">
                    <a:lumMod val="75000"/>
                    <a:lumOff val="25000"/>
                  </a:schemeClr>
                </a:solidFill>
              </a:rPr>
              <a:t>expliqui</a:t>
            </a:r>
            <a:r>
              <a:rPr lang="en-US" sz="1050" dirty="0">
                <a:solidFill>
                  <a:schemeClr val="tx1">
                    <a:lumMod val="75000"/>
                    <a:lumOff val="25000"/>
                  </a:schemeClr>
                </a:solidFill>
              </a:rPr>
              <a:t> </a:t>
            </a:r>
            <a:r>
              <a:rPr lang="en-US" sz="1050" dirty="0" err="1">
                <a:solidFill>
                  <a:schemeClr val="tx1">
                    <a:lumMod val="75000"/>
                    <a:lumOff val="25000"/>
                  </a:schemeClr>
                </a:solidFill>
              </a:rPr>
              <a:t>berios</a:t>
            </a:r>
            <a:r>
              <a:rPr lang="en-US" sz="1050" dirty="0">
                <a:solidFill>
                  <a:schemeClr val="tx1">
                    <a:lumMod val="75000"/>
                    <a:lumOff val="25000"/>
                  </a:schemeClr>
                </a:solidFill>
              </a:rPr>
              <a:t> </a:t>
            </a:r>
            <a:r>
              <a:rPr lang="en-US" sz="1050" dirty="0" err="1">
                <a:solidFill>
                  <a:schemeClr val="tx1">
                    <a:lumMod val="75000"/>
                    <a:lumOff val="25000"/>
                  </a:schemeClr>
                </a:solidFill>
              </a:rPr>
              <a:t>apedic</a:t>
            </a:r>
            <a:r>
              <a:rPr lang="en-US" sz="1050" dirty="0">
                <a:solidFill>
                  <a:schemeClr val="tx1">
                    <a:lumMod val="75000"/>
                    <a:lumOff val="25000"/>
                  </a:schemeClr>
                </a:solidFill>
              </a:rPr>
              <a:t> </a:t>
            </a:r>
            <a:r>
              <a:rPr lang="en-US" sz="1050" dirty="0" err="1">
                <a:solidFill>
                  <a:schemeClr val="tx1">
                    <a:lumMod val="75000"/>
                    <a:lumOff val="25000"/>
                  </a:schemeClr>
                </a:solidFill>
              </a:rPr>
              <a:t>tores</a:t>
            </a:r>
            <a:r>
              <a:rPr lang="en-US" sz="1050" dirty="0">
                <a:solidFill>
                  <a:schemeClr val="tx1">
                    <a:lumMod val="75000"/>
                    <a:lumOff val="25000"/>
                  </a:schemeClr>
                </a:solidFill>
              </a:rPr>
              <a:t> </a:t>
            </a:r>
            <a:r>
              <a:rPr lang="en-US" sz="1050" dirty="0" err="1">
                <a:solidFill>
                  <a:schemeClr val="tx1">
                    <a:lumMod val="75000"/>
                    <a:lumOff val="25000"/>
                  </a:schemeClr>
                </a:solidFill>
              </a:rPr>
              <a:t>experer</a:t>
            </a:r>
            <a:r>
              <a:rPr lang="en-US" sz="1050" dirty="0">
                <a:solidFill>
                  <a:schemeClr val="tx1">
                    <a:lumMod val="75000"/>
                    <a:lumOff val="25000"/>
                  </a:schemeClr>
                </a:solidFill>
              </a:rPr>
              <a:t> </a:t>
            </a:r>
            <a:r>
              <a:rPr lang="en-US" sz="1050" dirty="0" err="1">
                <a:solidFill>
                  <a:schemeClr val="tx1">
                    <a:lumMod val="75000"/>
                    <a:lumOff val="25000"/>
                  </a:schemeClr>
                </a:solidFill>
              </a:rPr>
              <a:t>rovit</a:t>
            </a:r>
            <a:r>
              <a:rPr lang="en-US" sz="1050" dirty="0">
                <a:solidFill>
                  <a:schemeClr val="tx1">
                    <a:lumMod val="75000"/>
                    <a:lumOff val="25000"/>
                  </a:schemeClr>
                </a:solidFill>
              </a:rPr>
              <a:t>, </a:t>
            </a:r>
            <a:r>
              <a:rPr lang="en-US" sz="1050" dirty="0" err="1">
                <a:solidFill>
                  <a:schemeClr val="tx1">
                    <a:lumMod val="75000"/>
                    <a:lumOff val="25000"/>
                  </a:schemeClr>
                </a:solidFill>
              </a:rPr>
              <a:t>temqui</a:t>
            </a:r>
            <a:r>
              <a:rPr lang="en-US" sz="1050" dirty="0">
                <a:solidFill>
                  <a:schemeClr val="tx1">
                    <a:lumMod val="75000"/>
                    <a:lumOff val="25000"/>
                  </a:schemeClr>
                </a:solidFill>
              </a:rPr>
              <a:t> </a:t>
            </a:r>
            <a:r>
              <a:rPr lang="en-US" sz="1050" dirty="0" err="1">
                <a:solidFill>
                  <a:schemeClr val="tx1">
                    <a:lumMod val="75000"/>
                    <a:lumOff val="25000"/>
                  </a:schemeClr>
                </a:solidFill>
              </a:rPr>
              <a:t>ut</a:t>
            </a:r>
            <a:r>
              <a:rPr lang="en-US" sz="1050" dirty="0">
                <a:solidFill>
                  <a:schemeClr val="tx1">
                    <a:lumMod val="75000"/>
                    <a:lumOff val="25000"/>
                  </a:schemeClr>
                </a:solidFill>
              </a:rPr>
              <a:t> </a:t>
            </a:r>
            <a:r>
              <a:rPr lang="en-US" sz="1050" dirty="0" err="1">
                <a:solidFill>
                  <a:schemeClr val="tx1">
                    <a:lumMod val="75000"/>
                    <a:lumOff val="25000"/>
                  </a:schemeClr>
                </a:solidFill>
              </a:rPr>
              <a:t>iumque</a:t>
            </a:r>
            <a:r>
              <a:rPr lang="en-US" sz="1050" dirty="0">
                <a:solidFill>
                  <a:schemeClr val="tx1">
                    <a:lumMod val="75000"/>
                    <a:lumOff val="25000"/>
                  </a:schemeClr>
                </a:solidFill>
              </a:rPr>
              <a:t> </a:t>
            </a:r>
            <a:r>
              <a:rPr lang="en-US" sz="1050" dirty="0" err="1">
                <a:solidFill>
                  <a:schemeClr val="tx1">
                    <a:lumMod val="75000"/>
                    <a:lumOff val="25000"/>
                  </a:schemeClr>
                </a:solidFill>
              </a:rPr>
              <a:t>ipsus</a:t>
            </a:r>
            <a:r>
              <a:rPr lang="en-US" sz="1050" dirty="0">
                <a:solidFill>
                  <a:schemeClr val="tx1">
                    <a:lumMod val="75000"/>
                    <a:lumOff val="25000"/>
                  </a:schemeClr>
                </a:solidFill>
              </a:rPr>
              <a:t> </a:t>
            </a:r>
            <a:r>
              <a:rPr lang="en-US" sz="1050" dirty="0" err="1">
                <a:solidFill>
                  <a:schemeClr val="tx1">
                    <a:lumMod val="75000"/>
                    <a:lumOff val="25000"/>
                  </a:schemeClr>
                </a:solidFill>
              </a:rPr>
              <a:t>vendis</a:t>
            </a:r>
            <a:r>
              <a:rPr lang="en-US" sz="1050" dirty="0">
                <a:solidFill>
                  <a:schemeClr val="tx1">
                    <a:lumMod val="75000"/>
                    <a:lumOff val="25000"/>
                  </a:schemeClr>
                </a:solidFill>
              </a:rPr>
              <a:t> </a:t>
            </a:r>
            <a:r>
              <a:rPr lang="en-US" sz="1050" dirty="0" err="1">
                <a:solidFill>
                  <a:schemeClr val="tx1">
                    <a:lumMod val="75000"/>
                    <a:lumOff val="25000"/>
                  </a:schemeClr>
                </a:solidFill>
              </a:rPr>
              <a:t>modipsant</a:t>
            </a:r>
            <a:r>
              <a:rPr lang="en-US" sz="1050" dirty="0">
                <a:solidFill>
                  <a:schemeClr val="tx1">
                    <a:lumMod val="75000"/>
                    <a:lumOff val="25000"/>
                  </a:schemeClr>
                </a:solidFill>
              </a:rPr>
              <a:t>,</a:t>
            </a:r>
          </a:p>
          <a:p>
            <a:pPr>
              <a:lnSpc>
                <a:spcPct val="120000"/>
              </a:lnSpc>
            </a:pPr>
            <a:endParaRPr lang="en-US" sz="1050" dirty="0">
              <a:solidFill>
                <a:schemeClr val="tx1">
                  <a:lumMod val="75000"/>
                  <a:lumOff val="25000"/>
                </a:schemeClr>
              </a:solidFill>
            </a:endParaRPr>
          </a:p>
          <a:p>
            <a:pPr marL="171450" indent="-171450">
              <a:lnSpc>
                <a:spcPct val="120000"/>
              </a:lnSpc>
              <a:buFont typeface="Arial" panose="020B0604020202020204" pitchFamily="34" charset="0"/>
              <a:buChar char="•"/>
            </a:pPr>
            <a:r>
              <a:rPr lang="en-US" sz="1050" dirty="0">
                <a:solidFill>
                  <a:schemeClr val="tx1">
                    <a:lumMod val="75000"/>
                    <a:lumOff val="25000"/>
                  </a:schemeClr>
                </a:solidFill>
              </a:rPr>
              <a:t>Try to attract interest and curiosity in the first few words.</a:t>
            </a:r>
          </a:p>
          <a:p>
            <a:pPr marL="171450" indent="-171450">
              <a:lnSpc>
                <a:spcPct val="120000"/>
              </a:lnSpc>
              <a:buFont typeface="Arial" panose="020B0604020202020204" pitchFamily="34" charset="0"/>
              <a:buChar char="•"/>
            </a:pPr>
            <a:endParaRPr lang="en-US" sz="1050" dirty="0">
              <a:solidFill>
                <a:schemeClr val="tx1">
                  <a:lumMod val="75000"/>
                  <a:lumOff val="25000"/>
                </a:schemeClr>
              </a:solidFill>
            </a:endParaRPr>
          </a:p>
          <a:p>
            <a:pPr marL="171450" indent="-171450">
              <a:lnSpc>
                <a:spcPct val="120000"/>
              </a:lnSpc>
              <a:buFont typeface="Arial" panose="020B0604020202020204" pitchFamily="34" charset="0"/>
              <a:buChar char="•"/>
            </a:pPr>
            <a:endParaRPr lang="en-US" sz="1050" dirty="0">
              <a:solidFill>
                <a:schemeClr val="tx1">
                  <a:lumMod val="75000"/>
                  <a:lumOff val="25000"/>
                </a:schemeClr>
              </a:solidFill>
            </a:endParaRPr>
          </a:p>
        </p:txBody>
      </p:sp>
      <p:sp>
        <p:nvSpPr>
          <p:cNvPr id="35" name="3">
            <a:extLst>
              <a:ext uri="{FF2B5EF4-FFF2-40B4-BE49-F238E27FC236}">
                <a16:creationId xmlns:a16="http://schemas.microsoft.com/office/drawing/2014/main" id="{D7AC1464-9E86-44A2-ABB9-20E60AEF7C6C}"/>
              </a:ext>
            </a:extLst>
          </p:cNvPr>
          <p:cNvSpPr txBox="1"/>
          <p:nvPr/>
        </p:nvSpPr>
        <p:spPr>
          <a:xfrm>
            <a:off x="4661187" y="1856760"/>
            <a:ext cx="3076454" cy="184666"/>
          </a:xfrm>
          <a:prstGeom prst="rect">
            <a:avLst/>
          </a:prstGeom>
          <a:noFill/>
        </p:spPr>
        <p:txBody>
          <a:bodyPr wrap="square" lIns="0" tIns="0" rIns="0" bIns="0" rtlCol="0" anchor="ctr">
            <a:spAutoFit/>
          </a:bodyPr>
          <a:lstStyle/>
          <a:p>
            <a:r>
              <a:rPr lang="en-US" sz="1200" b="1" dirty="0">
                <a:solidFill>
                  <a:schemeClr val="tx1">
                    <a:lumMod val="75000"/>
                    <a:lumOff val="25000"/>
                  </a:schemeClr>
                </a:solidFill>
              </a:rPr>
              <a:t>HEADER SUMMARY</a:t>
            </a:r>
          </a:p>
        </p:txBody>
      </p:sp>
      <p:sp>
        <p:nvSpPr>
          <p:cNvPr id="38" name="Rectangle 37"/>
          <p:cNvSpPr/>
          <p:nvPr/>
        </p:nvSpPr>
        <p:spPr>
          <a:xfrm>
            <a:off x="4652602" y="974004"/>
            <a:ext cx="4023360" cy="430887"/>
          </a:xfrm>
          <a:prstGeom prst="rect">
            <a:avLst/>
          </a:prstGeom>
        </p:spPr>
        <p:txBody>
          <a:bodyPr wrap="square" lIns="0" tIns="0" rIns="0" bIns="0" anchor="ctr">
            <a:spAutoFit/>
          </a:bodyPr>
          <a:lstStyle/>
          <a:p>
            <a:r>
              <a:rPr lang="en-US" sz="2800" b="1" dirty="0">
                <a:solidFill>
                  <a:schemeClr val="accent1"/>
                </a:solidFill>
              </a:rPr>
              <a:t>CONTENT SUMMARY</a:t>
            </a:r>
          </a:p>
        </p:txBody>
      </p:sp>
      <p:grpSp>
        <p:nvGrpSpPr>
          <p:cNvPr id="39" name="Group 38"/>
          <p:cNvGrpSpPr/>
          <p:nvPr/>
        </p:nvGrpSpPr>
        <p:grpSpPr>
          <a:xfrm>
            <a:off x="4652602" y="1538014"/>
            <a:ext cx="611474" cy="60898"/>
            <a:chOff x="411511" y="4318417"/>
            <a:chExt cx="611474" cy="60898"/>
          </a:xfrm>
        </p:grpSpPr>
        <p:sp>
          <p:nvSpPr>
            <p:cNvPr id="40" name="Oval 13"/>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41" name="Oval 14"/>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42" name="Oval 15"/>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43" name="Oval 16"/>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44" name="Oval 17"/>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45" name="Oval 24"/>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46" name="3">
            <a:extLst>
              <a:ext uri="{FF2B5EF4-FFF2-40B4-BE49-F238E27FC236}">
                <a16:creationId xmlns:a16="http://schemas.microsoft.com/office/drawing/2014/main" id="{D7AC1464-9E86-44A2-ABB9-20E60AEF7C6C}"/>
              </a:ext>
            </a:extLst>
          </p:cNvPr>
          <p:cNvSpPr txBox="1"/>
          <p:nvPr/>
        </p:nvSpPr>
        <p:spPr>
          <a:xfrm>
            <a:off x="4652602" y="701164"/>
            <a:ext cx="3076454" cy="184666"/>
          </a:xfrm>
          <a:prstGeom prst="rect">
            <a:avLst/>
          </a:prstGeom>
          <a:noFill/>
        </p:spPr>
        <p:txBody>
          <a:bodyPr wrap="square" lIns="0" tIns="0" rIns="0" bIns="0" rtlCol="0" anchor="ctr">
            <a:spAutoFit/>
          </a:bodyPr>
          <a:lstStyle/>
          <a:p>
            <a:r>
              <a:rPr lang="en-US" sz="1200" dirty="0">
                <a:solidFill>
                  <a:schemeClr val="tx1">
                    <a:lumMod val="75000"/>
                    <a:lumOff val="25000"/>
                  </a:schemeClr>
                </a:solidFill>
              </a:rPr>
              <a:t>Subtitle Here</a:t>
            </a:r>
          </a:p>
        </p:txBody>
      </p:sp>
    </p:spTree>
    <p:extLst>
      <p:ext uri="{BB962C8B-B14F-4D97-AF65-F5344CB8AC3E}">
        <p14:creationId xmlns:p14="http://schemas.microsoft.com/office/powerpoint/2010/main" val="394324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Pyramid Infographic–</a:t>
            </a:r>
            <a:r>
              <a:rPr lang="ar-SY"/>
              <a:t>5</a:t>
            </a:r>
            <a:r>
              <a:rPr lang="en-US"/>
              <a:t> Layers</a:t>
            </a:r>
            <a:endParaRPr lang="ar-IQ"/>
          </a:p>
        </p:txBody>
      </p:sp>
      <p:grpSp>
        <p:nvGrpSpPr>
          <p:cNvPr id="10" name="Group 9"/>
          <p:cNvGrpSpPr/>
          <p:nvPr/>
        </p:nvGrpSpPr>
        <p:grpSpPr>
          <a:xfrm>
            <a:off x="381000" y="1276350"/>
            <a:ext cx="4468374" cy="3072978"/>
            <a:chOff x="381000" y="1521984"/>
            <a:chExt cx="4468374" cy="3072978"/>
          </a:xfrm>
        </p:grpSpPr>
        <p:grpSp>
          <p:nvGrpSpPr>
            <p:cNvPr id="5" name="Group 4"/>
            <p:cNvGrpSpPr/>
            <p:nvPr/>
          </p:nvGrpSpPr>
          <p:grpSpPr>
            <a:xfrm>
              <a:off x="381000" y="3566650"/>
              <a:ext cx="4468374" cy="1028312"/>
              <a:chOff x="381000" y="3566650"/>
              <a:chExt cx="4468374" cy="1028312"/>
            </a:xfrm>
          </p:grpSpPr>
          <p:sp>
            <p:nvSpPr>
              <p:cNvPr id="61" name="Freeform 2082"/>
              <p:cNvSpPr>
                <a:spLocks/>
              </p:cNvSpPr>
              <p:nvPr/>
            </p:nvSpPr>
            <p:spPr bwMode="auto">
              <a:xfrm flipH="1">
                <a:off x="381000" y="3597739"/>
                <a:ext cx="4468374" cy="997223"/>
              </a:xfrm>
              <a:custGeom>
                <a:avLst/>
                <a:gdLst>
                  <a:gd name="T0" fmla="*/ 210 w 3737"/>
                  <a:gd name="T1" fmla="*/ 0 h 834"/>
                  <a:gd name="T2" fmla="*/ 0 w 3737"/>
                  <a:gd name="T3" fmla="*/ 342 h 834"/>
                  <a:gd name="T4" fmla="*/ 1216 w 3737"/>
                  <a:gd name="T5" fmla="*/ 834 h 834"/>
                  <a:gd name="T6" fmla="*/ 3737 w 3737"/>
                  <a:gd name="T7" fmla="*/ 342 h 834"/>
                  <a:gd name="T8" fmla="*/ 3526 w 3737"/>
                  <a:gd name="T9" fmla="*/ 0 h 834"/>
                  <a:gd name="T10" fmla="*/ 1216 w 3737"/>
                  <a:gd name="T11" fmla="*/ 405 h 834"/>
                  <a:gd name="T12" fmla="*/ 210 w 3737"/>
                  <a:gd name="T13" fmla="*/ 0 h 834"/>
                </a:gdLst>
                <a:ahLst/>
                <a:cxnLst>
                  <a:cxn ang="0">
                    <a:pos x="T0" y="T1"/>
                  </a:cxn>
                  <a:cxn ang="0">
                    <a:pos x="T2" y="T3"/>
                  </a:cxn>
                  <a:cxn ang="0">
                    <a:pos x="T4" y="T5"/>
                  </a:cxn>
                  <a:cxn ang="0">
                    <a:pos x="T6" y="T7"/>
                  </a:cxn>
                  <a:cxn ang="0">
                    <a:pos x="T8" y="T9"/>
                  </a:cxn>
                  <a:cxn ang="0">
                    <a:pos x="T10" y="T11"/>
                  </a:cxn>
                  <a:cxn ang="0">
                    <a:pos x="T12" y="T13"/>
                  </a:cxn>
                </a:cxnLst>
                <a:rect l="0" t="0" r="r" b="b"/>
                <a:pathLst>
                  <a:path w="3737" h="834">
                    <a:moveTo>
                      <a:pt x="210" y="0"/>
                    </a:moveTo>
                    <a:lnTo>
                      <a:pt x="0" y="342"/>
                    </a:lnTo>
                    <a:lnTo>
                      <a:pt x="1216" y="834"/>
                    </a:lnTo>
                    <a:lnTo>
                      <a:pt x="3737" y="342"/>
                    </a:lnTo>
                    <a:lnTo>
                      <a:pt x="3526" y="0"/>
                    </a:lnTo>
                    <a:lnTo>
                      <a:pt x="1216" y="405"/>
                    </a:lnTo>
                    <a:lnTo>
                      <a:pt x="21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088"/>
              <p:cNvSpPr>
                <a:spLocks/>
              </p:cNvSpPr>
              <p:nvPr/>
            </p:nvSpPr>
            <p:spPr bwMode="auto">
              <a:xfrm flipH="1">
                <a:off x="381000" y="3597739"/>
                <a:ext cx="3014389" cy="997223"/>
              </a:xfrm>
              <a:custGeom>
                <a:avLst/>
                <a:gdLst>
                  <a:gd name="T0" fmla="*/ 2310 w 2521"/>
                  <a:gd name="T1" fmla="*/ 0 h 834"/>
                  <a:gd name="T2" fmla="*/ 0 w 2521"/>
                  <a:gd name="T3" fmla="*/ 405 h 834"/>
                  <a:gd name="T4" fmla="*/ 0 w 2521"/>
                  <a:gd name="T5" fmla="*/ 834 h 834"/>
                  <a:gd name="T6" fmla="*/ 2521 w 2521"/>
                  <a:gd name="T7" fmla="*/ 342 h 834"/>
                  <a:gd name="T8" fmla="*/ 2310 w 2521"/>
                  <a:gd name="T9" fmla="*/ 0 h 834"/>
                </a:gdLst>
                <a:ahLst/>
                <a:cxnLst>
                  <a:cxn ang="0">
                    <a:pos x="T0" y="T1"/>
                  </a:cxn>
                  <a:cxn ang="0">
                    <a:pos x="T2" y="T3"/>
                  </a:cxn>
                  <a:cxn ang="0">
                    <a:pos x="T4" y="T5"/>
                  </a:cxn>
                  <a:cxn ang="0">
                    <a:pos x="T6" y="T7"/>
                  </a:cxn>
                  <a:cxn ang="0">
                    <a:pos x="T8" y="T9"/>
                  </a:cxn>
                </a:cxnLst>
                <a:rect l="0" t="0" r="r" b="b"/>
                <a:pathLst>
                  <a:path w="2521" h="834">
                    <a:moveTo>
                      <a:pt x="2310" y="0"/>
                    </a:moveTo>
                    <a:lnTo>
                      <a:pt x="0" y="405"/>
                    </a:lnTo>
                    <a:lnTo>
                      <a:pt x="0" y="834"/>
                    </a:lnTo>
                    <a:lnTo>
                      <a:pt x="2521" y="342"/>
                    </a:lnTo>
                    <a:lnTo>
                      <a:pt x="2310"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120"/>
              <p:cNvSpPr>
                <a:spLocks/>
              </p:cNvSpPr>
              <p:nvPr/>
            </p:nvSpPr>
            <p:spPr bwMode="auto">
              <a:xfrm flipH="1">
                <a:off x="633295" y="3566650"/>
                <a:ext cx="3964979" cy="515352"/>
              </a:xfrm>
              <a:custGeom>
                <a:avLst/>
                <a:gdLst>
                  <a:gd name="T0" fmla="*/ 3163 w 3316"/>
                  <a:gd name="T1" fmla="*/ 0 h 431"/>
                  <a:gd name="T2" fmla="*/ 1006 w 3316"/>
                  <a:gd name="T3" fmla="*/ 346 h 431"/>
                  <a:gd name="T4" fmla="*/ 263 w 3316"/>
                  <a:gd name="T5" fmla="*/ 45 h 431"/>
                  <a:gd name="T6" fmla="*/ 154 w 3316"/>
                  <a:gd name="T7" fmla="*/ 0 h 431"/>
                  <a:gd name="T8" fmla="*/ 0 w 3316"/>
                  <a:gd name="T9" fmla="*/ 26 h 431"/>
                  <a:gd name="T10" fmla="*/ 1006 w 3316"/>
                  <a:gd name="T11" fmla="*/ 431 h 431"/>
                  <a:gd name="T12" fmla="*/ 3316 w 3316"/>
                  <a:gd name="T13" fmla="*/ 26 h 431"/>
                  <a:gd name="T14" fmla="*/ 3163 w 3316"/>
                  <a:gd name="T15" fmla="*/ 0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6" h="431">
                    <a:moveTo>
                      <a:pt x="3163" y="0"/>
                    </a:moveTo>
                    <a:lnTo>
                      <a:pt x="1006" y="346"/>
                    </a:lnTo>
                    <a:lnTo>
                      <a:pt x="263" y="45"/>
                    </a:lnTo>
                    <a:lnTo>
                      <a:pt x="154" y="0"/>
                    </a:lnTo>
                    <a:lnTo>
                      <a:pt x="0" y="26"/>
                    </a:lnTo>
                    <a:lnTo>
                      <a:pt x="1006" y="431"/>
                    </a:lnTo>
                    <a:lnTo>
                      <a:pt x="3316" y="26"/>
                    </a:lnTo>
                    <a:lnTo>
                      <a:pt x="316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120"/>
              <p:cNvSpPr>
                <a:spLocks/>
              </p:cNvSpPr>
              <p:nvPr/>
            </p:nvSpPr>
            <p:spPr bwMode="auto">
              <a:xfrm flipH="1">
                <a:off x="633295" y="3566650"/>
                <a:ext cx="3964979" cy="515352"/>
              </a:xfrm>
              <a:custGeom>
                <a:avLst/>
                <a:gdLst>
                  <a:gd name="T0" fmla="*/ 3163 w 3316"/>
                  <a:gd name="T1" fmla="*/ 0 h 431"/>
                  <a:gd name="T2" fmla="*/ 1006 w 3316"/>
                  <a:gd name="T3" fmla="*/ 346 h 431"/>
                  <a:gd name="T4" fmla="*/ 263 w 3316"/>
                  <a:gd name="T5" fmla="*/ 45 h 431"/>
                  <a:gd name="T6" fmla="*/ 154 w 3316"/>
                  <a:gd name="T7" fmla="*/ 0 h 431"/>
                  <a:gd name="T8" fmla="*/ 0 w 3316"/>
                  <a:gd name="T9" fmla="*/ 26 h 431"/>
                  <a:gd name="T10" fmla="*/ 1006 w 3316"/>
                  <a:gd name="T11" fmla="*/ 431 h 431"/>
                  <a:gd name="T12" fmla="*/ 3316 w 3316"/>
                  <a:gd name="T13" fmla="*/ 26 h 431"/>
                  <a:gd name="T14" fmla="*/ 3163 w 3316"/>
                  <a:gd name="T15" fmla="*/ 0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6" h="431">
                    <a:moveTo>
                      <a:pt x="3163" y="0"/>
                    </a:moveTo>
                    <a:lnTo>
                      <a:pt x="1006" y="346"/>
                    </a:lnTo>
                    <a:lnTo>
                      <a:pt x="263" y="45"/>
                    </a:lnTo>
                    <a:lnTo>
                      <a:pt x="154" y="0"/>
                    </a:lnTo>
                    <a:lnTo>
                      <a:pt x="0" y="26"/>
                    </a:lnTo>
                    <a:lnTo>
                      <a:pt x="1006" y="431"/>
                    </a:lnTo>
                    <a:lnTo>
                      <a:pt x="3316" y="26"/>
                    </a:lnTo>
                    <a:lnTo>
                      <a:pt x="3163"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9" name="Group 108"/>
            <p:cNvGrpSpPr/>
            <p:nvPr/>
          </p:nvGrpSpPr>
          <p:grpSpPr>
            <a:xfrm>
              <a:off x="666775" y="3068039"/>
              <a:ext cx="3896824" cy="912329"/>
              <a:chOff x="666775" y="3068039"/>
              <a:chExt cx="3896824" cy="912329"/>
            </a:xfrm>
          </p:grpSpPr>
          <p:sp>
            <p:nvSpPr>
              <p:cNvPr id="110" name="Freeform 2104"/>
              <p:cNvSpPr>
                <a:spLocks/>
              </p:cNvSpPr>
              <p:nvPr/>
            </p:nvSpPr>
            <p:spPr bwMode="auto">
              <a:xfrm flipH="1">
                <a:off x="666775" y="3099128"/>
                <a:ext cx="3896824" cy="881240"/>
              </a:xfrm>
              <a:custGeom>
                <a:avLst/>
                <a:gdLst>
                  <a:gd name="T0" fmla="*/ 213 w 3259"/>
                  <a:gd name="T1" fmla="*/ 0 h 737"/>
                  <a:gd name="T2" fmla="*/ 0 w 3259"/>
                  <a:gd name="T3" fmla="*/ 339 h 737"/>
                  <a:gd name="T4" fmla="*/ 977 w 3259"/>
                  <a:gd name="T5" fmla="*/ 737 h 737"/>
                  <a:gd name="T6" fmla="*/ 3259 w 3259"/>
                  <a:gd name="T7" fmla="*/ 339 h 737"/>
                  <a:gd name="T8" fmla="*/ 3048 w 3259"/>
                  <a:gd name="T9" fmla="*/ 0 h 737"/>
                  <a:gd name="T10" fmla="*/ 977 w 3259"/>
                  <a:gd name="T11" fmla="*/ 308 h 737"/>
                  <a:gd name="T12" fmla="*/ 213 w 3259"/>
                  <a:gd name="T13" fmla="*/ 0 h 737"/>
                </a:gdLst>
                <a:ahLst/>
                <a:cxnLst>
                  <a:cxn ang="0">
                    <a:pos x="T0" y="T1"/>
                  </a:cxn>
                  <a:cxn ang="0">
                    <a:pos x="T2" y="T3"/>
                  </a:cxn>
                  <a:cxn ang="0">
                    <a:pos x="T4" y="T5"/>
                  </a:cxn>
                  <a:cxn ang="0">
                    <a:pos x="T6" y="T7"/>
                  </a:cxn>
                  <a:cxn ang="0">
                    <a:pos x="T8" y="T9"/>
                  </a:cxn>
                  <a:cxn ang="0">
                    <a:pos x="T10" y="T11"/>
                  </a:cxn>
                  <a:cxn ang="0">
                    <a:pos x="T12" y="T13"/>
                  </a:cxn>
                </a:cxnLst>
                <a:rect l="0" t="0" r="r" b="b"/>
                <a:pathLst>
                  <a:path w="3259" h="737">
                    <a:moveTo>
                      <a:pt x="213" y="0"/>
                    </a:moveTo>
                    <a:lnTo>
                      <a:pt x="0" y="339"/>
                    </a:lnTo>
                    <a:lnTo>
                      <a:pt x="977" y="737"/>
                    </a:lnTo>
                    <a:lnTo>
                      <a:pt x="3259" y="339"/>
                    </a:lnTo>
                    <a:lnTo>
                      <a:pt x="3048" y="0"/>
                    </a:lnTo>
                    <a:lnTo>
                      <a:pt x="977" y="308"/>
                    </a:lnTo>
                    <a:lnTo>
                      <a:pt x="2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2110"/>
              <p:cNvSpPr>
                <a:spLocks/>
              </p:cNvSpPr>
              <p:nvPr/>
            </p:nvSpPr>
            <p:spPr bwMode="auto">
              <a:xfrm flipH="1">
                <a:off x="666775" y="3099128"/>
                <a:ext cx="2728613" cy="881240"/>
              </a:xfrm>
              <a:custGeom>
                <a:avLst/>
                <a:gdLst>
                  <a:gd name="T0" fmla="*/ 2071 w 2282"/>
                  <a:gd name="T1" fmla="*/ 0 h 737"/>
                  <a:gd name="T2" fmla="*/ 0 w 2282"/>
                  <a:gd name="T3" fmla="*/ 308 h 737"/>
                  <a:gd name="T4" fmla="*/ 0 w 2282"/>
                  <a:gd name="T5" fmla="*/ 737 h 737"/>
                  <a:gd name="T6" fmla="*/ 2282 w 2282"/>
                  <a:gd name="T7" fmla="*/ 339 h 737"/>
                  <a:gd name="T8" fmla="*/ 2071 w 2282"/>
                  <a:gd name="T9" fmla="*/ 0 h 737"/>
                </a:gdLst>
                <a:ahLst/>
                <a:cxnLst>
                  <a:cxn ang="0">
                    <a:pos x="T0" y="T1"/>
                  </a:cxn>
                  <a:cxn ang="0">
                    <a:pos x="T2" y="T3"/>
                  </a:cxn>
                  <a:cxn ang="0">
                    <a:pos x="T4" y="T5"/>
                  </a:cxn>
                  <a:cxn ang="0">
                    <a:pos x="T6" y="T7"/>
                  </a:cxn>
                  <a:cxn ang="0">
                    <a:pos x="T8" y="T9"/>
                  </a:cxn>
                </a:cxnLst>
                <a:rect l="0" t="0" r="r" b="b"/>
                <a:pathLst>
                  <a:path w="2282" h="737">
                    <a:moveTo>
                      <a:pt x="2071" y="0"/>
                    </a:moveTo>
                    <a:lnTo>
                      <a:pt x="0" y="308"/>
                    </a:lnTo>
                    <a:lnTo>
                      <a:pt x="0" y="737"/>
                    </a:lnTo>
                    <a:lnTo>
                      <a:pt x="2282" y="339"/>
                    </a:lnTo>
                    <a:lnTo>
                      <a:pt x="2071"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2128"/>
              <p:cNvSpPr>
                <a:spLocks/>
              </p:cNvSpPr>
              <p:nvPr/>
            </p:nvSpPr>
            <p:spPr bwMode="auto">
              <a:xfrm flipH="1">
                <a:off x="919070" y="3068039"/>
                <a:ext cx="3389842" cy="399368"/>
              </a:xfrm>
              <a:custGeom>
                <a:avLst/>
                <a:gdLst>
                  <a:gd name="T0" fmla="*/ 2679 w 2835"/>
                  <a:gd name="T1" fmla="*/ 0 h 334"/>
                  <a:gd name="T2" fmla="*/ 771 w 2835"/>
                  <a:gd name="T3" fmla="*/ 247 h 334"/>
                  <a:gd name="T4" fmla="*/ 764 w 2835"/>
                  <a:gd name="T5" fmla="*/ 249 h 334"/>
                  <a:gd name="T6" fmla="*/ 764 w 2835"/>
                  <a:gd name="T7" fmla="*/ 247 h 334"/>
                  <a:gd name="T8" fmla="*/ 764 w 2835"/>
                  <a:gd name="T9" fmla="*/ 249 h 334"/>
                  <a:gd name="T10" fmla="*/ 764 w 2835"/>
                  <a:gd name="T11" fmla="*/ 247 h 334"/>
                  <a:gd name="T12" fmla="*/ 764 w 2835"/>
                  <a:gd name="T13" fmla="*/ 247 h 334"/>
                  <a:gd name="T14" fmla="*/ 757 w 2835"/>
                  <a:gd name="T15" fmla="*/ 244 h 334"/>
                  <a:gd name="T16" fmla="*/ 154 w 2835"/>
                  <a:gd name="T17" fmla="*/ 0 h 334"/>
                  <a:gd name="T18" fmla="*/ 0 w 2835"/>
                  <a:gd name="T19" fmla="*/ 26 h 334"/>
                  <a:gd name="T20" fmla="*/ 764 w 2835"/>
                  <a:gd name="T21" fmla="*/ 334 h 334"/>
                  <a:gd name="T22" fmla="*/ 2835 w 2835"/>
                  <a:gd name="T23" fmla="*/ 26 h 334"/>
                  <a:gd name="T24" fmla="*/ 2679 w 2835"/>
                  <a:gd name="T2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5" h="334">
                    <a:moveTo>
                      <a:pt x="2679" y="0"/>
                    </a:moveTo>
                    <a:lnTo>
                      <a:pt x="771" y="247"/>
                    </a:lnTo>
                    <a:lnTo>
                      <a:pt x="764" y="249"/>
                    </a:lnTo>
                    <a:lnTo>
                      <a:pt x="764" y="247"/>
                    </a:lnTo>
                    <a:lnTo>
                      <a:pt x="764" y="249"/>
                    </a:lnTo>
                    <a:lnTo>
                      <a:pt x="764" y="247"/>
                    </a:lnTo>
                    <a:lnTo>
                      <a:pt x="764" y="247"/>
                    </a:lnTo>
                    <a:lnTo>
                      <a:pt x="757" y="244"/>
                    </a:lnTo>
                    <a:lnTo>
                      <a:pt x="154" y="0"/>
                    </a:lnTo>
                    <a:lnTo>
                      <a:pt x="0" y="26"/>
                    </a:lnTo>
                    <a:lnTo>
                      <a:pt x="764" y="334"/>
                    </a:lnTo>
                    <a:lnTo>
                      <a:pt x="2835" y="26"/>
                    </a:lnTo>
                    <a:lnTo>
                      <a:pt x="267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2128"/>
              <p:cNvSpPr>
                <a:spLocks/>
              </p:cNvSpPr>
              <p:nvPr/>
            </p:nvSpPr>
            <p:spPr bwMode="auto">
              <a:xfrm flipH="1">
                <a:off x="919070" y="3068039"/>
                <a:ext cx="3389842" cy="399368"/>
              </a:xfrm>
              <a:custGeom>
                <a:avLst/>
                <a:gdLst>
                  <a:gd name="T0" fmla="*/ 2679 w 2835"/>
                  <a:gd name="T1" fmla="*/ 0 h 334"/>
                  <a:gd name="T2" fmla="*/ 771 w 2835"/>
                  <a:gd name="T3" fmla="*/ 247 h 334"/>
                  <a:gd name="T4" fmla="*/ 764 w 2835"/>
                  <a:gd name="T5" fmla="*/ 249 h 334"/>
                  <a:gd name="T6" fmla="*/ 764 w 2835"/>
                  <a:gd name="T7" fmla="*/ 247 h 334"/>
                  <a:gd name="T8" fmla="*/ 764 w 2835"/>
                  <a:gd name="T9" fmla="*/ 249 h 334"/>
                  <a:gd name="T10" fmla="*/ 764 w 2835"/>
                  <a:gd name="T11" fmla="*/ 247 h 334"/>
                  <a:gd name="T12" fmla="*/ 764 w 2835"/>
                  <a:gd name="T13" fmla="*/ 247 h 334"/>
                  <a:gd name="T14" fmla="*/ 757 w 2835"/>
                  <a:gd name="T15" fmla="*/ 244 h 334"/>
                  <a:gd name="T16" fmla="*/ 154 w 2835"/>
                  <a:gd name="T17" fmla="*/ 0 h 334"/>
                  <a:gd name="T18" fmla="*/ 0 w 2835"/>
                  <a:gd name="T19" fmla="*/ 26 h 334"/>
                  <a:gd name="T20" fmla="*/ 764 w 2835"/>
                  <a:gd name="T21" fmla="*/ 334 h 334"/>
                  <a:gd name="T22" fmla="*/ 2835 w 2835"/>
                  <a:gd name="T23" fmla="*/ 26 h 334"/>
                  <a:gd name="T24" fmla="*/ 2679 w 2835"/>
                  <a:gd name="T2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5" h="334">
                    <a:moveTo>
                      <a:pt x="2679" y="0"/>
                    </a:moveTo>
                    <a:lnTo>
                      <a:pt x="771" y="247"/>
                    </a:lnTo>
                    <a:lnTo>
                      <a:pt x="764" y="249"/>
                    </a:lnTo>
                    <a:lnTo>
                      <a:pt x="764" y="247"/>
                    </a:lnTo>
                    <a:lnTo>
                      <a:pt x="764" y="249"/>
                    </a:lnTo>
                    <a:lnTo>
                      <a:pt x="764" y="247"/>
                    </a:lnTo>
                    <a:lnTo>
                      <a:pt x="764" y="247"/>
                    </a:lnTo>
                    <a:lnTo>
                      <a:pt x="757" y="244"/>
                    </a:lnTo>
                    <a:lnTo>
                      <a:pt x="154" y="0"/>
                    </a:lnTo>
                    <a:lnTo>
                      <a:pt x="0" y="26"/>
                    </a:lnTo>
                    <a:lnTo>
                      <a:pt x="764" y="334"/>
                    </a:lnTo>
                    <a:lnTo>
                      <a:pt x="2835" y="26"/>
                    </a:lnTo>
                    <a:lnTo>
                      <a:pt x="2679"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p:nvPr/>
          </p:nvGrpSpPr>
          <p:grpSpPr>
            <a:xfrm>
              <a:off x="954941" y="2569427"/>
              <a:ext cx="3320491" cy="796344"/>
              <a:chOff x="954941" y="2569427"/>
              <a:chExt cx="3320491" cy="796344"/>
            </a:xfrm>
          </p:grpSpPr>
          <p:sp>
            <p:nvSpPr>
              <p:cNvPr id="115" name="Freeform 2112"/>
              <p:cNvSpPr>
                <a:spLocks/>
              </p:cNvSpPr>
              <p:nvPr/>
            </p:nvSpPr>
            <p:spPr bwMode="auto">
              <a:xfrm flipH="1">
                <a:off x="954941" y="2600516"/>
                <a:ext cx="3320491" cy="765255"/>
              </a:xfrm>
              <a:custGeom>
                <a:avLst/>
                <a:gdLst>
                  <a:gd name="T0" fmla="*/ 211 w 2777"/>
                  <a:gd name="T1" fmla="*/ 0 h 640"/>
                  <a:gd name="T2" fmla="*/ 0 w 2777"/>
                  <a:gd name="T3" fmla="*/ 341 h 640"/>
                  <a:gd name="T4" fmla="*/ 736 w 2777"/>
                  <a:gd name="T5" fmla="*/ 640 h 640"/>
                  <a:gd name="T6" fmla="*/ 2777 w 2777"/>
                  <a:gd name="T7" fmla="*/ 341 h 640"/>
                  <a:gd name="T8" fmla="*/ 2566 w 2777"/>
                  <a:gd name="T9" fmla="*/ 0 h 640"/>
                  <a:gd name="T10" fmla="*/ 736 w 2777"/>
                  <a:gd name="T11" fmla="*/ 214 h 640"/>
                  <a:gd name="T12" fmla="*/ 211 w 2777"/>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2777" h="640">
                    <a:moveTo>
                      <a:pt x="211" y="0"/>
                    </a:moveTo>
                    <a:lnTo>
                      <a:pt x="0" y="341"/>
                    </a:lnTo>
                    <a:lnTo>
                      <a:pt x="736" y="640"/>
                    </a:lnTo>
                    <a:lnTo>
                      <a:pt x="2777" y="341"/>
                    </a:lnTo>
                    <a:lnTo>
                      <a:pt x="2566" y="0"/>
                    </a:lnTo>
                    <a:lnTo>
                      <a:pt x="736" y="214"/>
                    </a:lnTo>
                    <a:lnTo>
                      <a:pt x="21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2118"/>
              <p:cNvSpPr>
                <a:spLocks/>
              </p:cNvSpPr>
              <p:nvPr/>
            </p:nvSpPr>
            <p:spPr bwMode="auto">
              <a:xfrm flipH="1">
                <a:off x="954941" y="2600516"/>
                <a:ext cx="2440447" cy="762864"/>
              </a:xfrm>
              <a:custGeom>
                <a:avLst/>
                <a:gdLst>
                  <a:gd name="T0" fmla="*/ 1830 w 2041"/>
                  <a:gd name="T1" fmla="*/ 0 h 638"/>
                  <a:gd name="T2" fmla="*/ 0 w 2041"/>
                  <a:gd name="T3" fmla="*/ 214 h 638"/>
                  <a:gd name="T4" fmla="*/ 0 w 2041"/>
                  <a:gd name="T5" fmla="*/ 638 h 638"/>
                  <a:gd name="T6" fmla="*/ 3 w 2041"/>
                  <a:gd name="T7" fmla="*/ 638 h 638"/>
                  <a:gd name="T8" fmla="*/ 2041 w 2041"/>
                  <a:gd name="T9" fmla="*/ 341 h 638"/>
                  <a:gd name="T10" fmla="*/ 1830 w 2041"/>
                  <a:gd name="T11" fmla="*/ 0 h 638"/>
                </a:gdLst>
                <a:ahLst/>
                <a:cxnLst>
                  <a:cxn ang="0">
                    <a:pos x="T0" y="T1"/>
                  </a:cxn>
                  <a:cxn ang="0">
                    <a:pos x="T2" y="T3"/>
                  </a:cxn>
                  <a:cxn ang="0">
                    <a:pos x="T4" y="T5"/>
                  </a:cxn>
                  <a:cxn ang="0">
                    <a:pos x="T6" y="T7"/>
                  </a:cxn>
                  <a:cxn ang="0">
                    <a:pos x="T8" y="T9"/>
                  </a:cxn>
                  <a:cxn ang="0">
                    <a:pos x="T10" y="T11"/>
                  </a:cxn>
                </a:cxnLst>
                <a:rect l="0" t="0" r="r" b="b"/>
                <a:pathLst>
                  <a:path w="2041" h="638">
                    <a:moveTo>
                      <a:pt x="1830" y="0"/>
                    </a:moveTo>
                    <a:lnTo>
                      <a:pt x="0" y="214"/>
                    </a:lnTo>
                    <a:lnTo>
                      <a:pt x="0" y="638"/>
                    </a:lnTo>
                    <a:lnTo>
                      <a:pt x="3" y="638"/>
                    </a:lnTo>
                    <a:lnTo>
                      <a:pt x="2041" y="341"/>
                    </a:lnTo>
                    <a:lnTo>
                      <a:pt x="1830"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2136"/>
              <p:cNvSpPr>
                <a:spLocks/>
              </p:cNvSpPr>
              <p:nvPr/>
            </p:nvSpPr>
            <p:spPr bwMode="auto">
              <a:xfrm flipH="1">
                <a:off x="1207236" y="2569427"/>
                <a:ext cx="2813509" cy="286971"/>
              </a:xfrm>
              <a:custGeom>
                <a:avLst/>
                <a:gdLst>
                  <a:gd name="T0" fmla="*/ 2199 w 2353"/>
                  <a:gd name="T1" fmla="*/ 0 h 240"/>
                  <a:gd name="T2" fmla="*/ 523 w 2353"/>
                  <a:gd name="T3" fmla="*/ 152 h 240"/>
                  <a:gd name="T4" fmla="*/ 154 w 2353"/>
                  <a:gd name="T5" fmla="*/ 0 h 240"/>
                  <a:gd name="T6" fmla="*/ 0 w 2353"/>
                  <a:gd name="T7" fmla="*/ 26 h 240"/>
                  <a:gd name="T8" fmla="*/ 523 w 2353"/>
                  <a:gd name="T9" fmla="*/ 240 h 240"/>
                  <a:gd name="T10" fmla="*/ 2353 w 2353"/>
                  <a:gd name="T11" fmla="*/ 26 h 240"/>
                  <a:gd name="T12" fmla="*/ 2199 w 2353"/>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353" h="240">
                    <a:moveTo>
                      <a:pt x="2199" y="0"/>
                    </a:moveTo>
                    <a:lnTo>
                      <a:pt x="523" y="152"/>
                    </a:lnTo>
                    <a:lnTo>
                      <a:pt x="154" y="0"/>
                    </a:lnTo>
                    <a:lnTo>
                      <a:pt x="0" y="26"/>
                    </a:lnTo>
                    <a:lnTo>
                      <a:pt x="523" y="240"/>
                    </a:lnTo>
                    <a:lnTo>
                      <a:pt x="2353" y="26"/>
                    </a:lnTo>
                    <a:lnTo>
                      <a:pt x="219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2136"/>
              <p:cNvSpPr>
                <a:spLocks/>
              </p:cNvSpPr>
              <p:nvPr/>
            </p:nvSpPr>
            <p:spPr bwMode="auto">
              <a:xfrm flipH="1">
                <a:off x="1207236" y="2569427"/>
                <a:ext cx="2813509" cy="286971"/>
              </a:xfrm>
              <a:custGeom>
                <a:avLst/>
                <a:gdLst>
                  <a:gd name="T0" fmla="*/ 2199 w 2353"/>
                  <a:gd name="T1" fmla="*/ 0 h 240"/>
                  <a:gd name="T2" fmla="*/ 523 w 2353"/>
                  <a:gd name="T3" fmla="*/ 152 h 240"/>
                  <a:gd name="T4" fmla="*/ 154 w 2353"/>
                  <a:gd name="T5" fmla="*/ 0 h 240"/>
                  <a:gd name="T6" fmla="*/ 0 w 2353"/>
                  <a:gd name="T7" fmla="*/ 26 h 240"/>
                  <a:gd name="T8" fmla="*/ 523 w 2353"/>
                  <a:gd name="T9" fmla="*/ 240 h 240"/>
                  <a:gd name="T10" fmla="*/ 2353 w 2353"/>
                  <a:gd name="T11" fmla="*/ 26 h 240"/>
                  <a:gd name="T12" fmla="*/ 2199 w 2353"/>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353" h="240">
                    <a:moveTo>
                      <a:pt x="2199" y="0"/>
                    </a:moveTo>
                    <a:lnTo>
                      <a:pt x="523" y="152"/>
                    </a:lnTo>
                    <a:lnTo>
                      <a:pt x="154" y="0"/>
                    </a:lnTo>
                    <a:lnTo>
                      <a:pt x="0" y="26"/>
                    </a:lnTo>
                    <a:lnTo>
                      <a:pt x="523" y="240"/>
                    </a:lnTo>
                    <a:lnTo>
                      <a:pt x="2353" y="26"/>
                    </a:lnTo>
                    <a:lnTo>
                      <a:pt x="2199"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p:nvPr/>
          </p:nvGrpSpPr>
          <p:grpSpPr>
            <a:xfrm>
              <a:off x="1240716" y="2074403"/>
              <a:ext cx="2748941" cy="676773"/>
              <a:chOff x="1240716" y="2074403"/>
              <a:chExt cx="2748941" cy="676773"/>
            </a:xfrm>
          </p:grpSpPr>
          <p:sp>
            <p:nvSpPr>
              <p:cNvPr id="120" name="Freeform 2096"/>
              <p:cNvSpPr>
                <a:spLocks/>
              </p:cNvSpPr>
              <p:nvPr/>
            </p:nvSpPr>
            <p:spPr bwMode="auto">
              <a:xfrm flipH="1">
                <a:off x="1240716" y="2101904"/>
                <a:ext cx="2748941" cy="649272"/>
              </a:xfrm>
              <a:custGeom>
                <a:avLst/>
                <a:gdLst>
                  <a:gd name="T0" fmla="*/ 497 w 2299"/>
                  <a:gd name="T1" fmla="*/ 116 h 543"/>
                  <a:gd name="T2" fmla="*/ 213 w 2299"/>
                  <a:gd name="T3" fmla="*/ 0 h 543"/>
                  <a:gd name="T4" fmla="*/ 0 w 2299"/>
                  <a:gd name="T5" fmla="*/ 341 h 543"/>
                  <a:gd name="T6" fmla="*/ 497 w 2299"/>
                  <a:gd name="T7" fmla="*/ 543 h 543"/>
                  <a:gd name="T8" fmla="*/ 2299 w 2299"/>
                  <a:gd name="T9" fmla="*/ 341 h 543"/>
                  <a:gd name="T10" fmla="*/ 2088 w 2299"/>
                  <a:gd name="T11" fmla="*/ 0 h 543"/>
                  <a:gd name="T12" fmla="*/ 497 w 2299"/>
                  <a:gd name="T13" fmla="*/ 116 h 543"/>
                </a:gdLst>
                <a:ahLst/>
                <a:cxnLst>
                  <a:cxn ang="0">
                    <a:pos x="T0" y="T1"/>
                  </a:cxn>
                  <a:cxn ang="0">
                    <a:pos x="T2" y="T3"/>
                  </a:cxn>
                  <a:cxn ang="0">
                    <a:pos x="T4" y="T5"/>
                  </a:cxn>
                  <a:cxn ang="0">
                    <a:pos x="T6" y="T7"/>
                  </a:cxn>
                  <a:cxn ang="0">
                    <a:pos x="T8" y="T9"/>
                  </a:cxn>
                  <a:cxn ang="0">
                    <a:pos x="T10" y="T11"/>
                  </a:cxn>
                  <a:cxn ang="0">
                    <a:pos x="T12" y="T13"/>
                  </a:cxn>
                </a:cxnLst>
                <a:rect l="0" t="0" r="r" b="b"/>
                <a:pathLst>
                  <a:path w="2299" h="543">
                    <a:moveTo>
                      <a:pt x="497" y="116"/>
                    </a:moveTo>
                    <a:lnTo>
                      <a:pt x="213" y="0"/>
                    </a:lnTo>
                    <a:lnTo>
                      <a:pt x="0" y="341"/>
                    </a:lnTo>
                    <a:lnTo>
                      <a:pt x="497" y="543"/>
                    </a:lnTo>
                    <a:lnTo>
                      <a:pt x="2299" y="341"/>
                    </a:lnTo>
                    <a:lnTo>
                      <a:pt x="2088" y="0"/>
                    </a:lnTo>
                    <a:lnTo>
                      <a:pt x="497" y="1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102"/>
              <p:cNvSpPr>
                <a:spLocks/>
              </p:cNvSpPr>
              <p:nvPr/>
            </p:nvSpPr>
            <p:spPr bwMode="auto">
              <a:xfrm flipH="1">
                <a:off x="1240717" y="2101904"/>
                <a:ext cx="2154672" cy="649272"/>
              </a:xfrm>
              <a:custGeom>
                <a:avLst/>
                <a:gdLst>
                  <a:gd name="T0" fmla="*/ 1591 w 1802"/>
                  <a:gd name="T1" fmla="*/ 0 h 543"/>
                  <a:gd name="T2" fmla="*/ 1307 w 1802"/>
                  <a:gd name="T3" fmla="*/ 22 h 543"/>
                  <a:gd name="T4" fmla="*/ 0 w 1802"/>
                  <a:gd name="T5" fmla="*/ 116 h 543"/>
                  <a:gd name="T6" fmla="*/ 0 w 1802"/>
                  <a:gd name="T7" fmla="*/ 543 h 543"/>
                  <a:gd name="T8" fmla="*/ 1802 w 1802"/>
                  <a:gd name="T9" fmla="*/ 341 h 543"/>
                  <a:gd name="T10" fmla="*/ 1591 w 1802"/>
                  <a:gd name="T11" fmla="*/ 0 h 543"/>
                </a:gdLst>
                <a:ahLst/>
                <a:cxnLst>
                  <a:cxn ang="0">
                    <a:pos x="T0" y="T1"/>
                  </a:cxn>
                  <a:cxn ang="0">
                    <a:pos x="T2" y="T3"/>
                  </a:cxn>
                  <a:cxn ang="0">
                    <a:pos x="T4" y="T5"/>
                  </a:cxn>
                  <a:cxn ang="0">
                    <a:pos x="T6" y="T7"/>
                  </a:cxn>
                  <a:cxn ang="0">
                    <a:pos x="T8" y="T9"/>
                  </a:cxn>
                  <a:cxn ang="0">
                    <a:pos x="T10" y="T11"/>
                  </a:cxn>
                </a:cxnLst>
                <a:rect l="0" t="0" r="r" b="b"/>
                <a:pathLst>
                  <a:path w="1802" h="543">
                    <a:moveTo>
                      <a:pt x="1591" y="0"/>
                    </a:moveTo>
                    <a:lnTo>
                      <a:pt x="1307" y="22"/>
                    </a:lnTo>
                    <a:lnTo>
                      <a:pt x="0" y="116"/>
                    </a:lnTo>
                    <a:lnTo>
                      <a:pt x="0" y="543"/>
                    </a:lnTo>
                    <a:lnTo>
                      <a:pt x="1802" y="341"/>
                    </a:lnTo>
                    <a:lnTo>
                      <a:pt x="1591"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124"/>
              <p:cNvSpPr>
                <a:spLocks/>
              </p:cNvSpPr>
              <p:nvPr/>
            </p:nvSpPr>
            <p:spPr bwMode="auto">
              <a:xfrm flipH="1">
                <a:off x="1495403" y="2074403"/>
                <a:ext cx="2239568" cy="166204"/>
              </a:xfrm>
              <a:custGeom>
                <a:avLst/>
                <a:gdLst>
                  <a:gd name="T0" fmla="*/ 1719 w 1873"/>
                  <a:gd name="T1" fmla="*/ 0 h 139"/>
                  <a:gd name="T2" fmla="*/ 284 w 1873"/>
                  <a:gd name="T3" fmla="*/ 49 h 139"/>
                  <a:gd name="T4" fmla="*/ 154 w 1873"/>
                  <a:gd name="T5" fmla="*/ 0 h 139"/>
                  <a:gd name="T6" fmla="*/ 0 w 1873"/>
                  <a:gd name="T7" fmla="*/ 23 h 139"/>
                  <a:gd name="T8" fmla="*/ 284 w 1873"/>
                  <a:gd name="T9" fmla="*/ 139 h 139"/>
                  <a:gd name="T10" fmla="*/ 284 w 1873"/>
                  <a:gd name="T11" fmla="*/ 139 h 139"/>
                  <a:gd name="T12" fmla="*/ 284 w 1873"/>
                  <a:gd name="T13" fmla="*/ 139 h 139"/>
                  <a:gd name="T14" fmla="*/ 1591 w 1873"/>
                  <a:gd name="T15" fmla="*/ 45 h 139"/>
                  <a:gd name="T16" fmla="*/ 1873 w 1873"/>
                  <a:gd name="T17" fmla="*/ 23 h 139"/>
                  <a:gd name="T18" fmla="*/ 1719 w 1873"/>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3" h="139">
                    <a:moveTo>
                      <a:pt x="1719" y="0"/>
                    </a:moveTo>
                    <a:lnTo>
                      <a:pt x="284" y="49"/>
                    </a:lnTo>
                    <a:lnTo>
                      <a:pt x="154" y="0"/>
                    </a:lnTo>
                    <a:lnTo>
                      <a:pt x="0" y="23"/>
                    </a:lnTo>
                    <a:lnTo>
                      <a:pt x="284" y="139"/>
                    </a:lnTo>
                    <a:lnTo>
                      <a:pt x="284" y="139"/>
                    </a:lnTo>
                    <a:lnTo>
                      <a:pt x="284" y="139"/>
                    </a:lnTo>
                    <a:lnTo>
                      <a:pt x="1591" y="45"/>
                    </a:lnTo>
                    <a:lnTo>
                      <a:pt x="1873" y="23"/>
                    </a:lnTo>
                    <a:lnTo>
                      <a:pt x="171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124"/>
              <p:cNvSpPr>
                <a:spLocks/>
              </p:cNvSpPr>
              <p:nvPr/>
            </p:nvSpPr>
            <p:spPr bwMode="auto">
              <a:xfrm flipH="1">
                <a:off x="1495403" y="2074403"/>
                <a:ext cx="2239568" cy="166204"/>
              </a:xfrm>
              <a:custGeom>
                <a:avLst/>
                <a:gdLst>
                  <a:gd name="T0" fmla="*/ 1719 w 1873"/>
                  <a:gd name="T1" fmla="*/ 0 h 139"/>
                  <a:gd name="T2" fmla="*/ 284 w 1873"/>
                  <a:gd name="T3" fmla="*/ 49 h 139"/>
                  <a:gd name="T4" fmla="*/ 154 w 1873"/>
                  <a:gd name="T5" fmla="*/ 0 h 139"/>
                  <a:gd name="T6" fmla="*/ 0 w 1873"/>
                  <a:gd name="T7" fmla="*/ 23 h 139"/>
                  <a:gd name="T8" fmla="*/ 284 w 1873"/>
                  <a:gd name="T9" fmla="*/ 139 h 139"/>
                  <a:gd name="T10" fmla="*/ 284 w 1873"/>
                  <a:gd name="T11" fmla="*/ 139 h 139"/>
                  <a:gd name="T12" fmla="*/ 284 w 1873"/>
                  <a:gd name="T13" fmla="*/ 139 h 139"/>
                  <a:gd name="T14" fmla="*/ 1591 w 1873"/>
                  <a:gd name="T15" fmla="*/ 45 h 139"/>
                  <a:gd name="T16" fmla="*/ 1873 w 1873"/>
                  <a:gd name="T17" fmla="*/ 23 h 139"/>
                  <a:gd name="T18" fmla="*/ 1719 w 1873"/>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3" h="139">
                    <a:moveTo>
                      <a:pt x="1719" y="0"/>
                    </a:moveTo>
                    <a:lnTo>
                      <a:pt x="284" y="49"/>
                    </a:lnTo>
                    <a:lnTo>
                      <a:pt x="154" y="0"/>
                    </a:lnTo>
                    <a:lnTo>
                      <a:pt x="0" y="23"/>
                    </a:lnTo>
                    <a:lnTo>
                      <a:pt x="284" y="139"/>
                    </a:lnTo>
                    <a:lnTo>
                      <a:pt x="284" y="139"/>
                    </a:lnTo>
                    <a:lnTo>
                      <a:pt x="284" y="139"/>
                    </a:lnTo>
                    <a:lnTo>
                      <a:pt x="1591" y="45"/>
                    </a:lnTo>
                    <a:lnTo>
                      <a:pt x="1873" y="23"/>
                    </a:lnTo>
                    <a:lnTo>
                      <a:pt x="1719"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4" name="Group 123"/>
            <p:cNvGrpSpPr/>
            <p:nvPr/>
          </p:nvGrpSpPr>
          <p:grpSpPr>
            <a:xfrm>
              <a:off x="1527687" y="1521984"/>
              <a:ext cx="2172608" cy="611009"/>
              <a:chOff x="1527687" y="1521984"/>
              <a:chExt cx="2172608" cy="611009"/>
            </a:xfrm>
          </p:grpSpPr>
          <p:sp>
            <p:nvSpPr>
              <p:cNvPr id="125" name="Freeform 2090"/>
              <p:cNvSpPr>
                <a:spLocks/>
              </p:cNvSpPr>
              <p:nvPr/>
            </p:nvSpPr>
            <p:spPr bwMode="auto">
              <a:xfrm flipH="1">
                <a:off x="1527687" y="1521984"/>
                <a:ext cx="2172608" cy="611009"/>
              </a:xfrm>
              <a:custGeom>
                <a:avLst/>
                <a:gdLst>
                  <a:gd name="T0" fmla="*/ 1817 w 1817"/>
                  <a:gd name="T1" fmla="*/ 409 h 511"/>
                  <a:gd name="T2" fmla="*/ 255 w 1817"/>
                  <a:gd name="T3" fmla="*/ 0 h 511"/>
                  <a:gd name="T4" fmla="*/ 0 w 1817"/>
                  <a:gd name="T5" fmla="*/ 409 h 511"/>
                  <a:gd name="T6" fmla="*/ 255 w 1817"/>
                  <a:gd name="T7" fmla="*/ 511 h 511"/>
                  <a:gd name="T8" fmla="*/ 1817 w 1817"/>
                  <a:gd name="T9" fmla="*/ 409 h 511"/>
                </a:gdLst>
                <a:ahLst/>
                <a:cxnLst>
                  <a:cxn ang="0">
                    <a:pos x="T0" y="T1"/>
                  </a:cxn>
                  <a:cxn ang="0">
                    <a:pos x="T2" y="T3"/>
                  </a:cxn>
                  <a:cxn ang="0">
                    <a:pos x="T4" y="T5"/>
                  </a:cxn>
                  <a:cxn ang="0">
                    <a:pos x="T6" y="T7"/>
                  </a:cxn>
                  <a:cxn ang="0">
                    <a:pos x="T8" y="T9"/>
                  </a:cxn>
                </a:cxnLst>
                <a:rect l="0" t="0" r="r" b="b"/>
                <a:pathLst>
                  <a:path w="1817" h="511">
                    <a:moveTo>
                      <a:pt x="1817" y="409"/>
                    </a:moveTo>
                    <a:lnTo>
                      <a:pt x="255" y="0"/>
                    </a:lnTo>
                    <a:lnTo>
                      <a:pt x="0" y="409"/>
                    </a:lnTo>
                    <a:lnTo>
                      <a:pt x="255" y="511"/>
                    </a:lnTo>
                    <a:lnTo>
                      <a:pt x="1817" y="4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094"/>
              <p:cNvSpPr>
                <a:spLocks/>
              </p:cNvSpPr>
              <p:nvPr/>
            </p:nvSpPr>
            <p:spPr bwMode="auto">
              <a:xfrm flipH="1">
                <a:off x="1527688" y="1521984"/>
                <a:ext cx="1867701" cy="611009"/>
              </a:xfrm>
              <a:custGeom>
                <a:avLst/>
                <a:gdLst>
                  <a:gd name="T0" fmla="*/ 0 w 1562"/>
                  <a:gd name="T1" fmla="*/ 0 h 511"/>
                  <a:gd name="T2" fmla="*/ 0 w 1562"/>
                  <a:gd name="T3" fmla="*/ 511 h 511"/>
                  <a:gd name="T4" fmla="*/ 1562 w 1562"/>
                  <a:gd name="T5" fmla="*/ 409 h 511"/>
                  <a:gd name="T6" fmla="*/ 0 w 1562"/>
                  <a:gd name="T7" fmla="*/ 0 h 511"/>
                </a:gdLst>
                <a:ahLst/>
                <a:cxnLst>
                  <a:cxn ang="0">
                    <a:pos x="T0" y="T1"/>
                  </a:cxn>
                  <a:cxn ang="0">
                    <a:pos x="T2" y="T3"/>
                  </a:cxn>
                  <a:cxn ang="0">
                    <a:pos x="T4" y="T5"/>
                  </a:cxn>
                  <a:cxn ang="0">
                    <a:pos x="T6" y="T7"/>
                  </a:cxn>
                </a:cxnLst>
                <a:rect l="0" t="0" r="r" b="b"/>
                <a:pathLst>
                  <a:path w="1562" h="511">
                    <a:moveTo>
                      <a:pt x="0" y="0"/>
                    </a:moveTo>
                    <a:lnTo>
                      <a:pt x="0" y="511"/>
                    </a:lnTo>
                    <a:lnTo>
                      <a:pt x="1562" y="409"/>
                    </a:lnTo>
                    <a:lnTo>
                      <a:pt x="0"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54" name="TextBox 53">
            <a:extLst>
              <a:ext uri="{FF2B5EF4-FFF2-40B4-BE49-F238E27FC236}">
                <a16:creationId xmlns:a16="http://schemas.microsoft.com/office/drawing/2014/main" id="{C94E9E17-CE0C-4A6C-8162-8727CA72AC6A}"/>
              </a:ext>
            </a:extLst>
          </p:cNvPr>
          <p:cNvSpPr txBox="1"/>
          <p:nvPr/>
        </p:nvSpPr>
        <p:spPr>
          <a:xfrm rot="233453" flipH="1">
            <a:off x="1710119" y="1595215"/>
            <a:ext cx="1590415" cy="161583"/>
          </a:xfrm>
          <a:prstGeom prst="rect">
            <a:avLst/>
          </a:prstGeom>
          <a:noFill/>
        </p:spPr>
        <p:txBody>
          <a:bodyPr wrap="square" lIns="0" tIns="0" rIns="0" bIns="0" rtlCol="0" anchor="ctr">
            <a:spAutoFit/>
          </a:bodyPr>
          <a:lstStyle/>
          <a:p>
            <a:pPr algn="r"/>
            <a:r>
              <a:rPr lang="en-US" sz="1050">
                <a:solidFill>
                  <a:schemeClr val="bg1"/>
                </a:solidFill>
              </a:rPr>
              <a:t>Heading 01</a:t>
            </a:r>
          </a:p>
        </p:txBody>
      </p:sp>
      <p:sp>
        <p:nvSpPr>
          <p:cNvPr id="55" name="TextBox 54">
            <a:extLst>
              <a:ext uri="{FF2B5EF4-FFF2-40B4-BE49-F238E27FC236}">
                <a16:creationId xmlns:a16="http://schemas.microsoft.com/office/drawing/2014/main" id="{C94E9E17-CE0C-4A6C-8162-8727CA72AC6A}"/>
              </a:ext>
            </a:extLst>
          </p:cNvPr>
          <p:cNvSpPr txBox="1"/>
          <p:nvPr/>
        </p:nvSpPr>
        <p:spPr>
          <a:xfrm rot="353453" flipH="1">
            <a:off x="1696365" y="2099314"/>
            <a:ext cx="1604873" cy="184666"/>
          </a:xfrm>
          <a:prstGeom prst="rect">
            <a:avLst/>
          </a:prstGeom>
          <a:noFill/>
        </p:spPr>
        <p:txBody>
          <a:bodyPr wrap="square" lIns="0" tIns="0" rIns="0" bIns="0" rtlCol="0" anchor="ctr">
            <a:spAutoFit/>
          </a:bodyPr>
          <a:lstStyle/>
          <a:p>
            <a:pPr algn="r"/>
            <a:r>
              <a:rPr lang="en-US" sz="1200">
                <a:solidFill>
                  <a:schemeClr val="bg1"/>
                </a:solidFill>
              </a:rPr>
              <a:t>Heading 02</a:t>
            </a:r>
          </a:p>
        </p:txBody>
      </p:sp>
      <p:sp>
        <p:nvSpPr>
          <p:cNvPr id="56" name="TextBox 55">
            <a:extLst>
              <a:ext uri="{FF2B5EF4-FFF2-40B4-BE49-F238E27FC236}">
                <a16:creationId xmlns:a16="http://schemas.microsoft.com/office/drawing/2014/main" id="{C94E9E17-CE0C-4A6C-8162-8727CA72AC6A}"/>
              </a:ext>
            </a:extLst>
          </p:cNvPr>
          <p:cNvSpPr txBox="1"/>
          <p:nvPr/>
        </p:nvSpPr>
        <p:spPr>
          <a:xfrm rot="473453" flipH="1">
            <a:off x="1337713" y="2627927"/>
            <a:ext cx="1966929" cy="215444"/>
          </a:xfrm>
          <a:prstGeom prst="rect">
            <a:avLst/>
          </a:prstGeom>
          <a:noFill/>
        </p:spPr>
        <p:txBody>
          <a:bodyPr wrap="square" lIns="0" tIns="0" rIns="0" bIns="0" rtlCol="0" anchor="ctr">
            <a:spAutoFit/>
          </a:bodyPr>
          <a:lstStyle/>
          <a:p>
            <a:pPr algn="r"/>
            <a:r>
              <a:rPr lang="en-US" sz="1400">
                <a:solidFill>
                  <a:schemeClr val="bg1"/>
                </a:solidFill>
              </a:rPr>
              <a:t>Heading 03</a:t>
            </a:r>
          </a:p>
        </p:txBody>
      </p:sp>
      <p:sp>
        <p:nvSpPr>
          <p:cNvPr id="57" name="TextBox 56">
            <a:extLst>
              <a:ext uri="{FF2B5EF4-FFF2-40B4-BE49-F238E27FC236}">
                <a16:creationId xmlns:a16="http://schemas.microsoft.com/office/drawing/2014/main" id="{C94E9E17-CE0C-4A6C-8162-8727CA72AC6A}"/>
              </a:ext>
            </a:extLst>
          </p:cNvPr>
          <p:cNvSpPr txBox="1"/>
          <p:nvPr/>
        </p:nvSpPr>
        <p:spPr>
          <a:xfrm rot="593453" flipH="1">
            <a:off x="1236217" y="3187311"/>
            <a:ext cx="2069184" cy="246221"/>
          </a:xfrm>
          <a:prstGeom prst="rect">
            <a:avLst/>
          </a:prstGeom>
          <a:noFill/>
        </p:spPr>
        <p:txBody>
          <a:bodyPr wrap="square" lIns="0" tIns="0" rIns="0" bIns="0" rtlCol="0" anchor="ctr">
            <a:spAutoFit/>
          </a:bodyPr>
          <a:lstStyle/>
          <a:p>
            <a:pPr algn="r"/>
            <a:r>
              <a:rPr lang="en-US" sz="1600">
                <a:solidFill>
                  <a:schemeClr val="bg1"/>
                </a:solidFill>
              </a:rPr>
              <a:t>Heading 04</a:t>
            </a:r>
          </a:p>
        </p:txBody>
      </p:sp>
      <p:sp>
        <p:nvSpPr>
          <p:cNvPr id="58" name="TextBox 57">
            <a:extLst>
              <a:ext uri="{FF2B5EF4-FFF2-40B4-BE49-F238E27FC236}">
                <a16:creationId xmlns:a16="http://schemas.microsoft.com/office/drawing/2014/main" id="{C94E9E17-CE0C-4A6C-8162-8727CA72AC6A}"/>
              </a:ext>
            </a:extLst>
          </p:cNvPr>
          <p:cNvSpPr txBox="1"/>
          <p:nvPr/>
        </p:nvSpPr>
        <p:spPr>
          <a:xfrm rot="653453" flipH="1">
            <a:off x="824257" y="3715439"/>
            <a:ext cx="2485569" cy="276999"/>
          </a:xfrm>
          <a:prstGeom prst="rect">
            <a:avLst/>
          </a:prstGeom>
          <a:noFill/>
        </p:spPr>
        <p:txBody>
          <a:bodyPr wrap="square" lIns="0" tIns="0" rIns="0" bIns="0" rtlCol="0" anchor="ctr">
            <a:spAutoFit/>
          </a:bodyPr>
          <a:lstStyle/>
          <a:p>
            <a:pPr algn="r"/>
            <a:r>
              <a:rPr lang="en-US">
                <a:solidFill>
                  <a:schemeClr val="bg1"/>
                </a:solidFill>
              </a:rPr>
              <a:t>Heading 05</a:t>
            </a:r>
          </a:p>
        </p:txBody>
      </p:sp>
      <p:sp>
        <p:nvSpPr>
          <p:cNvPr id="60" name="Rectangle 59"/>
          <p:cNvSpPr/>
          <p:nvPr/>
        </p:nvSpPr>
        <p:spPr>
          <a:xfrm>
            <a:off x="5608320" y="1170111"/>
            <a:ext cx="3147505" cy="590931"/>
          </a:xfrm>
          <a:prstGeom prst="rect">
            <a:avLst/>
          </a:prstGeom>
        </p:spPr>
        <p:txBody>
          <a:bodyPr wrap="square" lIns="0" tIns="0" rIns="0" bIns="0" anchor="ctr">
            <a:spAutoFit/>
          </a:bodyPr>
          <a:lstStyle/>
          <a:p>
            <a:pPr>
              <a:lnSpc>
                <a:spcPct val="120000"/>
              </a:lnSpc>
            </a:pPr>
            <a:r>
              <a:rPr lang="en-US" sz="1200" b="1">
                <a:solidFill>
                  <a:schemeClr val="accent1"/>
                </a:solidFill>
              </a:rPr>
              <a:t>Element Title Here</a:t>
            </a:r>
            <a:endParaRPr lang="en-US" sz="1200">
              <a:solidFill>
                <a:schemeClr val="accent1"/>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63" name="Freeform 62"/>
          <p:cNvSpPr/>
          <p:nvPr/>
        </p:nvSpPr>
        <p:spPr bwMode="auto">
          <a:xfrm>
            <a:off x="5051344" y="1328310"/>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5" name="Rectangle 64"/>
          <p:cNvSpPr/>
          <p:nvPr/>
        </p:nvSpPr>
        <p:spPr>
          <a:xfrm>
            <a:off x="5608320" y="1848476"/>
            <a:ext cx="3147505" cy="590931"/>
          </a:xfrm>
          <a:prstGeom prst="rect">
            <a:avLst/>
          </a:prstGeom>
        </p:spPr>
        <p:txBody>
          <a:bodyPr wrap="square" lIns="0" tIns="0" rIns="0" bIns="0" anchor="ctr">
            <a:spAutoFit/>
          </a:bodyPr>
          <a:lstStyle/>
          <a:p>
            <a:pPr>
              <a:lnSpc>
                <a:spcPct val="120000"/>
              </a:lnSpc>
            </a:pPr>
            <a:r>
              <a:rPr lang="en-US" sz="1200" b="1">
                <a:solidFill>
                  <a:schemeClr val="accent2"/>
                </a:solidFill>
              </a:rPr>
              <a:t>Element Title Here</a:t>
            </a:r>
            <a:endParaRPr lang="en-US" sz="12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66" name="Freeform 65"/>
          <p:cNvSpPr/>
          <p:nvPr/>
        </p:nvSpPr>
        <p:spPr bwMode="auto">
          <a:xfrm>
            <a:off x="5051344" y="2006675"/>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8" name="Rectangle 67"/>
          <p:cNvSpPr/>
          <p:nvPr/>
        </p:nvSpPr>
        <p:spPr>
          <a:xfrm>
            <a:off x="5608320" y="2526840"/>
            <a:ext cx="3147505" cy="590931"/>
          </a:xfrm>
          <a:prstGeom prst="rect">
            <a:avLst/>
          </a:prstGeom>
        </p:spPr>
        <p:txBody>
          <a:bodyPr wrap="square" lIns="0" tIns="0" rIns="0" bIns="0" anchor="ctr">
            <a:spAutoFit/>
          </a:bodyPr>
          <a:lstStyle/>
          <a:p>
            <a:pPr>
              <a:lnSpc>
                <a:spcPct val="120000"/>
              </a:lnSpc>
            </a:pPr>
            <a:r>
              <a:rPr lang="en-US" sz="1200" b="1">
                <a:solidFill>
                  <a:schemeClr val="accent3"/>
                </a:solidFill>
              </a:rPr>
              <a:t>Element Title Here</a:t>
            </a:r>
            <a:endParaRPr lang="en-US" sz="12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69" name="Freeform 68"/>
          <p:cNvSpPr/>
          <p:nvPr/>
        </p:nvSpPr>
        <p:spPr bwMode="auto">
          <a:xfrm>
            <a:off x="5051344" y="2685039"/>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2" name="Rectangle 71"/>
          <p:cNvSpPr/>
          <p:nvPr/>
        </p:nvSpPr>
        <p:spPr>
          <a:xfrm>
            <a:off x="5608320" y="3205204"/>
            <a:ext cx="3147505" cy="590931"/>
          </a:xfrm>
          <a:prstGeom prst="rect">
            <a:avLst/>
          </a:prstGeom>
        </p:spPr>
        <p:txBody>
          <a:bodyPr wrap="square" lIns="0" tIns="0" rIns="0" bIns="0" anchor="ctr">
            <a:spAutoFit/>
          </a:bodyPr>
          <a:lstStyle/>
          <a:p>
            <a:pPr>
              <a:lnSpc>
                <a:spcPct val="120000"/>
              </a:lnSpc>
            </a:pPr>
            <a:r>
              <a:rPr lang="en-US" sz="1200" b="1">
                <a:solidFill>
                  <a:schemeClr val="accent4"/>
                </a:solidFill>
              </a:rPr>
              <a:t>Element Title Here</a:t>
            </a:r>
            <a:endParaRPr lang="en-US" sz="12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73" name="Freeform 72"/>
          <p:cNvSpPr/>
          <p:nvPr/>
        </p:nvSpPr>
        <p:spPr bwMode="auto">
          <a:xfrm>
            <a:off x="5051344" y="3363403"/>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6" name="Rectangle 75"/>
          <p:cNvSpPr/>
          <p:nvPr/>
        </p:nvSpPr>
        <p:spPr>
          <a:xfrm>
            <a:off x="5608320" y="3883569"/>
            <a:ext cx="3147505" cy="590931"/>
          </a:xfrm>
          <a:prstGeom prst="rect">
            <a:avLst/>
          </a:prstGeom>
        </p:spPr>
        <p:txBody>
          <a:bodyPr wrap="square" lIns="0" tIns="0" rIns="0" bIns="0" anchor="ctr">
            <a:spAutoFit/>
          </a:bodyPr>
          <a:lstStyle/>
          <a:p>
            <a:pPr>
              <a:lnSpc>
                <a:spcPct val="120000"/>
              </a:lnSpc>
            </a:pPr>
            <a:r>
              <a:rPr lang="en-US" sz="1200" b="1">
                <a:solidFill>
                  <a:schemeClr val="accent5"/>
                </a:solidFill>
              </a:rPr>
              <a:t>Element Title Here</a:t>
            </a:r>
            <a:endParaRPr lang="en-US" sz="12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77" name="Freeform 76"/>
          <p:cNvSpPr/>
          <p:nvPr/>
        </p:nvSpPr>
        <p:spPr bwMode="auto">
          <a:xfrm>
            <a:off x="5051344" y="4041768"/>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Tree>
    <p:extLst>
      <p:ext uri="{BB962C8B-B14F-4D97-AF65-F5344CB8AC3E}">
        <p14:creationId xmlns:p14="http://schemas.microsoft.com/office/powerpoint/2010/main" val="347703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Pyramid Infographic–</a:t>
            </a:r>
            <a:r>
              <a:rPr lang="ar-SY"/>
              <a:t>6</a:t>
            </a:r>
            <a:r>
              <a:rPr lang="en-US"/>
              <a:t> Layers</a:t>
            </a:r>
            <a:endParaRPr lang="ar-IQ"/>
          </a:p>
        </p:txBody>
      </p:sp>
      <p:grpSp>
        <p:nvGrpSpPr>
          <p:cNvPr id="11" name="Group 10"/>
          <p:cNvGrpSpPr/>
          <p:nvPr/>
        </p:nvGrpSpPr>
        <p:grpSpPr>
          <a:xfrm>
            <a:off x="381000" y="1276350"/>
            <a:ext cx="4469570" cy="3072980"/>
            <a:chOff x="381000" y="1521983"/>
            <a:chExt cx="4469570" cy="3072980"/>
          </a:xfrm>
        </p:grpSpPr>
        <p:grpSp>
          <p:nvGrpSpPr>
            <p:cNvPr id="5" name="Group 4"/>
            <p:cNvGrpSpPr/>
            <p:nvPr/>
          </p:nvGrpSpPr>
          <p:grpSpPr>
            <a:xfrm>
              <a:off x="381000" y="3643176"/>
              <a:ext cx="4469570" cy="951787"/>
              <a:chOff x="381000" y="3643176"/>
              <a:chExt cx="4469570" cy="951787"/>
            </a:xfrm>
          </p:grpSpPr>
          <p:sp>
            <p:nvSpPr>
              <p:cNvPr id="85" name="Freeform 1999"/>
              <p:cNvSpPr>
                <a:spLocks/>
              </p:cNvSpPr>
              <p:nvPr/>
            </p:nvSpPr>
            <p:spPr bwMode="auto">
              <a:xfrm flipH="1">
                <a:off x="381000" y="3665895"/>
                <a:ext cx="4469570" cy="929068"/>
              </a:xfrm>
              <a:custGeom>
                <a:avLst/>
                <a:gdLst>
                  <a:gd name="T0" fmla="*/ 177 w 3738"/>
                  <a:gd name="T1" fmla="*/ 0 h 777"/>
                  <a:gd name="T2" fmla="*/ 0 w 3738"/>
                  <a:gd name="T3" fmla="*/ 284 h 777"/>
                  <a:gd name="T4" fmla="*/ 1218 w 3738"/>
                  <a:gd name="T5" fmla="*/ 777 h 777"/>
                  <a:gd name="T6" fmla="*/ 3738 w 3738"/>
                  <a:gd name="T7" fmla="*/ 284 h 777"/>
                  <a:gd name="T8" fmla="*/ 3561 w 3738"/>
                  <a:gd name="T9" fmla="*/ 0 h 777"/>
                  <a:gd name="T10" fmla="*/ 1218 w 3738"/>
                  <a:gd name="T11" fmla="*/ 419 h 777"/>
                  <a:gd name="T12" fmla="*/ 177 w 3738"/>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3738" h="777">
                    <a:moveTo>
                      <a:pt x="177" y="0"/>
                    </a:moveTo>
                    <a:lnTo>
                      <a:pt x="0" y="284"/>
                    </a:lnTo>
                    <a:lnTo>
                      <a:pt x="1218" y="777"/>
                    </a:lnTo>
                    <a:lnTo>
                      <a:pt x="3738" y="284"/>
                    </a:lnTo>
                    <a:lnTo>
                      <a:pt x="3561" y="0"/>
                    </a:lnTo>
                    <a:lnTo>
                      <a:pt x="1218" y="419"/>
                    </a:lnTo>
                    <a:lnTo>
                      <a:pt x="17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05"/>
              <p:cNvSpPr>
                <a:spLocks noEditPoints="1"/>
              </p:cNvSpPr>
              <p:nvPr/>
            </p:nvSpPr>
            <p:spPr bwMode="auto">
              <a:xfrm flipH="1">
                <a:off x="381000" y="3665895"/>
                <a:ext cx="3015585" cy="929068"/>
              </a:xfrm>
              <a:custGeom>
                <a:avLst/>
                <a:gdLst>
                  <a:gd name="T0" fmla="*/ 2345 w 2522"/>
                  <a:gd name="T1" fmla="*/ 0 h 777"/>
                  <a:gd name="T2" fmla="*/ 2 w 2522"/>
                  <a:gd name="T3" fmla="*/ 421 h 777"/>
                  <a:gd name="T4" fmla="*/ 0 w 2522"/>
                  <a:gd name="T5" fmla="*/ 421 h 777"/>
                  <a:gd name="T6" fmla="*/ 0 w 2522"/>
                  <a:gd name="T7" fmla="*/ 777 h 777"/>
                  <a:gd name="T8" fmla="*/ 2 w 2522"/>
                  <a:gd name="T9" fmla="*/ 777 h 777"/>
                  <a:gd name="T10" fmla="*/ 2522 w 2522"/>
                  <a:gd name="T11" fmla="*/ 284 h 777"/>
                  <a:gd name="T12" fmla="*/ 2345 w 2522"/>
                  <a:gd name="T13" fmla="*/ 0 h 777"/>
                  <a:gd name="T14" fmla="*/ 2345 w 2522"/>
                  <a:gd name="T15" fmla="*/ 0 h 777"/>
                  <a:gd name="T16" fmla="*/ 2345 w 2522"/>
                  <a:gd name="T17" fmla="*/ 0 h 777"/>
                  <a:gd name="T18" fmla="*/ 2345 w 2522"/>
                  <a:gd name="T19" fmla="*/ 0 h 777"/>
                  <a:gd name="T20" fmla="*/ 2345 w 2522"/>
                  <a:gd name="T2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2" h="777">
                    <a:moveTo>
                      <a:pt x="2345" y="0"/>
                    </a:moveTo>
                    <a:lnTo>
                      <a:pt x="2" y="421"/>
                    </a:lnTo>
                    <a:lnTo>
                      <a:pt x="0" y="421"/>
                    </a:lnTo>
                    <a:lnTo>
                      <a:pt x="0" y="777"/>
                    </a:lnTo>
                    <a:lnTo>
                      <a:pt x="2" y="777"/>
                    </a:lnTo>
                    <a:lnTo>
                      <a:pt x="2522" y="284"/>
                    </a:lnTo>
                    <a:lnTo>
                      <a:pt x="2345" y="0"/>
                    </a:lnTo>
                    <a:close/>
                    <a:moveTo>
                      <a:pt x="2345" y="0"/>
                    </a:moveTo>
                    <a:lnTo>
                      <a:pt x="2345" y="0"/>
                    </a:lnTo>
                    <a:lnTo>
                      <a:pt x="2345" y="0"/>
                    </a:lnTo>
                    <a:lnTo>
                      <a:pt x="2345"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045"/>
              <p:cNvSpPr>
                <a:spLocks noEditPoints="1"/>
              </p:cNvSpPr>
              <p:nvPr/>
            </p:nvSpPr>
            <p:spPr bwMode="auto">
              <a:xfrm flipH="1">
                <a:off x="590249" y="3643176"/>
                <a:ext cx="4048680" cy="526113"/>
              </a:xfrm>
              <a:custGeom>
                <a:avLst/>
                <a:gdLst>
                  <a:gd name="T0" fmla="*/ 3384 w 3386"/>
                  <a:gd name="T1" fmla="*/ 19 h 440"/>
                  <a:gd name="T2" fmla="*/ 3384 w 3386"/>
                  <a:gd name="T3" fmla="*/ 19 h 440"/>
                  <a:gd name="T4" fmla="*/ 3386 w 3386"/>
                  <a:gd name="T5" fmla="*/ 19 h 440"/>
                  <a:gd name="T6" fmla="*/ 3384 w 3386"/>
                  <a:gd name="T7" fmla="*/ 19 h 440"/>
                  <a:gd name="T8" fmla="*/ 3256 w 3386"/>
                  <a:gd name="T9" fmla="*/ 0 h 440"/>
                  <a:gd name="T10" fmla="*/ 1067 w 3386"/>
                  <a:gd name="T11" fmla="*/ 365 h 440"/>
                  <a:gd name="T12" fmla="*/ 1041 w 3386"/>
                  <a:gd name="T13" fmla="*/ 369 h 440"/>
                  <a:gd name="T14" fmla="*/ 1041 w 3386"/>
                  <a:gd name="T15" fmla="*/ 369 h 440"/>
                  <a:gd name="T16" fmla="*/ 1039 w 3386"/>
                  <a:gd name="T17" fmla="*/ 369 h 440"/>
                  <a:gd name="T18" fmla="*/ 1039 w 3386"/>
                  <a:gd name="T19" fmla="*/ 367 h 440"/>
                  <a:gd name="T20" fmla="*/ 128 w 3386"/>
                  <a:gd name="T21" fmla="*/ 0 h 440"/>
                  <a:gd name="T22" fmla="*/ 0 w 3386"/>
                  <a:gd name="T23" fmla="*/ 19 h 440"/>
                  <a:gd name="T24" fmla="*/ 1039 w 3386"/>
                  <a:gd name="T25" fmla="*/ 440 h 440"/>
                  <a:gd name="T26" fmla="*/ 1039 w 3386"/>
                  <a:gd name="T27" fmla="*/ 438 h 440"/>
                  <a:gd name="T28" fmla="*/ 3384 w 3386"/>
                  <a:gd name="T29" fmla="*/ 19 h 440"/>
                  <a:gd name="T30" fmla="*/ 3256 w 3386"/>
                  <a:gd name="T31"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6" h="440">
                    <a:moveTo>
                      <a:pt x="3384" y="19"/>
                    </a:moveTo>
                    <a:lnTo>
                      <a:pt x="3384" y="19"/>
                    </a:lnTo>
                    <a:lnTo>
                      <a:pt x="3386" y="19"/>
                    </a:lnTo>
                    <a:lnTo>
                      <a:pt x="3384" y="19"/>
                    </a:lnTo>
                    <a:close/>
                    <a:moveTo>
                      <a:pt x="3256" y="0"/>
                    </a:moveTo>
                    <a:lnTo>
                      <a:pt x="1067" y="365"/>
                    </a:lnTo>
                    <a:lnTo>
                      <a:pt x="1041" y="369"/>
                    </a:lnTo>
                    <a:lnTo>
                      <a:pt x="1041" y="369"/>
                    </a:lnTo>
                    <a:lnTo>
                      <a:pt x="1039" y="369"/>
                    </a:lnTo>
                    <a:lnTo>
                      <a:pt x="1039" y="367"/>
                    </a:lnTo>
                    <a:lnTo>
                      <a:pt x="128" y="0"/>
                    </a:lnTo>
                    <a:lnTo>
                      <a:pt x="0" y="19"/>
                    </a:lnTo>
                    <a:lnTo>
                      <a:pt x="1039" y="440"/>
                    </a:lnTo>
                    <a:lnTo>
                      <a:pt x="1039" y="438"/>
                    </a:lnTo>
                    <a:lnTo>
                      <a:pt x="3384" y="19"/>
                    </a:lnTo>
                    <a:lnTo>
                      <a:pt x="3256"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045"/>
              <p:cNvSpPr>
                <a:spLocks noEditPoints="1"/>
              </p:cNvSpPr>
              <p:nvPr/>
            </p:nvSpPr>
            <p:spPr bwMode="auto">
              <a:xfrm flipH="1">
                <a:off x="590249" y="3643176"/>
                <a:ext cx="4048680" cy="526113"/>
              </a:xfrm>
              <a:custGeom>
                <a:avLst/>
                <a:gdLst>
                  <a:gd name="T0" fmla="*/ 3384 w 3386"/>
                  <a:gd name="T1" fmla="*/ 19 h 440"/>
                  <a:gd name="T2" fmla="*/ 3384 w 3386"/>
                  <a:gd name="T3" fmla="*/ 19 h 440"/>
                  <a:gd name="T4" fmla="*/ 3386 w 3386"/>
                  <a:gd name="T5" fmla="*/ 19 h 440"/>
                  <a:gd name="T6" fmla="*/ 3384 w 3386"/>
                  <a:gd name="T7" fmla="*/ 19 h 440"/>
                  <a:gd name="T8" fmla="*/ 3256 w 3386"/>
                  <a:gd name="T9" fmla="*/ 0 h 440"/>
                  <a:gd name="T10" fmla="*/ 1067 w 3386"/>
                  <a:gd name="T11" fmla="*/ 365 h 440"/>
                  <a:gd name="T12" fmla="*/ 1041 w 3386"/>
                  <a:gd name="T13" fmla="*/ 369 h 440"/>
                  <a:gd name="T14" fmla="*/ 1041 w 3386"/>
                  <a:gd name="T15" fmla="*/ 369 h 440"/>
                  <a:gd name="T16" fmla="*/ 1039 w 3386"/>
                  <a:gd name="T17" fmla="*/ 369 h 440"/>
                  <a:gd name="T18" fmla="*/ 1039 w 3386"/>
                  <a:gd name="T19" fmla="*/ 367 h 440"/>
                  <a:gd name="T20" fmla="*/ 128 w 3386"/>
                  <a:gd name="T21" fmla="*/ 0 h 440"/>
                  <a:gd name="T22" fmla="*/ 0 w 3386"/>
                  <a:gd name="T23" fmla="*/ 19 h 440"/>
                  <a:gd name="T24" fmla="*/ 1039 w 3386"/>
                  <a:gd name="T25" fmla="*/ 440 h 440"/>
                  <a:gd name="T26" fmla="*/ 1039 w 3386"/>
                  <a:gd name="T27" fmla="*/ 438 h 440"/>
                  <a:gd name="T28" fmla="*/ 3384 w 3386"/>
                  <a:gd name="T29" fmla="*/ 19 h 440"/>
                  <a:gd name="T30" fmla="*/ 3256 w 3386"/>
                  <a:gd name="T31"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6" h="440">
                    <a:moveTo>
                      <a:pt x="3384" y="19"/>
                    </a:moveTo>
                    <a:lnTo>
                      <a:pt x="3384" y="19"/>
                    </a:lnTo>
                    <a:lnTo>
                      <a:pt x="3386" y="19"/>
                    </a:lnTo>
                    <a:lnTo>
                      <a:pt x="3384" y="19"/>
                    </a:lnTo>
                    <a:close/>
                    <a:moveTo>
                      <a:pt x="3256" y="0"/>
                    </a:moveTo>
                    <a:lnTo>
                      <a:pt x="1067" y="365"/>
                    </a:lnTo>
                    <a:lnTo>
                      <a:pt x="1041" y="369"/>
                    </a:lnTo>
                    <a:lnTo>
                      <a:pt x="1041" y="369"/>
                    </a:lnTo>
                    <a:lnTo>
                      <a:pt x="1039" y="369"/>
                    </a:lnTo>
                    <a:lnTo>
                      <a:pt x="1039" y="367"/>
                    </a:lnTo>
                    <a:lnTo>
                      <a:pt x="128" y="0"/>
                    </a:lnTo>
                    <a:lnTo>
                      <a:pt x="0" y="19"/>
                    </a:lnTo>
                    <a:lnTo>
                      <a:pt x="1039" y="440"/>
                    </a:lnTo>
                    <a:lnTo>
                      <a:pt x="1039" y="438"/>
                    </a:lnTo>
                    <a:lnTo>
                      <a:pt x="3384" y="19"/>
                    </a:lnTo>
                    <a:lnTo>
                      <a:pt x="3256"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6" name="Group 155"/>
            <p:cNvGrpSpPr/>
            <p:nvPr/>
          </p:nvGrpSpPr>
          <p:grpSpPr>
            <a:xfrm>
              <a:off x="617750" y="3227068"/>
              <a:ext cx="3992481" cy="857325"/>
              <a:chOff x="617750" y="3227068"/>
              <a:chExt cx="3992481" cy="857325"/>
            </a:xfrm>
          </p:grpSpPr>
          <p:sp>
            <p:nvSpPr>
              <p:cNvPr id="157" name="Freeform 2007"/>
              <p:cNvSpPr>
                <a:spLocks/>
              </p:cNvSpPr>
              <p:nvPr/>
            </p:nvSpPr>
            <p:spPr bwMode="auto">
              <a:xfrm flipH="1">
                <a:off x="617750" y="3252178"/>
                <a:ext cx="3992481" cy="832215"/>
              </a:xfrm>
              <a:custGeom>
                <a:avLst/>
                <a:gdLst>
                  <a:gd name="T0" fmla="*/ 175 w 3339"/>
                  <a:gd name="T1" fmla="*/ 0 h 696"/>
                  <a:gd name="T2" fmla="*/ 0 w 3339"/>
                  <a:gd name="T3" fmla="*/ 284 h 696"/>
                  <a:gd name="T4" fmla="*/ 1017 w 3339"/>
                  <a:gd name="T5" fmla="*/ 696 h 696"/>
                  <a:gd name="T6" fmla="*/ 3339 w 3339"/>
                  <a:gd name="T7" fmla="*/ 284 h 696"/>
                  <a:gd name="T8" fmla="*/ 3161 w 3339"/>
                  <a:gd name="T9" fmla="*/ 0 h 696"/>
                  <a:gd name="T10" fmla="*/ 1017 w 3339"/>
                  <a:gd name="T11" fmla="*/ 339 h 696"/>
                  <a:gd name="T12" fmla="*/ 175 w 3339"/>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3339" h="696">
                    <a:moveTo>
                      <a:pt x="175" y="0"/>
                    </a:moveTo>
                    <a:lnTo>
                      <a:pt x="0" y="284"/>
                    </a:lnTo>
                    <a:lnTo>
                      <a:pt x="1017" y="696"/>
                    </a:lnTo>
                    <a:lnTo>
                      <a:pt x="3339" y="284"/>
                    </a:lnTo>
                    <a:lnTo>
                      <a:pt x="3161" y="0"/>
                    </a:lnTo>
                    <a:lnTo>
                      <a:pt x="1017" y="339"/>
                    </a:lnTo>
                    <a:lnTo>
                      <a:pt x="17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2013"/>
              <p:cNvSpPr>
                <a:spLocks/>
              </p:cNvSpPr>
              <p:nvPr/>
            </p:nvSpPr>
            <p:spPr bwMode="auto">
              <a:xfrm flipH="1">
                <a:off x="617751" y="3252178"/>
                <a:ext cx="2778834" cy="829824"/>
              </a:xfrm>
              <a:custGeom>
                <a:avLst/>
                <a:gdLst>
                  <a:gd name="T0" fmla="*/ 2146 w 2324"/>
                  <a:gd name="T1" fmla="*/ 0 h 694"/>
                  <a:gd name="T2" fmla="*/ 2 w 2324"/>
                  <a:gd name="T3" fmla="*/ 339 h 694"/>
                  <a:gd name="T4" fmla="*/ 2 w 2324"/>
                  <a:gd name="T5" fmla="*/ 339 h 694"/>
                  <a:gd name="T6" fmla="*/ 0 w 2324"/>
                  <a:gd name="T7" fmla="*/ 339 h 694"/>
                  <a:gd name="T8" fmla="*/ 0 w 2324"/>
                  <a:gd name="T9" fmla="*/ 694 h 694"/>
                  <a:gd name="T10" fmla="*/ 2 w 2324"/>
                  <a:gd name="T11" fmla="*/ 694 h 694"/>
                  <a:gd name="T12" fmla="*/ 19 w 2324"/>
                  <a:gd name="T13" fmla="*/ 692 h 694"/>
                  <a:gd name="T14" fmla="*/ 2324 w 2324"/>
                  <a:gd name="T15" fmla="*/ 284 h 694"/>
                  <a:gd name="T16" fmla="*/ 2146 w 2324"/>
                  <a:gd name="T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4" h="694">
                    <a:moveTo>
                      <a:pt x="2146" y="0"/>
                    </a:moveTo>
                    <a:lnTo>
                      <a:pt x="2" y="339"/>
                    </a:lnTo>
                    <a:lnTo>
                      <a:pt x="2" y="339"/>
                    </a:lnTo>
                    <a:lnTo>
                      <a:pt x="0" y="339"/>
                    </a:lnTo>
                    <a:lnTo>
                      <a:pt x="0" y="694"/>
                    </a:lnTo>
                    <a:lnTo>
                      <a:pt x="2" y="694"/>
                    </a:lnTo>
                    <a:lnTo>
                      <a:pt x="19" y="692"/>
                    </a:lnTo>
                    <a:lnTo>
                      <a:pt x="2324" y="284"/>
                    </a:lnTo>
                    <a:lnTo>
                      <a:pt x="2146"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2055"/>
              <p:cNvSpPr>
                <a:spLocks/>
              </p:cNvSpPr>
              <p:nvPr/>
            </p:nvSpPr>
            <p:spPr bwMode="auto">
              <a:xfrm flipH="1">
                <a:off x="830588" y="3227068"/>
                <a:ext cx="3568003" cy="430456"/>
              </a:xfrm>
              <a:custGeom>
                <a:avLst/>
                <a:gdLst>
                  <a:gd name="T0" fmla="*/ 2856 w 2984"/>
                  <a:gd name="T1" fmla="*/ 0 h 360"/>
                  <a:gd name="T2" fmla="*/ 854 w 2984"/>
                  <a:gd name="T3" fmla="*/ 286 h 360"/>
                  <a:gd name="T4" fmla="*/ 840 w 2984"/>
                  <a:gd name="T5" fmla="*/ 289 h 360"/>
                  <a:gd name="T6" fmla="*/ 840 w 2984"/>
                  <a:gd name="T7" fmla="*/ 289 h 360"/>
                  <a:gd name="T8" fmla="*/ 838 w 2984"/>
                  <a:gd name="T9" fmla="*/ 289 h 360"/>
                  <a:gd name="T10" fmla="*/ 838 w 2984"/>
                  <a:gd name="T11" fmla="*/ 286 h 360"/>
                  <a:gd name="T12" fmla="*/ 128 w 2984"/>
                  <a:gd name="T13" fmla="*/ 0 h 360"/>
                  <a:gd name="T14" fmla="*/ 0 w 2984"/>
                  <a:gd name="T15" fmla="*/ 19 h 360"/>
                  <a:gd name="T16" fmla="*/ 840 w 2984"/>
                  <a:gd name="T17" fmla="*/ 360 h 360"/>
                  <a:gd name="T18" fmla="*/ 2984 w 2984"/>
                  <a:gd name="T19" fmla="*/ 19 h 360"/>
                  <a:gd name="T20" fmla="*/ 2856 w 2984"/>
                  <a:gd name="T21"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360">
                    <a:moveTo>
                      <a:pt x="2856" y="0"/>
                    </a:moveTo>
                    <a:lnTo>
                      <a:pt x="854" y="286"/>
                    </a:lnTo>
                    <a:lnTo>
                      <a:pt x="840" y="289"/>
                    </a:lnTo>
                    <a:lnTo>
                      <a:pt x="840" y="289"/>
                    </a:lnTo>
                    <a:lnTo>
                      <a:pt x="838" y="289"/>
                    </a:lnTo>
                    <a:lnTo>
                      <a:pt x="838" y="286"/>
                    </a:lnTo>
                    <a:lnTo>
                      <a:pt x="128" y="0"/>
                    </a:lnTo>
                    <a:lnTo>
                      <a:pt x="0" y="19"/>
                    </a:lnTo>
                    <a:lnTo>
                      <a:pt x="840" y="360"/>
                    </a:lnTo>
                    <a:lnTo>
                      <a:pt x="2984" y="19"/>
                    </a:lnTo>
                    <a:lnTo>
                      <a:pt x="285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2055"/>
              <p:cNvSpPr>
                <a:spLocks/>
              </p:cNvSpPr>
              <p:nvPr/>
            </p:nvSpPr>
            <p:spPr bwMode="auto">
              <a:xfrm flipH="1">
                <a:off x="830588" y="3227068"/>
                <a:ext cx="3568003" cy="430456"/>
              </a:xfrm>
              <a:custGeom>
                <a:avLst/>
                <a:gdLst>
                  <a:gd name="T0" fmla="*/ 2856 w 2984"/>
                  <a:gd name="T1" fmla="*/ 0 h 360"/>
                  <a:gd name="T2" fmla="*/ 854 w 2984"/>
                  <a:gd name="T3" fmla="*/ 286 h 360"/>
                  <a:gd name="T4" fmla="*/ 840 w 2984"/>
                  <a:gd name="T5" fmla="*/ 289 h 360"/>
                  <a:gd name="T6" fmla="*/ 840 w 2984"/>
                  <a:gd name="T7" fmla="*/ 289 h 360"/>
                  <a:gd name="T8" fmla="*/ 838 w 2984"/>
                  <a:gd name="T9" fmla="*/ 289 h 360"/>
                  <a:gd name="T10" fmla="*/ 838 w 2984"/>
                  <a:gd name="T11" fmla="*/ 286 h 360"/>
                  <a:gd name="T12" fmla="*/ 128 w 2984"/>
                  <a:gd name="T13" fmla="*/ 0 h 360"/>
                  <a:gd name="T14" fmla="*/ 0 w 2984"/>
                  <a:gd name="T15" fmla="*/ 19 h 360"/>
                  <a:gd name="T16" fmla="*/ 840 w 2984"/>
                  <a:gd name="T17" fmla="*/ 360 h 360"/>
                  <a:gd name="T18" fmla="*/ 2984 w 2984"/>
                  <a:gd name="T19" fmla="*/ 19 h 360"/>
                  <a:gd name="T20" fmla="*/ 2856 w 2984"/>
                  <a:gd name="T21"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360">
                    <a:moveTo>
                      <a:pt x="2856" y="0"/>
                    </a:moveTo>
                    <a:lnTo>
                      <a:pt x="854" y="286"/>
                    </a:lnTo>
                    <a:lnTo>
                      <a:pt x="840" y="289"/>
                    </a:lnTo>
                    <a:lnTo>
                      <a:pt x="840" y="289"/>
                    </a:lnTo>
                    <a:lnTo>
                      <a:pt x="838" y="289"/>
                    </a:lnTo>
                    <a:lnTo>
                      <a:pt x="838" y="286"/>
                    </a:lnTo>
                    <a:lnTo>
                      <a:pt x="128" y="0"/>
                    </a:lnTo>
                    <a:lnTo>
                      <a:pt x="0" y="19"/>
                    </a:lnTo>
                    <a:lnTo>
                      <a:pt x="840" y="360"/>
                    </a:lnTo>
                    <a:lnTo>
                      <a:pt x="2984" y="19"/>
                    </a:lnTo>
                    <a:lnTo>
                      <a:pt x="2856"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1" name="Group 160"/>
            <p:cNvGrpSpPr/>
            <p:nvPr/>
          </p:nvGrpSpPr>
          <p:grpSpPr>
            <a:xfrm>
              <a:off x="859285" y="2810960"/>
              <a:ext cx="3510609" cy="761669"/>
              <a:chOff x="859285" y="2810960"/>
              <a:chExt cx="3510609" cy="761669"/>
            </a:xfrm>
          </p:grpSpPr>
          <p:sp>
            <p:nvSpPr>
              <p:cNvPr id="162" name="Freeform 2029"/>
              <p:cNvSpPr>
                <a:spLocks/>
              </p:cNvSpPr>
              <p:nvPr/>
            </p:nvSpPr>
            <p:spPr bwMode="auto">
              <a:xfrm flipH="1">
                <a:off x="859285" y="2836071"/>
                <a:ext cx="3510609" cy="736558"/>
              </a:xfrm>
              <a:custGeom>
                <a:avLst/>
                <a:gdLst>
                  <a:gd name="T0" fmla="*/ 177 w 2936"/>
                  <a:gd name="T1" fmla="*/ 0 h 616"/>
                  <a:gd name="T2" fmla="*/ 0 w 2936"/>
                  <a:gd name="T3" fmla="*/ 284 h 616"/>
                  <a:gd name="T4" fmla="*/ 816 w 2936"/>
                  <a:gd name="T5" fmla="*/ 616 h 616"/>
                  <a:gd name="T6" fmla="*/ 2936 w 2936"/>
                  <a:gd name="T7" fmla="*/ 284 h 616"/>
                  <a:gd name="T8" fmla="*/ 2759 w 2936"/>
                  <a:gd name="T9" fmla="*/ 0 h 616"/>
                  <a:gd name="T10" fmla="*/ 816 w 2936"/>
                  <a:gd name="T11" fmla="*/ 258 h 616"/>
                  <a:gd name="T12" fmla="*/ 177 w 2936"/>
                  <a:gd name="T13" fmla="*/ 0 h 616"/>
                </a:gdLst>
                <a:ahLst/>
                <a:cxnLst>
                  <a:cxn ang="0">
                    <a:pos x="T0" y="T1"/>
                  </a:cxn>
                  <a:cxn ang="0">
                    <a:pos x="T2" y="T3"/>
                  </a:cxn>
                  <a:cxn ang="0">
                    <a:pos x="T4" y="T5"/>
                  </a:cxn>
                  <a:cxn ang="0">
                    <a:pos x="T6" y="T7"/>
                  </a:cxn>
                  <a:cxn ang="0">
                    <a:pos x="T8" y="T9"/>
                  </a:cxn>
                  <a:cxn ang="0">
                    <a:pos x="T10" y="T11"/>
                  </a:cxn>
                  <a:cxn ang="0">
                    <a:pos x="T12" y="T13"/>
                  </a:cxn>
                </a:cxnLst>
                <a:rect l="0" t="0" r="r" b="b"/>
                <a:pathLst>
                  <a:path w="2936" h="616">
                    <a:moveTo>
                      <a:pt x="177" y="0"/>
                    </a:moveTo>
                    <a:lnTo>
                      <a:pt x="0" y="284"/>
                    </a:lnTo>
                    <a:lnTo>
                      <a:pt x="816" y="616"/>
                    </a:lnTo>
                    <a:lnTo>
                      <a:pt x="2936" y="284"/>
                    </a:lnTo>
                    <a:lnTo>
                      <a:pt x="2759" y="0"/>
                    </a:lnTo>
                    <a:lnTo>
                      <a:pt x="816" y="258"/>
                    </a:lnTo>
                    <a:lnTo>
                      <a:pt x="177"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2035"/>
              <p:cNvSpPr>
                <a:spLocks/>
              </p:cNvSpPr>
              <p:nvPr/>
            </p:nvSpPr>
            <p:spPr bwMode="auto">
              <a:xfrm flipH="1">
                <a:off x="859285" y="2836071"/>
                <a:ext cx="2537300" cy="732972"/>
              </a:xfrm>
              <a:custGeom>
                <a:avLst/>
                <a:gdLst>
                  <a:gd name="T0" fmla="*/ 1945 w 2122"/>
                  <a:gd name="T1" fmla="*/ 0 h 613"/>
                  <a:gd name="T2" fmla="*/ 2 w 2122"/>
                  <a:gd name="T3" fmla="*/ 258 h 613"/>
                  <a:gd name="T4" fmla="*/ 2 w 2122"/>
                  <a:gd name="T5" fmla="*/ 258 h 613"/>
                  <a:gd name="T6" fmla="*/ 0 w 2122"/>
                  <a:gd name="T7" fmla="*/ 258 h 613"/>
                  <a:gd name="T8" fmla="*/ 0 w 2122"/>
                  <a:gd name="T9" fmla="*/ 613 h 613"/>
                  <a:gd name="T10" fmla="*/ 2 w 2122"/>
                  <a:gd name="T11" fmla="*/ 613 h 613"/>
                  <a:gd name="T12" fmla="*/ 12 w 2122"/>
                  <a:gd name="T13" fmla="*/ 613 h 613"/>
                  <a:gd name="T14" fmla="*/ 2122 w 2122"/>
                  <a:gd name="T15" fmla="*/ 284 h 613"/>
                  <a:gd name="T16" fmla="*/ 1945 w 2122"/>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2" h="613">
                    <a:moveTo>
                      <a:pt x="1945" y="0"/>
                    </a:moveTo>
                    <a:lnTo>
                      <a:pt x="2" y="258"/>
                    </a:lnTo>
                    <a:lnTo>
                      <a:pt x="2" y="258"/>
                    </a:lnTo>
                    <a:lnTo>
                      <a:pt x="0" y="258"/>
                    </a:lnTo>
                    <a:lnTo>
                      <a:pt x="0" y="613"/>
                    </a:lnTo>
                    <a:lnTo>
                      <a:pt x="2" y="613"/>
                    </a:lnTo>
                    <a:lnTo>
                      <a:pt x="12" y="613"/>
                    </a:lnTo>
                    <a:lnTo>
                      <a:pt x="2122" y="284"/>
                    </a:lnTo>
                    <a:lnTo>
                      <a:pt x="1945"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2067"/>
              <p:cNvSpPr>
                <a:spLocks/>
              </p:cNvSpPr>
              <p:nvPr/>
            </p:nvSpPr>
            <p:spPr bwMode="auto">
              <a:xfrm flipH="1">
                <a:off x="1070925" y="2810960"/>
                <a:ext cx="3087327" cy="333604"/>
              </a:xfrm>
              <a:custGeom>
                <a:avLst/>
                <a:gdLst>
                  <a:gd name="T0" fmla="*/ 2454 w 2582"/>
                  <a:gd name="T1" fmla="*/ 0 h 279"/>
                  <a:gd name="T2" fmla="*/ 653 w 2582"/>
                  <a:gd name="T3" fmla="*/ 203 h 279"/>
                  <a:gd name="T4" fmla="*/ 639 w 2582"/>
                  <a:gd name="T5" fmla="*/ 206 h 279"/>
                  <a:gd name="T6" fmla="*/ 639 w 2582"/>
                  <a:gd name="T7" fmla="*/ 206 h 279"/>
                  <a:gd name="T8" fmla="*/ 637 w 2582"/>
                  <a:gd name="T9" fmla="*/ 206 h 279"/>
                  <a:gd name="T10" fmla="*/ 637 w 2582"/>
                  <a:gd name="T11" fmla="*/ 206 h 279"/>
                  <a:gd name="T12" fmla="*/ 128 w 2582"/>
                  <a:gd name="T13" fmla="*/ 0 h 279"/>
                  <a:gd name="T14" fmla="*/ 0 w 2582"/>
                  <a:gd name="T15" fmla="*/ 21 h 279"/>
                  <a:gd name="T16" fmla="*/ 639 w 2582"/>
                  <a:gd name="T17" fmla="*/ 279 h 279"/>
                  <a:gd name="T18" fmla="*/ 2582 w 2582"/>
                  <a:gd name="T19" fmla="*/ 21 h 279"/>
                  <a:gd name="T20" fmla="*/ 2454 w 2582"/>
                  <a:gd name="T2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2" h="279">
                    <a:moveTo>
                      <a:pt x="2454" y="0"/>
                    </a:moveTo>
                    <a:lnTo>
                      <a:pt x="653" y="203"/>
                    </a:lnTo>
                    <a:lnTo>
                      <a:pt x="639" y="206"/>
                    </a:lnTo>
                    <a:lnTo>
                      <a:pt x="639" y="206"/>
                    </a:lnTo>
                    <a:lnTo>
                      <a:pt x="637" y="206"/>
                    </a:lnTo>
                    <a:lnTo>
                      <a:pt x="637" y="206"/>
                    </a:lnTo>
                    <a:lnTo>
                      <a:pt x="128" y="0"/>
                    </a:lnTo>
                    <a:lnTo>
                      <a:pt x="0" y="21"/>
                    </a:lnTo>
                    <a:lnTo>
                      <a:pt x="639" y="279"/>
                    </a:lnTo>
                    <a:lnTo>
                      <a:pt x="2582" y="21"/>
                    </a:lnTo>
                    <a:lnTo>
                      <a:pt x="245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2067"/>
              <p:cNvSpPr>
                <a:spLocks/>
              </p:cNvSpPr>
              <p:nvPr/>
            </p:nvSpPr>
            <p:spPr bwMode="auto">
              <a:xfrm flipH="1">
                <a:off x="1070925" y="2810960"/>
                <a:ext cx="3087327" cy="333604"/>
              </a:xfrm>
              <a:custGeom>
                <a:avLst/>
                <a:gdLst>
                  <a:gd name="T0" fmla="*/ 2454 w 2582"/>
                  <a:gd name="T1" fmla="*/ 0 h 279"/>
                  <a:gd name="T2" fmla="*/ 653 w 2582"/>
                  <a:gd name="T3" fmla="*/ 203 h 279"/>
                  <a:gd name="T4" fmla="*/ 639 w 2582"/>
                  <a:gd name="T5" fmla="*/ 206 h 279"/>
                  <a:gd name="T6" fmla="*/ 639 w 2582"/>
                  <a:gd name="T7" fmla="*/ 206 h 279"/>
                  <a:gd name="T8" fmla="*/ 637 w 2582"/>
                  <a:gd name="T9" fmla="*/ 206 h 279"/>
                  <a:gd name="T10" fmla="*/ 637 w 2582"/>
                  <a:gd name="T11" fmla="*/ 206 h 279"/>
                  <a:gd name="T12" fmla="*/ 128 w 2582"/>
                  <a:gd name="T13" fmla="*/ 0 h 279"/>
                  <a:gd name="T14" fmla="*/ 0 w 2582"/>
                  <a:gd name="T15" fmla="*/ 21 h 279"/>
                  <a:gd name="T16" fmla="*/ 639 w 2582"/>
                  <a:gd name="T17" fmla="*/ 279 h 279"/>
                  <a:gd name="T18" fmla="*/ 2582 w 2582"/>
                  <a:gd name="T19" fmla="*/ 21 h 279"/>
                  <a:gd name="T20" fmla="*/ 2454 w 2582"/>
                  <a:gd name="T2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2" h="279">
                    <a:moveTo>
                      <a:pt x="2454" y="0"/>
                    </a:moveTo>
                    <a:lnTo>
                      <a:pt x="653" y="203"/>
                    </a:lnTo>
                    <a:lnTo>
                      <a:pt x="639" y="206"/>
                    </a:lnTo>
                    <a:lnTo>
                      <a:pt x="639" y="206"/>
                    </a:lnTo>
                    <a:lnTo>
                      <a:pt x="637" y="206"/>
                    </a:lnTo>
                    <a:lnTo>
                      <a:pt x="637" y="206"/>
                    </a:lnTo>
                    <a:lnTo>
                      <a:pt x="128" y="0"/>
                    </a:lnTo>
                    <a:lnTo>
                      <a:pt x="0" y="21"/>
                    </a:lnTo>
                    <a:lnTo>
                      <a:pt x="639" y="279"/>
                    </a:lnTo>
                    <a:lnTo>
                      <a:pt x="2582" y="21"/>
                    </a:lnTo>
                    <a:lnTo>
                      <a:pt x="2454"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6" name="Group 165"/>
            <p:cNvGrpSpPr/>
            <p:nvPr/>
          </p:nvGrpSpPr>
          <p:grpSpPr>
            <a:xfrm>
              <a:off x="1099622" y="2397244"/>
              <a:ext cx="3032325" cy="660034"/>
              <a:chOff x="1099622" y="2397244"/>
              <a:chExt cx="3032325" cy="660034"/>
            </a:xfrm>
          </p:grpSpPr>
          <p:sp>
            <p:nvSpPr>
              <p:cNvPr id="167" name="Freeform 2037"/>
              <p:cNvSpPr>
                <a:spLocks/>
              </p:cNvSpPr>
              <p:nvPr/>
            </p:nvSpPr>
            <p:spPr bwMode="auto">
              <a:xfrm flipH="1">
                <a:off x="1099622" y="2419963"/>
                <a:ext cx="3032325" cy="637315"/>
              </a:xfrm>
              <a:custGeom>
                <a:avLst/>
                <a:gdLst>
                  <a:gd name="T0" fmla="*/ 177 w 2536"/>
                  <a:gd name="T1" fmla="*/ 0 h 533"/>
                  <a:gd name="T2" fmla="*/ 0 w 2536"/>
                  <a:gd name="T3" fmla="*/ 286 h 533"/>
                  <a:gd name="T4" fmla="*/ 617 w 2536"/>
                  <a:gd name="T5" fmla="*/ 533 h 533"/>
                  <a:gd name="T6" fmla="*/ 2536 w 2536"/>
                  <a:gd name="T7" fmla="*/ 286 h 533"/>
                  <a:gd name="T8" fmla="*/ 2359 w 2536"/>
                  <a:gd name="T9" fmla="*/ 0 h 533"/>
                  <a:gd name="T10" fmla="*/ 617 w 2536"/>
                  <a:gd name="T11" fmla="*/ 177 h 533"/>
                  <a:gd name="T12" fmla="*/ 177 w 2536"/>
                  <a:gd name="T13" fmla="*/ 0 h 533"/>
                </a:gdLst>
                <a:ahLst/>
                <a:cxnLst>
                  <a:cxn ang="0">
                    <a:pos x="T0" y="T1"/>
                  </a:cxn>
                  <a:cxn ang="0">
                    <a:pos x="T2" y="T3"/>
                  </a:cxn>
                  <a:cxn ang="0">
                    <a:pos x="T4" y="T5"/>
                  </a:cxn>
                  <a:cxn ang="0">
                    <a:pos x="T6" y="T7"/>
                  </a:cxn>
                  <a:cxn ang="0">
                    <a:pos x="T8" y="T9"/>
                  </a:cxn>
                  <a:cxn ang="0">
                    <a:pos x="T10" y="T11"/>
                  </a:cxn>
                  <a:cxn ang="0">
                    <a:pos x="T12" y="T13"/>
                  </a:cxn>
                </a:cxnLst>
                <a:rect l="0" t="0" r="r" b="b"/>
                <a:pathLst>
                  <a:path w="2536" h="533">
                    <a:moveTo>
                      <a:pt x="177" y="0"/>
                    </a:moveTo>
                    <a:lnTo>
                      <a:pt x="0" y="286"/>
                    </a:lnTo>
                    <a:lnTo>
                      <a:pt x="617" y="533"/>
                    </a:lnTo>
                    <a:lnTo>
                      <a:pt x="2536" y="286"/>
                    </a:lnTo>
                    <a:lnTo>
                      <a:pt x="2359" y="0"/>
                    </a:lnTo>
                    <a:lnTo>
                      <a:pt x="617" y="177"/>
                    </a:lnTo>
                    <a:lnTo>
                      <a:pt x="17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2043"/>
              <p:cNvSpPr>
                <a:spLocks/>
              </p:cNvSpPr>
              <p:nvPr/>
            </p:nvSpPr>
            <p:spPr bwMode="auto">
              <a:xfrm flipH="1">
                <a:off x="1099622" y="2422354"/>
                <a:ext cx="2296962" cy="634923"/>
              </a:xfrm>
              <a:custGeom>
                <a:avLst/>
                <a:gdLst>
                  <a:gd name="T0" fmla="*/ 1744 w 1921"/>
                  <a:gd name="T1" fmla="*/ 0 h 531"/>
                  <a:gd name="T2" fmla="*/ 1744 w 1921"/>
                  <a:gd name="T3" fmla="*/ 0 h 531"/>
                  <a:gd name="T4" fmla="*/ 1744 w 1921"/>
                  <a:gd name="T5" fmla="*/ 0 h 531"/>
                  <a:gd name="T6" fmla="*/ 2 w 1921"/>
                  <a:gd name="T7" fmla="*/ 175 h 531"/>
                  <a:gd name="T8" fmla="*/ 2 w 1921"/>
                  <a:gd name="T9" fmla="*/ 175 h 531"/>
                  <a:gd name="T10" fmla="*/ 2 w 1921"/>
                  <a:gd name="T11" fmla="*/ 175 h 531"/>
                  <a:gd name="T12" fmla="*/ 0 w 1921"/>
                  <a:gd name="T13" fmla="*/ 175 h 531"/>
                  <a:gd name="T14" fmla="*/ 0 w 1921"/>
                  <a:gd name="T15" fmla="*/ 531 h 531"/>
                  <a:gd name="T16" fmla="*/ 2 w 1921"/>
                  <a:gd name="T17" fmla="*/ 531 h 531"/>
                  <a:gd name="T18" fmla="*/ 12 w 1921"/>
                  <a:gd name="T19" fmla="*/ 531 h 531"/>
                  <a:gd name="T20" fmla="*/ 1921 w 1921"/>
                  <a:gd name="T21" fmla="*/ 284 h 531"/>
                  <a:gd name="T22" fmla="*/ 1744 w 1921"/>
                  <a:gd name="T23"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1" h="531">
                    <a:moveTo>
                      <a:pt x="1744" y="0"/>
                    </a:moveTo>
                    <a:lnTo>
                      <a:pt x="1744" y="0"/>
                    </a:lnTo>
                    <a:lnTo>
                      <a:pt x="1744" y="0"/>
                    </a:lnTo>
                    <a:lnTo>
                      <a:pt x="2" y="175"/>
                    </a:lnTo>
                    <a:lnTo>
                      <a:pt x="2" y="175"/>
                    </a:lnTo>
                    <a:lnTo>
                      <a:pt x="2" y="175"/>
                    </a:lnTo>
                    <a:lnTo>
                      <a:pt x="0" y="175"/>
                    </a:lnTo>
                    <a:lnTo>
                      <a:pt x="0" y="531"/>
                    </a:lnTo>
                    <a:lnTo>
                      <a:pt x="2" y="531"/>
                    </a:lnTo>
                    <a:lnTo>
                      <a:pt x="12" y="531"/>
                    </a:lnTo>
                    <a:lnTo>
                      <a:pt x="1921" y="284"/>
                    </a:lnTo>
                    <a:lnTo>
                      <a:pt x="1744"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2075"/>
              <p:cNvSpPr>
                <a:spLocks/>
              </p:cNvSpPr>
              <p:nvPr/>
            </p:nvSpPr>
            <p:spPr bwMode="auto">
              <a:xfrm flipH="1">
                <a:off x="1311263" y="2397244"/>
                <a:ext cx="2605456" cy="234360"/>
              </a:xfrm>
              <a:custGeom>
                <a:avLst/>
                <a:gdLst>
                  <a:gd name="T0" fmla="*/ 2051 w 2179"/>
                  <a:gd name="T1" fmla="*/ 0 h 196"/>
                  <a:gd name="T2" fmla="*/ 437 w 2179"/>
                  <a:gd name="T3" fmla="*/ 125 h 196"/>
                  <a:gd name="T4" fmla="*/ 437 w 2179"/>
                  <a:gd name="T5" fmla="*/ 125 h 196"/>
                  <a:gd name="T6" fmla="*/ 435 w 2179"/>
                  <a:gd name="T7" fmla="*/ 125 h 196"/>
                  <a:gd name="T8" fmla="*/ 127 w 2179"/>
                  <a:gd name="T9" fmla="*/ 0 h 196"/>
                  <a:gd name="T10" fmla="*/ 0 w 2179"/>
                  <a:gd name="T11" fmla="*/ 21 h 196"/>
                  <a:gd name="T12" fmla="*/ 437 w 2179"/>
                  <a:gd name="T13" fmla="*/ 196 h 196"/>
                  <a:gd name="T14" fmla="*/ 2179 w 2179"/>
                  <a:gd name="T15" fmla="*/ 21 h 196"/>
                  <a:gd name="T16" fmla="*/ 2051 w 2179"/>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9" h="196">
                    <a:moveTo>
                      <a:pt x="2051" y="0"/>
                    </a:moveTo>
                    <a:lnTo>
                      <a:pt x="437" y="125"/>
                    </a:lnTo>
                    <a:lnTo>
                      <a:pt x="437" y="125"/>
                    </a:lnTo>
                    <a:lnTo>
                      <a:pt x="435" y="125"/>
                    </a:lnTo>
                    <a:lnTo>
                      <a:pt x="127" y="0"/>
                    </a:lnTo>
                    <a:lnTo>
                      <a:pt x="0" y="21"/>
                    </a:lnTo>
                    <a:lnTo>
                      <a:pt x="437" y="196"/>
                    </a:lnTo>
                    <a:lnTo>
                      <a:pt x="2179" y="21"/>
                    </a:lnTo>
                    <a:lnTo>
                      <a:pt x="205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2075"/>
              <p:cNvSpPr>
                <a:spLocks/>
              </p:cNvSpPr>
              <p:nvPr/>
            </p:nvSpPr>
            <p:spPr bwMode="auto">
              <a:xfrm flipH="1">
                <a:off x="1311263" y="2397244"/>
                <a:ext cx="2605456" cy="234360"/>
              </a:xfrm>
              <a:custGeom>
                <a:avLst/>
                <a:gdLst>
                  <a:gd name="T0" fmla="*/ 2051 w 2179"/>
                  <a:gd name="T1" fmla="*/ 0 h 196"/>
                  <a:gd name="T2" fmla="*/ 437 w 2179"/>
                  <a:gd name="T3" fmla="*/ 125 h 196"/>
                  <a:gd name="T4" fmla="*/ 437 w 2179"/>
                  <a:gd name="T5" fmla="*/ 125 h 196"/>
                  <a:gd name="T6" fmla="*/ 435 w 2179"/>
                  <a:gd name="T7" fmla="*/ 125 h 196"/>
                  <a:gd name="T8" fmla="*/ 127 w 2179"/>
                  <a:gd name="T9" fmla="*/ 0 h 196"/>
                  <a:gd name="T10" fmla="*/ 0 w 2179"/>
                  <a:gd name="T11" fmla="*/ 21 h 196"/>
                  <a:gd name="T12" fmla="*/ 437 w 2179"/>
                  <a:gd name="T13" fmla="*/ 196 h 196"/>
                  <a:gd name="T14" fmla="*/ 2179 w 2179"/>
                  <a:gd name="T15" fmla="*/ 21 h 196"/>
                  <a:gd name="T16" fmla="*/ 2051 w 2179"/>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9" h="196">
                    <a:moveTo>
                      <a:pt x="2051" y="0"/>
                    </a:moveTo>
                    <a:lnTo>
                      <a:pt x="437" y="125"/>
                    </a:lnTo>
                    <a:lnTo>
                      <a:pt x="437" y="125"/>
                    </a:lnTo>
                    <a:lnTo>
                      <a:pt x="435" y="125"/>
                    </a:lnTo>
                    <a:lnTo>
                      <a:pt x="127" y="0"/>
                    </a:lnTo>
                    <a:lnTo>
                      <a:pt x="0" y="21"/>
                    </a:lnTo>
                    <a:lnTo>
                      <a:pt x="437" y="196"/>
                    </a:lnTo>
                    <a:lnTo>
                      <a:pt x="2179" y="21"/>
                    </a:lnTo>
                    <a:lnTo>
                      <a:pt x="2051"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1" name="Group 170"/>
            <p:cNvGrpSpPr/>
            <p:nvPr/>
          </p:nvGrpSpPr>
          <p:grpSpPr>
            <a:xfrm>
              <a:off x="1339961" y="1981136"/>
              <a:ext cx="2551649" cy="565573"/>
              <a:chOff x="1339961" y="1981136"/>
              <a:chExt cx="2551649" cy="565573"/>
            </a:xfrm>
          </p:grpSpPr>
          <p:sp>
            <p:nvSpPr>
              <p:cNvPr id="172" name="Freeform 2021"/>
              <p:cNvSpPr>
                <a:spLocks/>
              </p:cNvSpPr>
              <p:nvPr/>
            </p:nvSpPr>
            <p:spPr bwMode="auto">
              <a:xfrm flipH="1">
                <a:off x="1339961" y="2006247"/>
                <a:ext cx="2551649" cy="540462"/>
              </a:xfrm>
              <a:custGeom>
                <a:avLst/>
                <a:gdLst>
                  <a:gd name="T0" fmla="*/ 416 w 2134"/>
                  <a:gd name="T1" fmla="*/ 97 h 452"/>
                  <a:gd name="T2" fmla="*/ 177 w 2134"/>
                  <a:gd name="T3" fmla="*/ 0 h 452"/>
                  <a:gd name="T4" fmla="*/ 0 w 2134"/>
                  <a:gd name="T5" fmla="*/ 284 h 452"/>
                  <a:gd name="T6" fmla="*/ 416 w 2134"/>
                  <a:gd name="T7" fmla="*/ 452 h 452"/>
                  <a:gd name="T8" fmla="*/ 2134 w 2134"/>
                  <a:gd name="T9" fmla="*/ 284 h 452"/>
                  <a:gd name="T10" fmla="*/ 1959 w 2134"/>
                  <a:gd name="T11" fmla="*/ 0 h 452"/>
                  <a:gd name="T12" fmla="*/ 416 w 2134"/>
                  <a:gd name="T13" fmla="*/ 97 h 452"/>
                </a:gdLst>
                <a:ahLst/>
                <a:cxnLst>
                  <a:cxn ang="0">
                    <a:pos x="T0" y="T1"/>
                  </a:cxn>
                  <a:cxn ang="0">
                    <a:pos x="T2" y="T3"/>
                  </a:cxn>
                  <a:cxn ang="0">
                    <a:pos x="T4" y="T5"/>
                  </a:cxn>
                  <a:cxn ang="0">
                    <a:pos x="T6" y="T7"/>
                  </a:cxn>
                  <a:cxn ang="0">
                    <a:pos x="T8" y="T9"/>
                  </a:cxn>
                  <a:cxn ang="0">
                    <a:pos x="T10" y="T11"/>
                  </a:cxn>
                  <a:cxn ang="0">
                    <a:pos x="T12" y="T13"/>
                  </a:cxn>
                </a:cxnLst>
                <a:rect l="0" t="0" r="r" b="b"/>
                <a:pathLst>
                  <a:path w="2134" h="452">
                    <a:moveTo>
                      <a:pt x="416" y="97"/>
                    </a:moveTo>
                    <a:lnTo>
                      <a:pt x="177" y="0"/>
                    </a:lnTo>
                    <a:lnTo>
                      <a:pt x="0" y="284"/>
                    </a:lnTo>
                    <a:lnTo>
                      <a:pt x="416" y="452"/>
                    </a:lnTo>
                    <a:lnTo>
                      <a:pt x="2134" y="284"/>
                    </a:lnTo>
                    <a:lnTo>
                      <a:pt x="1959" y="0"/>
                    </a:lnTo>
                    <a:lnTo>
                      <a:pt x="416" y="9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2027"/>
              <p:cNvSpPr>
                <a:spLocks/>
              </p:cNvSpPr>
              <p:nvPr/>
            </p:nvSpPr>
            <p:spPr bwMode="auto">
              <a:xfrm flipH="1">
                <a:off x="1339961" y="2006247"/>
                <a:ext cx="2056624" cy="540462"/>
              </a:xfrm>
              <a:custGeom>
                <a:avLst/>
                <a:gdLst>
                  <a:gd name="T0" fmla="*/ 1545 w 1720"/>
                  <a:gd name="T1" fmla="*/ 0 h 452"/>
                  <a:gd name="T2" fmla="*/ 1543 w 1720"/>
                  <a:gd name="T3" fmla="*/ 0 h 452"/>
                  <a:gd name="T4" fmla="*/ 1543 w 1720"/>
                  <a:gd name="T5" fmla="*/ 0 h 452"/>
                  <a:gd name="T6" fmla="*/ 1488 w 1720"/>
                  <a:gd name="T7" fmla="*/ 5 h 452"/>
                  <a:gd name="T8" fmla="*/ 2 w 1720"/>
                  <a:gd name="T9" fmla="*/ 97 h 452"/>
                  <a:gd name="T10" fmla="*/ 2 w 1720"/>
                  <a:gd name="T11" fmla="*/ 97 h 452"/>
                  <a:gd name="T12" fmla="*/ 0 w 1720"/>
                  <a:gd name="T13" fmla="*/ 97 h 452"/>
                  <a:gd name="T14" fmla="*/ 0 w 1720"/>
                  <a:gd name="T15" fmla="*/ 452 h 452"/>
                  <a:gd name="T16" fmla="*/ 2 w 1720"/>
                  <a:gd name="T17" fmla="*/ 452 h 452"/>
                  <a:gd name="T18" fmla="*/ 2 w 1720"/>
                  <a:gd name="T19" fmla="*/ 452 h 452"/>
                  <a:gd name="T20" fmla="*/ 1720 w 1720"/>
                  <a:gd name="T21" fmla="*/ 284 h 452"/>
                  <a:gd name="T22" fmla="*/ 1545 w 1720"/>
                  <a:gd name="T2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0" h="452">
                    <a:moveTo>
                      <a:pt x="1545" y="0"/>
                    </a:moveTo>
                    <a:lnTo>
                      <a:pt x="1543" y="0"/>
                    </a:lnTo>
                    <a:lnTo>
                      <a:pt x="1543" y="0"/>
                    </a:lnTo>
                    <a:lnTo>
                      <a:pt x="1488" y="5"/>
                    </a:lnTo>
                    <a:lnTo>
                      <a:pt x="2" y="97"/>
                    </a:lnTo>
                    <a:lnTo>
                      <a:pt x="2" y="97"/>
                    </a:lnTo>
                    <a:lnTo>
                      <a:pt x="0" y="97"/>
                    </a:lnTo>
                    <a:lnTo>
                      <a:pt x="0" y="452"/>
                    </a:lnTo>
                    <a:lnTo>
                      <a:pt x="2" y="452"/>
                    </a:lnTo>
                    <a:lnTo>
                      <a:pt x="2" y="452"/>
                    </a:lnTo>
                    <a:lnTo>
                      <a:pt x="1720" y="284"/>
                    </a:lnTo>
                    <a:lnTo>
                      <a:pt x="1545"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2063"/>
              <p:cNvSpPr>
                <a:spLocks/>
              </p:cNvSpPr>
              <p:nvPr/>
            </p:nvSpPr>
            <p:spPr bwMode="auto">
              <a:xfrm flipH="1">
                <a:off x="1551601" y="1981136"/>
                <a:ext cx="2124780" cy="138703"/>
              </a:xfrm>
              <a:custGeom>
                <a:avLst/>
                <a:gdLst>
                  <a:gd name="T0" fmla="*/ 1649 w 1777"/>
                  <a:gd name="T1" fmla="*/ 0 h 116"/>
                  <a:gd name="T2" fmla="*/ 236 w 1777"/>
                  <a:gd name="T3" fmla="*/ 42 h 116"/>
                  <a:gd name="T4" fmla="*/ 127 w 1777"/>
                  <a:gd name="T5" fmla="*/ 0 h 116"/>
                  <a:gd name="T6" fmla="*/ 0 w 1777"/>
                  <a:gd name="T7" fmla="*/ 21 h 116"/>
                  <a:gd name="T8" fmla="*/ 236 w 1777"/>
                  <a:gd name="T9" fmla="*/ 116 h 116"/>
                  <a:gd name="T10" fmla="*/ 1684 w 1777"/>
                  <a:gd name="T11" fmla="*/ 28 h 116"/>
                  <a:gd name="T12" fmla="*/ 1777 w 1777"/>
                  <a:gd name="T13" fmla="*/ 21 h 116"/>
                  <a:gd name="T14" fmla="*/ 1649 w 1777"/>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7" h="116">
                    <a:moveTo>
                      <a:pt x="1649" y="0"/>
                    </a:moveTo>
                    <a:lnTo>
                      <a:pt x="236" y="42"/>
                    </a:lnTo>
                    <a:lnTo>
                      <a:pt x="127" y="0"/>
                    </a:lnTo>
                    <a:lnTo>
                      <a:pt x="0" y="21"/>
                    </a:lnTo>
                    <a:lnTo>
                      <a:pt x="236" y="116"/>
                    </a:lnTo>
                    <a:lnTo>
                      <a:pt x="1684" y="28"/>
                    </a:lnTo>
                    <a:lnTo>
                      <a:pt x="1777" y="21"/>
                    </a:lnTo>
                    <a:lnTo>
                      <a:pt x="164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2063"/>
              <p:cNvSpPr>
                <a:spLocks/>
              </p:cNvSpPr>
              <p:nvPr/>
            </p:nvSpPr>
            <p:spPr bwMode="auto">
              <a:xfrm flipH="1">
                <a:off x="1551601" y="1981136"/>
                <a:ext cx="2124780" cy="138703"/>
              </a:xfrm>
              <a:custGeom>
                <a:avLst/>
                <a:gdLst>
                  <a:gd name="T0" fmla="*/ 1649 w 1777"/>
                  <a:gd name="T1" fmla="*/ 0 h 116"/>
                  <a:gd name="T2" fmla="*/ 236 w 1777"/>
                  <a:gd name="T3" fmla="*/ 42 h 116"/>
                  <a:gd name="T4" fmla="*/ 127 w 1777"/>
                  <a:gd name="T5" fmla="*/ 0 h 116"/>
                  <a:gd name="T6" fmla="*/ 0 w 1777"/>
                  <a:gd name="T7" fmla="*/ 21 h 116"/>
                  <a:gd name="T8" fmla="*/ 236 w 1777"/>
                  <a:gd name="T9" fmla="*/ 116 h 116"/>
                  <a:gd name="T10" fmla="*/ 1684 w 1777"/>
                  <a:gd name="T11" fmla="*/ 28 h 116"/>
                  <a:gd name="T12" fmla="*/ 1777 w 1777"/>
                  <a:gd name="T13" fmla="*/ 21 h 116"/>
                  <a:gd name="T14" fmla="*/ 1649 w 1777"/>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7" h="116">
                    <a:moveTo>
                      <a:pt x="1649" y="0"/>
                    </a:moveTo>
                    <a:lnTo>
                      <a:pt x="236" y="42"/>
                    </a:lnTo>
                    <a:lnTo>
                      <a:pt x="127" y="0"/>
                    </a:lnTo>
                    <a:lnTo>
                      <a:pt x="0" y="21"/>
                    </a:lnTo>
                    <a:lnTo>
                      <a:pt x="236" y="116"/>
                    </a:lnTo>
                    <a:lnTo>
                      <a:pt x="1684" y="28"/>
                    </a:lnTo>
                    <a:lnTo>
                      <a:pt x="1777" y="21"/>
                    </a:lnTo>
                    <a:lnTo>
                      <a:pt x="1649" y="0"/>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6" name="Group 175"/>
            <p:cNvGrpSpPr/>
            <p:nvPr/>
          </p:nvGrpSpPr>
          <p:grpSpPr>
            <a:xfrm>
              <a:off x="1577907" y="1521983"/>
              <a:ext cx="2073364" cy="509373"/>
              <a:chOff x="1577907" y="1521983"/>
              <a:chExt cx="2073364" cy="509373"/>
            </a:xfrm>
          </p:grpSpPr>
          <p:sp>
            <p:nvSpPr>
              <p:cNvPr id="177" name="Freeform 2015"/>
              <p:cNvSpPr>
                <a:spLocks/>
              </p:cNvSpPr>
              <p:nvPr/>
            </p:nvSpPr>
            <p:spPr bwMode="auto">
              <a:xfrm flipH="1">
                <a:off x="1577907" y="1521983"/>
                <a:ext cx="2073364" cy="509373"/>
              </a:xfrm>
              <a:custGeom>
                <a:avLst/>
                <a:gdLst>
                  <a:gd name="T0" fmla="*/ 1734 w 1734"/>
                  <a:gd name="T1" fmla="*/ 341 h 426"/>
                  <a:gd name="T2" fmla="*/ 215 w 1734"/>
                  <a:gd name="T3" fmla="*/ 0 h 426"/>
                  <a:gd name="T4" fmla="*/ 0 w 1734"/>
                  <a:gd name="T5" fmla="*/ 341 h 426"/>
                  <a:gd name="T6" fmla="*/ 215 w 1734"/>
                  <a:gd name="T7" fmla="*/ 426 h 426"/>
                  <a:gd name="T8" fmla="*/ 1734 w 1734"/>
                  <a:gd name="T9" fmla="*/ 341 h 426"/>
                </a:gdLst>
                <a:ahLst/>
                <a:cxnLst>
                  <a:cxn ang="0">
                    <a:pos x="T0" y="T1"/>
                  </a:cxn>
                  <a:cxn ang="0">
                    <a:pos x="T2" y="T3"/>
                  </a:cxn>
                  <a:cxn ang="0">
                    <a:pos x="T4" y="T5"/>
                  </a:cxn>
                  <a:cxn ang="0">
                    <a:pos x="T6" y="T7"/>
                  </a:cxn>
                  <a:cxn ang="0">
                    <a:pos x="T8" y="T9"/>
                  </a:cxn>
                </a:cxnLst>
                <a:rect l="0" t="0" r="r" b="b"/>
                <a:pathLst>
                  <a:path w="1734" h="426">
                    <a:moveTo>
                      <a:pt x="1734" y="341"/>
                    </a:moveTo>
                    <a:lnTo>
                      <a:pt x="215" y="0"/>
                    </a:lnTo>
                    <a:lnTo>
                      <a:pt x="0" y="341"/>
                    </a:lnTo>
                    <a:lnTo>
                      <a:pt x="215" y="426"/>
                    </a:lnTo>
                    <a:lnTo>
                      <a:pt x="1734" y="34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2019"/>
              <p:cNvSpPr>
                <a:spLocks/>
              </p:cNvSpPr>
              <p:nvPr/>
            </p:nvSpPr>
            <p:spPr bwMode="auto">
              <a:xfrm flipH="1">
                <a:off x="1577907" y="1521983"/>
                <a:ext cx="1818678" cy="509373"/>
              </a:xfrm>
              <a:custGeom>
                <a:avLst/>
                <a:gdLst>
                  <a:gd name="T0" fmla="*/ 2 w 1521"/>
                  <a:gd name="T1" fmla="*/ 0 h 426"/>
                  <a:gd name="T2" fmla="*/ 0 w 1521"/>
                  <a:gd name="T3" fmla="*/ 0 h 426"/>
                  <a:gd name="T4" fmla="*/ 0 w 1521"/>
                  <a:gd name="T5" fmla="*/ 426 h 426"/>
                  <a:gd name="T6" fmla="*/ 2 w 1521"/>
                  <a:gd name="T7" fmla="*/ 426 h 426"/>
                  <a:gd name="T8" fmla="*/ 1521 w 1521"/>
                  <a:gd name="T9" fmla="*/ 341 h 426"/>
                  <a:gd name="T10" fmla="*/ 2 w 1521"/>
                  <a:gd name="T11" fmla="*/ 0 h 426"/>
                </a:gdLst>
                <a:ahLst/>
                <a:cxnLst>
                  <a:cxn ang="0">
                    <a:pos x="T0" y="T1"/>
                  </a:cxn>
                  <a:cxn ang="0">
                    <a:pos x="T2" y="T3"/>
                  </a:cxn>
                  <a:cxn ang="0">
                    <a:pos x="T4" y="T5"/>
                  </a:cxn>
                  <a:cxn ang="0">
                    <a:pos x="T6" y="T7"/>
                  </a:cxn>
                  <a:cxn ang="0">
                    <a:pos x="T8" y="T9"/>
                  </a:cxn>
                  <a:cxn ang="0">
                    <a:pos x="T10" y="T11"/>
                  </a:cxn>
                </a:cxnLst>
                <a:rect l="0" t="0" r="r" b="b"/>
                <a:pathLst>
                  <a:path w="1521" h="426">
                    <a:moveTo>
                      <a:pt x="2" y="0"/>
                    </a:moveTo>
                    <a:lnTo>
                      <a:pt x="0" y="0"/>
                    </a:lnTo>
                    <a:lnTo>
                      <a:pt x="0" y="426"/>
                    </a:lnTo>
                    <a:lnTo>
                      <a:pt x="2" y="426"/>
                    </a:lnTo>
                    <a:lnTo>
                      <a:pt x="1521" y="341"/>
                    </a:lnTo>
                    <a:lnTo>
                      <a:pt x="2" y="0"/>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70" name="TextBox 69">
            <a:extLst>
              <a:ext uri="{FF2B5EF4-FFF2-40B4-BE49-F238E27FC236}">
                <a16:creationId xmlns:a16="http://schemas.microsoft.com/office/drawing/2014/main" id="{C94E9E17-CE0C-4A6C-8162-8727CA72AC6A}"/>
              </a:ext>
            </a:extLst>
          </p:cNvPr>
          <p:cNvSpPr txBox="1"/>
          <p:nvPr/>
        </p:nvSpPr>
        <p:spPr>
          <a:xfrm rot="113453" flipH="1">
            <a:off x="2193658" y="1529528"/>
            <a:ext cx="1104576" cy="153888"/>
          </a:xfrm>
          <a:prstGeom prst="rect">
            <a:avLst/>
          </a:prstGeom>
          <a:noFill/>
        </p:spPr>
        <p:txBody>
          <a:bodyPr wrap="square" lIns="0" tIns="0" rIns="0" bIns="0" rtlCol="0" anchor="ctr">
            <a:spAutoFit/>
          </a:bodyPr>
          <a:lstStyle/>
          <a:p>
            <a:pPr algn="r"/>
            <a:r>
              <a:rPr lang="en-US" sz="1000">
                <a:solidFill>
                  <a:schemeClr val="bg1"/>
                </a:solidFill>
              </a:rPr>
              <a:t>Heading 01</a:t>
            </a:r>
          </a:p>
        </p:txBody>
      </p:sp>
      <p:sp>
        <p:nvSpPr>
          <p:cNvPr id="71" name="TextBox 70">
            <a:extLst>
              <a:ext uri="{FF2B5EF4-FFF2-40B4-BE49-F238E27FC236}">
                <a16:creationId xmlns:a16="http://schemas.microsoft.com/office/drawing/2014/main" id="{C94E9E17-CE0C-4A6C-8162-8727CA72AC6A}"/>
              </a:ext>
            </a:extLst>
          </p:cNvPr>
          <p:cNvSpPr txBox="1"/>
          <p:nvPr/>
        </p:nvSpPr>
        <p:spPr>
          <a:xfrm rot="293453" flipH="1">
            <a:off x="1710119" y="1971137"/>
            <a:ext cx="1590415" cy="161583"/>
          </a:xfrm>
          <a:prstGeom prst="rect">
            <a:avLst/>
          </a:prstGeom>
          <a:noFill/>
        </p:spPr>
        <p:txBody>
          <a:bodyPr wrap="square" lIns="0" tIns="0" rIns="0" bIns="0" rtlCol="0" anchor="ctr">
            <a:spAutoFit/>
          </a:bodyPr>
          <a:lstStyle/>
          <a:p>
            <a:pPr algn="r"/>
            <a:r>
              <a:rPr lang="en-US" sz="1050">
                <a:solidFill>
                  <a:schemeClr val="bg1"/>
                </a:solidFill>
              </a:rPr>
              <a:t>Heading 02</a:t>
            </a:r>
          </a:p>
        </p:txBody>
      </p:sp>
      <p:sp>
        <p:nvSpPr>
          <p:cNvPr id="72" name="TextBox 71">
            <a:extLst>
              <a:ext uri="{FF2B5EF4-FFF2-40B4-BE49-F238E27FC236}">
                <a16:creationId xmlns:a16="http://schemas.microsoft.com/office/drawing/2014/main" id="{C94E9E17-CE0C-4A6C-8162-8727CA72AC6A}"/>
              </a:ext>
            </a:extLst>
          </p:cNvPr>
          <p:cNvSpPr txBox="1"/>
          <p:nvPr/>
        </p:nvSpPr>
        <p:spPr>
          <a:xfrm rot="353453" flipH="1">
            <a:off x="1696365" y="2444756"/>
            <a:ext cx="1604873" cy="184666"/>
          </a:xfrm>
          <a:prstGeom prst="rect">
            <a:avLst/>
          </a:prstGeom>
          <a:noFill/>
        </p:spPr>
        <p:txBody>
          <a:bodyPr wrap="square" lIns="0" tIns="0" rIns="0" bIns="0" rtlCol="0" anchor="ctr">
            <a:spAutoFit/>
          </a:bodyPr>
          <a:lstStyle/>
          <a:p>
            <a:pPr algn="r"/>
            <a:r>
              <a:rPr lang="en-US" sz="1200">
                <a:solidFill>
                  <a:schemeClr val="bg1"/>
                </a:solidFill>
              </a:rPr>
              <a:t>Heading 03</a:t>
            </a:r>
          </a:p>
        </p:txBody>
      </p:sp>
      <p:sp>
        <p:nvSpPr>
          <p:cNvPr id="73" name="TextBox 72">
            <a:extLst>
              <a:ext uri="{FF2B5EF4-FFF2-40B4-BE49-F238E27FC236}">
                <a16:creationId xmlns:a16="http://schemas.microsoft.com/office/drawing/2014/main" id="{C94E9E17-CE0C-4A6C-8162-8727CA72AC6A}"/>
              </a:ext>
            </a:extLst>
          </p:cNvPr>
          <p:cNvSpPr txBox="1"/>
          <p:nvPr/>
        </p:nvSpPr>
        <p:spPr>
          <a:xfrm rot="473453" flipH="1">
            <a:off x="1337713" y="2881928"/>
            <a:ext cx="1966929" cy="215444"/>
          </a:xfrm>
          <a:prstGeom prst="rect">
            <a:avLst/>
          </a:prstGeom>
          <a:noFill/>
        </p:spPr>
        <p:txBody>
          <a:bodyPr wrap="square" lIns="0" tIns="0" rIns="0" bIns="0" rtlCol="0" anchor="ctr">
            <a:spAutoFit/>
          </a:bodyPr>
          <a:lstStyle/>
          <a:p>
            <a:pPr algn="r"/>
            <a:r>
              <a:rPr lang="en-US" sz="1400">
                <a:solidFill>
                  <a:schemeClr val="bg1"/>
                </a:solidFill>
              </a:rPr>
              <a:t>Heading 04</a:t>
            </a:r>
          </a:p>
        </p:txBody>
      </p:sp>
      <p:sp>
        <p:nvSpPr>
          <p:cNvPr id="74" name="TextBox 73">
            <a:extLst>
              <a:ext uri="{FF2B5EF4-FFF2-40B4-BE49-F238E27FC236}">
                <a16:creationId xmlns:a16="http://schemas.microsoft.com/office/drawing/2014/main" id="{C94E9E17-CE0C-4A6C-8162-8727CA72AC6A}"/>
              </a:ext>
            </a:extLst>
          </p:cNvPr>
          <p:cNvSpPr txBox="1"/>
          <p:nvPr/>
        </p:nvSpPr>
        <p:spPr>
          <a:xfrm rot="593453" flipH="1">
            <a:off x="1236218" y="3299072"/>
            <a:ext cx="2069184" cy="246221"/>
          </a:xfrm>
          <a:prstGeom prst="rect">
            <a:avLst/>
          </a:prstGeom>
          <a:noFill/>
        </p:spPr>
        <p:txBody>
          <a:bodyPr wrap="square" lIns="0" tIns="0" rIns="0" bIns="0" rtlCol="0" anchor="ctr">
            <a:spAutoFit/>
          </a:bodyPr>
          <a:lstStyle/>
          <a:p>
            <a:pPr algn="r"/>
            <a:r>
              <a:rPr lang="en-US" sz="1600">
                <a:solidFill>
                  <a:schemeClr val="bg1"/>
                </a:solidFill>
              </a:rPr>
              <a:t>Heading 05</a:t>
            </a:r>
          </a:p>
        </p:txBody>
      </p:sp>
      <p:sp>
        <p:nvSpPr>
          <p:cNvPr id="75" name="TextBox 74">
            <a:extLst>
              <a:ext uri="{FF2B5EF4-FFF2-40B4-BE49-F238E27FC236}">
                <a16:creationId xmlns:a16="http://schemas.microsoft.com/office/drawing/2014/main" id="{C94E9E17-CE0C-4A6C-8162-8727CA72AC6A}"/>
              </a:ext>
            </a:extLst>
          </p:cNvPr>
          <p:cNvSpPr txBox="1"/>
          <p:nvPr/>
        </p:nvSpPr>
        <p:spPr>
          <a:xfrm rot="653453" flipH="1">
            <a:off x="824257" y="3725600"/>
            <a:ext cx="2485569" cy="276999"/>
          </a:xfrm>
          <a:prstGeom prst="rect">
            <a:avLst/>
          </a:prstGeom>
          <a:noFill/>
        </p:spPr>
        <p:txBody>
          <a:bodyPr wrap="square" lIns="0" tIns="0" rIns="0" bIns="0" rtlCol="0" anchor="ctr">
            <a:spAutoFit/>
          </a:bodyPr>
          <a:lstStyle/>
          <a:p>
            <a:pPr algn="r"/>
            <a:r>
              <a:rPr lang="en-US">
                <a:solidFill>
                  <a:schemeClr val="bg1"/>
                </a:solidFill>
              </a:rPr>
              <a:t>Heading 06</a:t>
            </a:r>
          </a:p>
        </p:txBody>
      </p:sp>
      <p:sp>
        <p:nvSpPr>
          <p:cNvPr id="90" name="Rectangle 89"/>
          <p:cNvSpPr/>
          <p:nvPr/>
        </p:nvSpPr>
        <p:spPr>
          <a:xfrm>
            <a:off x="5608320" y="1051524"/>
            <a:ext cx="3147505" cy="572464"/>
          </a:xfrm>
          <a:prstGeom prst="rect">
            <a:avLst/>
          </a:prstGeom>
        </p:spPr>
        <p:txBody>
          <a:bodyPr wrap="square" lIns="0" tIns="0" rIns="0" bIns="0" anchor="ctr">
            <a:spAutoFit/>
          </a:bodyPr>
          <a:lstStyle/>
          <a:p>
            <a:pPr>
              <a:lnSpc>
                <a:spcPct val="120000"/>
              </a:lnSpc>
            </a:pPr>
            <a:r>
              <a:rPr lang="en-US" sz="1100" b="1">
                <a:solidFill>
                  <a:schemeClr val="accent1"/>
                </a:solidFill>
              </a:rPr>
              <a:t>Element Title Here</a:t>
            </a:r>
            <a:endParaRPr lang="en-US" sz="1100">
              <a:solidFill>
                <a:schemeClr val="accent1"/>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91" name="Freeform 90"/>
          <p:cNvSpPr/>
          <p:nvPr/>
        </p:nvSpPr>
        <p:spPr bwMode="auto">
          <a:xfrm>
            <a:off x="5051344" y="1200489"/>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03" name="Rectangle 102"/>
          <p:cNvSpPr/>
          <p:nvPr/>
        </p:nvSpPr>
        <p:spPr>
          <a:xfrm>
            <a:off x="5608320" y="1648205"/>
            <a:ext cx="3147505" cy="572464"/>
          </a:xfrm>
          <a:prstGeom prst="rect">
            <a:avLst/>
          </a:prstGeom>
        </p:spPr>
        <p:txBody>
          <a:bodyPr wrap="square" lIns="0" tIns="0" rIns="0" bIns="0" anchor="ctr">
            <a:spAutoFit/>
          </a:bodyPr>
          <a:lstStyle/>
          <a:p>
            <a:pPr>
              <a:lnSpc>
                <a:spcPct val="120000"/>
              </a:lnSpc>
            </a:pPr>
            <a:r>
              <a:rPr lang="en-US" sz="1100" b="1">
                <a:solidFill>
                  <a:schemeClr val="accent2"/>
                </a:solidFill>
              </a:rPr>
              <a:t>Element Title Here</a:t>
            </a:r>
            <a:endParaRPr lang="en-US" sz="11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04" name="Freeform 103"/>
          <p:cNvSpPr/>
          <p:nvPr/>
        </p:nvSpPr>
        <p:spPr bwMode="auto">
          <a:xfrm>
            <a:off x="5051344" y="1797170"/>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06" name="Rectangle 105"/>
          <p:cNvSpPr/>
          <p:nvPr/>
        </p:nvSpPr>
        <p:spPr>
          <a:xfrm>
            <a:off x="5608320" y="2244886"/>
            <a:ext cx="3147505" cy="572464"/>
          </a:xfrm>
          <a:prstGeom prst="rect">
            <a:avLst/>
          </a:prstGeom>
        </p:spPr>
        <p:txBody>
          <a:bodyPr wrap="square" lIns="0" tIns="0" rIns="0" bIns="0" anchor="ctr">
            <a:spAutoFit/>
          </a:bodyPr>
          <a:lstStyle/>
          <a:p>
            <a:pPr>
              <a:lnSpc>
                <a:spcPct val="120000"/>
              </a:lnSpc>
            </a:pPr>
            <a:r>
              <a:rPr lang="en-US" sz="1100" b="1">
                <a:solidFill>
                  <a:schemeClr val="accent3"/>
                </a:solidFill>
              </a:rPr>
              <a:t>Element Title Here</a:t>
            </a:r>
            <a:endParaRPr lang="en-US" sz="11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07" name="Freeform 106"/>
          <p:cNvSpPr/>
          <p:nvPr/>
        </p:nvSpPr>
        <p:spPr bwMode="auto">
          <a:xfrm>
            <a:off x="5051344" y="2393851"/>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09" name="Rectangle 108"/>
          <p:cNvSpPr/>
          <p:nvPr/>
        </p:nvSpPr>
        <p:spPr>
          <a:xfrm>
            <a:off x="5608320" y="2841567"/>
            <a:ext cx="3147505" cy="572464"/>
          </a:xfrm>
          <a:prstGeom prst="rect">
            <a:avLst/>
          </a:prstGeom>
        </p:spPr>
        <p:txBody>
          <a:bodyPr wrap="square" lIns="0" tIns="0" rIns="0" bIns="0" anchor="ctr">
            <a:spAutoFit/>
          </a:bodyPr>
          <a:lstStyle/>
          <a:p>
            <a:pPr>
              <a:lnSpc>
                <a:spcPct val="120000"/>
              </a:lnSpc>
            </a:pPr>
            <a:r>
              <a:rPr lang="en-US" sz="1100" b="1">
                <a:solidFill>
                  <a:schemeClr val="accent4"/>
                </a:solidFill>
              </a:rPr>
              <a:t>Element Title Here</a:t>
            </a:r>
            <a:endParaRPr lang="en-US" sz="11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10" name="Freeform 109"/>
          <p:cNvSpPr/>
          <p:nvPr/>
        </p:nvSpPr>
        <p:spPr bwMode="auto">
          <a:xfrm>
            <a:off x="5051344" y="2990532"/>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12" name="Rectangle 111"/>
          <p:cNvSpPr/>
          <p:nvPr/>
        </p:nvSpPr>
        <p:spPr>
          <a:xfrm>
            <a:off x="5608320" y="3438248"/>
            <a:ext cx="3147505" cy="572464"/>
          </a:xfrm>
          <a:prstGeom prst="rect">
            <a:avLst/>
          </a:prstGeom>
        </p:spPr>
        <p:txBody>
          <a:bodyPr wrap="square" lIns="0" tIns="0" rIns="0" bIns="0" anchor="ctr">
            <a:spAutoFit/>
          </a:bodyPr>
          <a:lstStyle/>
          <a:p>
            <a:pPr>
              <a:lnSpc>
                <a:spcPct val="120000"/>
              </a:lnSpc>
            </a:pPr>
            <a:r>
              <a:rPr lang="en-US" sz="1100" b="1">
                <a:solidFill>
                  <a:schemeClr val="accent5"/>
                </a:solidFill>
              </a:rPr>
              <a:t>Element Title Here</a:t>
            </a:r>
            <a:endParaRPr lang="en-US" sz="11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13" name="Freeform 112"/>
          <p:cNvSpPr/>
          <p:nvPr/>
        </p:nvSpPr>
        <p:spPr bwMode="auto">
          <a:xfrm>
            <a:off x="5051344" y="3587213"/>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15" name="Rectangle 114"/>
          <p:cNvSpPr/>
          <p:nvPr/>
        </p:nvSpPr>
        <p:spPr>
          <a:xfrm>
            <a:off x="5608320" y="4034927"/>
            <a:ext cx="3147505" cy="572464"/>
          </a:xfrm>
          <a:prstGeom prst="rect">
            <a:avLst/>
          </a:prstGeom>
        </p:spPr>
        <p:txBody>
          <a:bodyPr wrap="square" lIns="0" tIns="0" rIns="0" bIns="0" anchor="ctr">
            <a:spAutoFit/>
          </a:bodyPr>
          <a:lstStyle/>
          <a:p>
            <a:pPr>
              <a:lnSpc>
                <a:spcPct val="120000"/>
              </a:lnSpc>
            </a:pPr>
            <a:r>
              <a:rPr lang="en-US" sz="1100" b="1">
                <a:solidFill>
                  <a:schemeClr val="accent6"/>
                </a:solidFill>
              </a:rPr>
              <a:t>Element Title Here</a:t>
            </a:r>
            <a:endParaRPr lang="en-US" sz="1100">
              <a:solidFill>
                <a:schemeClr val="accent6"/>
              </a:solidFill>
            </a:endParaRPr>
          </a:p>
          <a:p>
            <a:pPr>
              <a:lnSpc>
                <a:spcPct val="120000"/>
              </a:lnSpc>
            </a:pPr>
            <a:r>
              <a:rPr lang="en-US" sz="1000">
                <a:solidFill>
                  <a:schemeClr val="tx1">
                    <a:lumMod val="75000"/>
                    <a:lumOff val="25000"/>
                  </a:schemeClr>
                </a:solidFill>
                <a:latin typeface="Roboto (Body)"/>
              </a:rPr>
              <a:t>This is a sample text. You simply add your own text and description here. </a:t>
            </a:r>
          </a:p>
        </p:txBody>
      </p:sp>
      <p:sp>
        <p:nvSpPr>
          <p:cNvPr id="116" name="Freeform 115"/>
          <p:cNvSpPr/>
          <p:nvPr/>
        </p:nvSpPr>
        <p:spPr bwMode="auto">
          <a:xfrm>
            <a:off x="5051344" y="4183892"/>
            <a:ext cx="274532" cy="274532"/>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Tree>
    <p:extLst>
      <p:ext uri="{BB962C8B-B14F-4D97-AF65-F5344CB8AC3E}">
        <p14:creationId xmlns:p14="http://schemas.microsoft.com/office/powerpoint/2010/main" val="48820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p:cNvSpPr>
            <a:spLocks noGrp="1"/>
          </p:cNvSpPr>
          <p:nvPr>
            <p:ph type="body" sz="half" idx="2"/>
          </p:nvPr>
        </p:nvSpPr>
        <p:spPr/>
        <p:txBody>
          <a:bodyPr/>
          <a:lstStyle/>
          <a:p>
            <a:r>
              <a:rPr lang="en-US"/>
              <a:t>Enter your subhead line here</a:t>
            </a:r>
          </a:p>
        </p:txBody>
      </p:sp>
      <p:sp>
        <p:nvSpPr>
          <p:cNvPr id="38" name="Title 37"/>
          <p:cNvSpPr>
            <a:spLocks noGrp="1"/>
          </p:cNvSpPr>
          <p:nvPr>
            <p:ph type="title"/>
          </p:nvPr>
        </p:nvSpPr>
        <p:spPr/>
        <p:txBody>
          <a:bodyPr/>
          <a:lstStyle/>
          <a:p>
            <a:r>
              <a:rPr lang="en-US"/>
              <a:t>Tree Infographic</a:t>
            </a:r>
          </a:p>
        </p:txBody>
      </p:sp>
      <p:cxnSp>
        <p:nvCxnSpPr>
          <p:cNvPr id="244" name="Straight Connector 243"/>
          <p:cNvCxnSpPr/>
          <p:nvPr/>
        </p:nvCxnSpPr>
        <p:spPr>
          <a:xfrm flipV="1">
            <a:off x="2496426" y="2296711"/>
            <a:ext cx="0" cy="8259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330072" y="2296711"/>
            <a:ext cx="0" cy="8259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V="1">
            <a:off x="6829133" y="2296711"/>
            <a:ext cx="0" cy="8259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flipV="1">
            <a:off x="4662779" y="2296711"/>
            <a:ext cx="0" cy="8259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2496426" y="261637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96426" y="3117166"/>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2" name="Rounded Rectangle 231"/>
          <p:cNvSpPr/>
          <p:nvPr/>
        </p:nvSpPr>
        <p:spPr bwMode="auto">
          <a:xfrm>
            <a:off x="2858421" y="2440889"/>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33" name="TextBox 232">
            <a:extLst>
              <a:ext uri="{FF2B5EF4-FFF2-40B4-BE49-F238E27FC236}">
                <a16:creationId xmlns:a16="http://schemas.microsoft.com/office/drawing/2014/main" id="{C94E9E17-CE0C-4A6C-8162-8727CA72AC6A}"/>
              </a:ext>
            </a:extLst>
          </p:cNvPr>
          <p:cNvSpPr txBox="1"/>
          <p:nvPr/>
        </p:nvSpPr>
        <p:spPr>
          <a:xfrm>
            <a:off x="3274095" y="2547120"/>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34" name="Oval 233"/>
          <p:cNvSpPr/>
          <p:nvPr/>
        </p:nvSpPr>
        <p:spPr bwMode="auto">
          <a:xfrm>
            <a:off x="2893853" y="247617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1</a:t>
            </a:r>
          </a:p>
        </p:txBody>
      </p:sp>
      <p:sp>
        <p:nvSpPr>
          <p:cNvPr id="241" name="Rounded Rectangle 240"/>
          <p:cNvSpPr/>
          <p:nvPr/>
        </p:nvSpPr>
        <p:spPr bwMode="auto">
          <a:xfrm>
            <a:off x="2858421" y="2941686"/>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42" name="TextBox 241">
            <a:extLst>
              <a:ext uri="{FF2B5EF4-FFF2-40B4-BE49-F238E27FC236}">
                <a16:creationId xmlns:a16="http://schemas.microsoft.com/office/drawing/2014/main" id="{C94E9E17-CE0C-4A6C-8162-8727CA72AC6A}"/>
              </a:ext>
            </a:extLst>
          </p:cNvPr>
          <p:cNvSpPr txBox="1"/>
          <p:nvPr/>
        </p:nvSpPr>
        <p:spPr>
          <a:xfrm>
            <a:off x="3274095" y="3047915"/>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43" name="Oval 242"/>
          <p:cNvSpPr/>
          <p:nvPr/>
        </p:nvSpPr>
        <p:spPr bwMode="auto">
          <a:xfrm>
            <a:off x="2893853" y="297697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2</a:t>
            </a:r>
          </a:p>
        </p:txBody>
      </p:sp>
      <p:cxnSp>
        <p:nvCxnSpPr>
          <p:cNvPr id="211" name="Straight Connector 210"/>
          <p:cNvCxnSpPr/>
          <p:nvPr/>
        </p:nvCxnSpPr>
        <p:spPr>
          <a:xfrm>
            <a:off x="330072" y="2616371"/>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330072" y="3117167"/>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5" name="Rounded Rectangle 214"/>
          <p:cNvSpPr/>
          <p:nvPr/>
        </p:nvSpPr>
        <p:spPr bwMode="auto">
          <a:xfrm>
            <a:off x="692067" y="2440890"/>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16" name="TextBox 215">
            <a:extLst>
              <a:ext uri="{FF2B5EF4-FFF2-40B4-BE49-F238E27FC236}">
                <a16:creationId xmlns:a16="http://schemas.microsoft.com/office/drawing/2014/main" id="{C94E9E17-CE0C-4A6C-8162-8727CA72AC6A}"/>
              </a:ext>
            </a:extLst>
          </p:cNvPr>
          <p:cNvSpPr txBox="1"/>
          <p:nvPr/>
        </p:nvSpPr>
        <p:spPr>
          <a:xfrm>
            <a:off x="1107741" y="2547121"/>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17" name="Oval 216"/>
          <p:cNvSpPr/>
          <p:nvPr/>
        </p:nvSpPr>
        <p:spPr bwMode="auto">
          <a:xfrm>
            <a:off x="727499" y="2476175"/>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1</a:t>
            </a:r>
          </a:p>
        </p:txBody>
      </p:sp>
      <p:sp>
        <p:nvSpPr>
          <p:cNvPr id="224" name="Rounded Rectangle 223"/>
          <p:cNvSpPr/>
          <p:nvPr/>
        </p:nvSpPr>
        <p:spPr bwMode="auto">
          <a:xfrm>
            <a:off x="692067" y="2941687"/>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25" name="TextBox 224">
            <a:extLst>
              <a:ext uri="{FF2B5EF4-FFF2-40B4-BE49-F238E27FC236}">
                <a16:creationId xmlns:a16="http://schemas.microsoft.com/office/drawing/2014/main" id="{C94E9E17-CE0C-4A6C-8162-8727CA72AC6A}"/>
              </a:ext>
            </a:extLst>
          </p:cNvPr>
          <p:cNvSpPr txBox="1"/>
          <p:nvPr/>
        </p:nvSpPr>
        <p:spPr>
          <a:xfrm>
            <a:off x="1107741" y="3047916"/>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26" name="Oval 225"/>
          <p:cNvSpPr/>
          <p:nvPr/>
        </p:nvSpPr>
        <p:spPr bwMode="auto">
          <a:xfrm>
            <a:off x="727499" y="2976972"/>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2</a:t>
            </a:r>
          </a:p>
        </p:txBody>
      </p:sp>
      <p:cxnSp>
        <p:nvCxnSpPr>
          <p:cNvPr id="210" name="Straight Connector 209"/>
          <p:cNvCxnSpPr/>
          <p:nvPr/>
        </p:nvCxnSpPr>
        <p:spPr>
          <a:xfrm>
            <a:off x="327194" y="2296712"/>
            <a:ext cx="21736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6829133" y="261637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6829133" y="3117166"/>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9" name="Rounded Rectangle 408"/>
          <p:cNvSpPr/>
          <p:nvPr/>
        </p:nvSpPr>
        <p:spPr bwMode="auto">
          <a:xfrm>
            <a:off x="7191128" y="2440889"/>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10" name="TextBox 409">
            <a:extLst>
              <a:ext uri="{FF2B5EF4-FFF2-40B4-BE49-F238E27FC236}">
                <a16:creationId xmlns:a16="http://schemas.microsoft.com/office/drawing/2014/main" id="{C94E9E17-CE0C-4A6C-8162-8727CA72AC6A}"/>
              </a:ext>
            </a:extLst>
          </p:cNvPr>
          <p:cNvSpPr txBox="1"/>
          <p:nvPr/>
        </p:nvSpPr>
        <p:spPr>
          <a:xfrm>
            <a:off x="7606802" y="2547120"/>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11" name="Oval 410"/>
          <p:cNvSpPr/>
          <p:nvPr/>
        </p:nvSpPr>
        <p:spPr bwMode="auto">
          <a:xfrm>
            <a:off x="7226560" y="247617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1</a:t>
            </a:r>
          </a:p>
        </p:txBody>
      </p:sp>
      <p:sp>
        <p:nvSpPr>
          <p:cNvPr id="418" name="Rounded Rectangle 417"/>
          <p:cNvSpPr/>
          <p:nvPr/>
        </p:nvSpPr>
        <p:spPr bwMode="auto">
          <a:xfrm>
            <a:off x="7191128" y="2941686"/>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19" name="TextBox 418">
            <a:extLst>
              <a:ext uri="{FF2B5EF4-FFF2-40B4-BE49-F238E27FC236}">
                <a16:creationId xmlns:a16="http://schemas.microsoft.com/office/drawing/2014/main" id="{C94E9E17-CE0C-4A6C-8162-8727CA72AC6A}"/>
              </a:ext>
            </a:extLst>
          </p:cNvPr>
          <p:cNvSpPr txBox="1"/>
          <p:nvPr/>
        </p:nvSpPr>
        <p:spPr>
          <a:xfrm>
            <a:off x="7606802" y="3047915"/>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20" name="Oval 419"/>
          <p:cNvSpPr/>
          <p:nvPr/>
        </p:nvSpPr>
        <p:spPr bwMode="auto">
          <a:xfrm>
            <a:off x="7226560" y="297697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2</a:t>
            </a:r>
          </a:p>
        </p:txBody>
      </p:sp>
      <p:cxnSp>
        <p:nvCxnSpPr>
          <p:cNvPr id="388" name="Straight Connector 387"/>
          <p:cNvCxnSpPr/>
          <p:nvPr/>
        </p:nvCxnSpPr>
        <p:spPr>
          <a:xfrm>
            <a:off x="4662779" y="2616371"/>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662779" y="3117167"/>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2" name="Rounded Rectangle 391"/>
          <p:cNvSpPr/>
          <p:nvPr/>
        </p:nvSpPr>
        <p:spPr bwMode="auto">
          <a:xfrm>
            <a:off x="5024774" y="2440890"/>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393" name="TextBox 392">
            <a:extLst>
              <a:ext uri="{FF2B5EF4-FFF2-40B4-BE49-F238E27FC236}">
                <a16:creationId xmlns:a16="http://schemas.microsoft.com/office/drawing/2014/main" id="{C94E9E17-CE0C-4A6C-8162-8727CA72AC6A}"/>
              </a:ext>
            </a:extLst>
          </p:cNvPr>
          <p:cNvSpPr txBox="1"/>
          <p:nvPr/>
        </p:nvSpPr>
        <p:spPr>
          <a:xfrm>
            <a:off x="5440448" y="2547121"/>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394" name="Oval 393"/>
          <p:cNvSpPr/>
          <p:nvPr/>
        </p:nvSpPr>
        <p:spPr bwMode="auto">
          <a:xfrm>
            <a:off x="5060206" y="2476175"/>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1</a:t>
            </a:r>
          </a:p>
        </p:txBody>
      </p:sp>
      <p:sp>
        <p:nvSpPr>
          <p:cNvPr id="401" name="Rounded Rectangle 400"/>
          <p:cNvSpPr/>
          <p:nvPr/>
        </p:nvSpPr>
        <p:spPr bwMode="auto">
          <a:xfrm>
            <a:off x="5024774" y="2941687"/>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02" name="TextBox 401">
            <a:extLst>
              <a:ext uri="{FF2B5EF4-FFF2-40B4-BE49-F238E27FC236}">
                <a16:creationId xmlns:a16="http://schemas.microsoft.com/office/drawing/2014/main" id="{C94E9E17-CE0C-4A6C-8162-8727CA72AC6A}"/>
              </a:ext>
            </a:extLst>
          </p:cNvPr>
          <p:cNvSpPr txBox="1"/>
          <p:nvPr/>
        </p:nvSpPr>
        <p:spPr>
          <a:xfrm>
            <a:off x="5440448" y="3047916"/>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03" name="Oval 402"/>
          <p:cNvSpPr/>
          <p:nvPr/>
        </p:nvSpPr>
        <p:spPr bwMode="auto">
          <a:xfrm>
            <a:off x="5060206" y="2976972"/>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2</a:t>
            </a:r>
          </a:p>
        </p:txBody>
      </p:sp>
      <p:cxnSp>
        <p:nvCxnSpPr>
          <p:cNvPr id="382" name="Straight Connector 381"/>
          <p:cNvCxnSpPr/>
          <p:nvPr/>
        </p:nvCxnSpPr>
        <p:spPr>
          <a:xfrm>
            <a:off x="4659901" y="2296712"/>
            <a:ext cx="21736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413996" y="1883310"/>
            <a:ext cx="4332707" cy="414802"/>
            <a:chOff x="1413996" y="1938916"/>
            <a:chExt cx="4332707" cy="912876"/>
          </a:xfrm>
        </p:grpSpPr>
        <p:cxnSp>
          <p:nvCxnSpPr>
            <p:cNvPr id="292" name="Straight Connector 291"/>
            <p:cNvCxnSpPr/>
            <p:nvPr/>
          </p:nvCxnSpPr>
          <p:spPr>
            <a:xfrm flipV="1">
              <a:off x="1413996" y="1938916"/>
              <a:ext cx="0" cy="9128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5746703" y="1938916"/>
              <a:ext cx="0" cy="9128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22" name="Straight Connector 421"/>
          <p:cNvCxnSpPr/>
          <p:nvPr/>
        </p:nvCxnSpPr>
        <p:spPr>
          <a:xfrm>
            <a:off x="1409234" y="1883310"/>
            <a:ext cx="43414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3579981" y="143770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4" name="Rounded Rectangle 423"/>
          <p:cNvSpPr/>
          <p:nvPr/>
        </p:nvSpPr>
        <p:spPr bwMode="auto">
          <a:xfrm>
            <a:off x="3941976" y="1262219"/>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25" name="TextBox 424">
            <a:extLst>
              <a:ext uri="{FF2B5EF4-FFF2-40B4-BE49-F238E27FC236}">
                <a16:creationId xmlns:a16="http://schemas.microsoft.com/office/drawing/2014/main" id="{C94E9E17-CE0C-4A6C-8162-8727CA72AC6A}"/>
              </a:ext>
            </a:extLst>
          </p:cNvPr>
          <p:cNvSpPr txBox="1"/>
          <p:nvPr/>
        </p:nvSpPr>
        <p:spPr>
          <a:xfrm>
            <a:off x="4094779" y="1368450"/>
            <a:ext cx="1210005" cy="138499"/>
          </a:xfrm>
          <a:prstGeom prst="rect">
            <a:avLst/>
          </a:prstGeom>
          <a:noFill/>
        </p:spPr>
        <p:txBody>
          <a:bodyPr wrap="square" lIns="0" tIns="0" rIns="0" bIns="0" rtlCol="0" anchor="ctr">
            <a:spAutoFit/>
          </a:bodyPr>
          <a:lstStyle/>
          <a:p>
            <a:pPr algn="ctr"/>
            <a:r>
              <a:rPr lang="en-US" sz="900">
                <a:solidFill>
                  <a:schemeClr val="bg1"/>
                </a:solidFill>
              </a:rPr>
              <a:t>Element Title Here</a:t>
            </a:r>
          </a:p>
        </p:txBody>
      </p:sp>
      <p:cxnSp>
        <p:nvCxnSpPr>
          <p:cNvPr id="427" name="Straight Connector 426"/>
          <p:cNvCxnSpPr/>
          <p:nvPr/>
        </p:nvCxnSpPr>
        <p:spPr>
          <a:xfrm flipV="1">
            <a:off x="3579981" y="1434207"/>
            <a:ext cx="0" cy="449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30072" y="2976971"/>
            <a:ext cx="0" cy="11773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662779" y="2976971"/>
            <a:ext cx="0" cy="11773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30072" y="3648073"/>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30072" y="4148869"/>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bwMode="auto">
          <a:xfrm>
            <a:off x="692067" y="3472592"/>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70" name="TextBox 69">
            <a:extLst>
              <a:ext uri="{FF2B5EF4-FFF2-40B4-BE49-F238E27FC236}">
                <a16:creationId xmlns:a16="http://schemas.microsoft.com/office/drawing/2014/main" id="{C94E9E17-CE0C-4A6C-8162-8727CA72AC6A}"/>
              </a:ext>
            </a:extLst>
          </p:cNvPr>
          <p:cNvSpPr txBox="1"/>
          <p:nvPr/>
        </p:nvSpPr>
        <p:spPr>
          <a:xfrm>
            <a:off x="1107741" y="3578823"/>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71" name="Oval 70"/>
          <p:cNvSpPr/>
          <p:nvPr/>
        </p:nvSpPr>
        <p:spPr bwMode="auto">
          <a:xfrm>
            <a:off x="727499" y="3507877"/>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1</a:t>
            </a:r>
          </a:p>
        </p:txBody>
      </p:sp>
      <p:sp>
        <p:nvSpPr>
          <p:cNvPr id="72" name="Rounded Rectangle 71"/>
          <p:cNvSpPr/>
          <p:nvPr/>
        </p:nvSpPr>
        <p:spPr bwMode="auto">
          <a:xfrm>
            <a:off x="692067" y="3973389"/>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73" name="TextBox 72">
            <a:extLst>
              <a:ext uri="{FF2B5EF4-FFF2-40B4-BE49-F238E27FC236}">
                <a16:creationId xmlns:a16="http://schemas.microsoft.com/office/drawing/2014/main" id="{C94E9E17-CE0C-4A6C-8162-8727CA72AC6A}"/>
              </a:ext>
            </a:extLst>
          </p:cNvPr>
          <p:cNvSpPr txBox="1"/>
          <p:nvPr/>
        </p:nvSpPr>
        <p:spPr>
          <a:xfrm>
            <a:off x="1107741" y="4079618"/>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74" name="Oval 73"/>
          <p:cNvSpPr/>
          <p:nvPr/>
        </p:nvSpPr>
        <p:spPr bwMode="auto">
          <a:xfrm>
            <a:off x="727499" y="400867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2</a:t>
            </a:r>
          </a:p>
        </p:txBody>
      </p:sp>
      <p:cxnSp>
        <p:nvCxnSpPr>
          <p:cNvPr id="75" name="Straight Connector 74"/>
          <p:cNvCxnSpPr/>
          <p:nvPr/>
        </p:nvCxnSpPr>
        <p:spPr>
          <a:xfrm>
            <a:off x="4662779" y="3648073"/>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662779" y="4148869"/>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bwMode="auto">
          <a:xfrm>
            <a:off x="5024774" y="3472592"/>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78" name="TextBox 77">
            <a:extLst>
              <a:ext uri="{FF2B5EF4-FFF2-40B4-BE49-F238E27FC236}">
                <a16:creationId xmlns:a16="http://schemas.microsoft.com/office/drawing/2014/main" id="{C94E9E17-CE0C-4A6C-8162-8727CA72AC6A}"/>
              </a:ext>
            </a:extLst>
          </p:cNvPr>
          <p:cNvSpPr txBox="1"/>
          <p:nvPr/>
        </p:nvSpPr>
        <p:spPr>
          <a:xfrm>
            <a:off x="5440448" y="3578823"/>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79" name="Oval 78"/>
          <p:cNvSpPr/>
          <p:nvPr/>
        </p:nvSpPr>
        <p:spPr bwMode="auto">
          <a:xfrm>
            <a:off x="5060206" y="3507877"/>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1</a:t>
            </a:r>
          </a:p>
        </p:txBody>
      </p:sp>
      <p:sp>
        <p:nvSpPr>
          <p:cNvPr id="80" name="Rounded Rectangle 79"/>
          <p:cNvSpPr/>
          <p:nvPr/>
        </p:nvSpPr>
        <p:spPr bwMode="auto">
          <a:xfrm>
            <a:off x="5024774" y="3973389"/>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81" name="TextBox 80">
            <a:extLst>
              <a:ext uri="{FF2B5EF4-FFF2-40B4-BE49-F238E27FC236}">
                <a16:creationId xmlns:a16="http://schemas.microsoft.com/office/drawing/2014/main" id="{C94E9E17-CE0C-4A6C-8162-8727CA72AC6A}"/>
              </a:ext>
            </a:extLst>
          </p:cNvPr>
          <p:cNvSpPr txBox="1"/>
          <p:nvPr/>
        </p:nvSpPr>
        <p:spPr>
          <a:xfrm>
            <a:off x="5440448" y="4079618"/>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82" name="Oval 81"/>
          <p:cNvSpPr/>
          <p:nvPr/>
        </p:nvSpPr>
        <p:spPr bwMode="auto">
          <a:xfrm>
            <a:off x="5060206" y="400867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2</a:t>
            </a:r>
          </a:p>
        </p:txBody>
      </p:sp>
    </p:spTree>
    <p:extLst>
      <p:ext uri="{BB962C8B-B14F-4D97-AF65-F5344CB8AC3E}">
        <p14:creationId xmlns:p14="http://schemas.microsoft.com/office/powerpoint/2010/main" val="277149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51849" y="244570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751849" y="2946496"/>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51849" y="3447292"/>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51849" y="3948089"/>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5113844" y="2270219"/>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9" name="TextBox 8">
            <a:extLst>
              <a:ext uri="{FF2B5EF4-FFF2-40B4-BE49-F238E27FC236}">
                <a16:creationId xmlns:a16="http://schemas.microsoft.com/office/drawing/2014/main" id="{C94E9E17-CE0C-4A6C-8162-8727CA72AC6A}"/>
              </a:ext>
            </a:extLst>
          </p:cNvPr>
          <p:cNvSpPr txBox="1"/>
          <p:nvPr/>
        </p:nvSpPr>
        <p:spPr>
          <a:xfrm>
            <a:off x="5529518" y="2376450"/>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10" name="Oval 9"/>
          <p:cNvSpPr/>
          <p:nvPr/>
        </p:nvSpPr>
        <p:spPr bwMode="auto">
          <a:xfrm>
            <a:off x="5149276" y="2305504"/>
            <a:ext cx="280393" cy="280391"/>
          </a:xfrm>
          <a:prstGeom prst="ellipse">
            <a:avLst/>
          </a:prstGeom>
          <a:solidFill>
            <a:schemeClr val="bg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accent3"/>
                </a:solidFill>
              </a:rPr>
              <a:t>1</a:t>
            </a:r>
          </a:p>
        </p:txBody>
      </p:sp>
      <p:sp>
        <p:nvSpPr>
          <p:cNvPr id="28" name="Rounded Rectangle 27"/>
          <p:cNvSpPr/>
          <p:nvPr/>
        </p:nvSpPr>
        <p:spPr bwMode="auto">
          <a:xfrm>
            <a:off x="5113844" y="3772608"/>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9" name="TextBox 28">
            <a:extLst>
              <a:ext uri="{FF2B5EF4-FFF2-40B4-BE49-F238E27FC236}">
                <a16:creationId xmlns:a16="http://schemas.microsoft.com/office/drawing/2014/main" id="{C94E9E17-CE0C-4A6C-8162-8727CA72AC6A}"/>
              </a:ext>
            </a:extLst>
          </p:cNvPr>
          <p:cNvSpPr txBox="1"/>
          <p:nvPr/>
        </p:nvSpPr>
        <p:spPr>
          <a:xfrm>
            <a:off x="5529518" y="3878838"/>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30" name="Oval 29"/>
          <p:cNvSpPr/>
          <p:nvPr/>
        </p:nvSpPr>
        <p:spPr bwMode="auto">
          <a:xfrm>
            <a:off x="5149276" y="3807893"/>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4</a:t>
            </a:r>
          </a:p>
        </p:txBody>
      </p:sp>
      <p:sp>
        <p:nvSpPr>
          <p:cNvPr id="48" name="Rounded Rectangle 47"/>
          <p:cNvSpPr/>
          <p:nvPr/>
        </p:nvSpPr>
        <p:spPr bwMode="auto">
          <a:xfrm>
            <a:off x="5113844" y="3271812"/>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9" name="TextBox 48">
            <a:extLst>
              <a:ext uri="{FF2B5EF4-FFF2-40B4-BE49-F238E27FC236}">
                <a16:creationId xmlns:a16="http://schemas.microsoft.com/office/drawing/2014/main" id="{C94E9E17-CE0C-4A6C-8162-8727CA72AC6A}"/>
              </a:ext>
            </a:extLst>
          </p:cNvPr>
          <p:cNvSpPr txBox="1"/>
          <p:nvPr/>
        </p:nvSpPr>
        <p:spPr>
          <a:xfrm>
            <a:off x="5529518" y="3378042"/>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50" name="Oval 49"/>
          <p:cNvSpPr/>
          <p:nvPr/>
        </p:nvSpPr>
        <p:spPr bwMode="auto">
          <a:xfrm>
            <a:off x="5149276" y="3307097"/>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3</a:t>
            </a:r>
          </a:p>
        </p:txBody>
      </p:sp>
      <p:sp>
        <p:nvSpPr>
          <p:cNvPr id="75" name="Rounded Rectangle 74"/>
          <p:cNvSpPr/>
          <p:nvPr/>
        </p:nvSpPr>
        <p:spPr bwMode="auto">
          <a:xfrm>
            <a:off x="5113844" y="2771016"/>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76" name="TextBox 75">
            <a:extLst>
              <a:ext uri="{FF2B5EF4-FFF2-40B4-BE49-F238E27FC236}">
                <a16:creationId xmlns:a16="http://schemas.microsoft.com/office/drawing/2014/main" id="{C94E9E17-CE0C-4A6C-8162-8727CA72AC6A}"/>
              </a:ext>
            </a:extLst>
          </p:cNvPr>
          <p:cNvSpPr txBox="1"/>
          <p:nvPr/>
        </p:nvSpPr>
        <p:spPr>
          <a:xfrm>
            <a:off x="5529518" y="2877245"/>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77" name="Oval 76"/>
          <p:cNvSpPr/>
          <p:nvPr/>
        </p:nvSpPr>
        <p:spPr bwMode="auto">
          <a:xfrm>
            <a:off x="5149276" y="280630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2</a:t>
            </a:r>
          </a:p>
        </p:txBody>
      </p:sp>
      <p:cxnSp>
        <p:nvCxnSpPr>
          <p:cNvPr id="82" name="Straight Connector 81"/>
          <p:cNvCxnSpPr/>
          <p:nvPr/>
        </p:nvCxnSpPr>
        <p:spPr>
          <a:xfrm flipV="1">
            <a:off x="4751849" y="2126041"/>
            <a:ext cx="0" cy="1823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54558" y="244570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54558" y="2946496"/>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54558" y="3447293"/>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bwMode="auto">
          <a:xfrm>
            <a:off x="7216553" y="2270220"/>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63" name="TextBox 62">
            <a:extLst>
              <a:ext uri="{FF2B5EF4-FFF2-40B4-BE49-F238E27FC236}">
                <a16:creationId xmlns:a16="http://schemas.microsoft.com/office/drawing/2014/main" id="{C94E9E17-CE0C-4A6C-8162-8727CA72AC6A}"/>
              </a:ext>
            </a:extLst>
          </p:cNvPr>
          <p:cNvSpPr txBox="1"/>
          <p:nvPr/>
        </p:nvSpPr>
        <p:spPr>
          <a:xfrm>
            <a:off x="7632227" y="2376450"/>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64" name="Oval 63"/>
          <p:cNvSpPr/>
          <p:nvPr/>
        </p:nvSpPr>
        <p:spPr bwMode="auto">
          <a:xfrm>
            <a:off x="7251985" y="230550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1</a:t>
            </a:r>
          </a:p>
        </p:txBody>
      </p:sp>
      <p:sp>
        <p:nvSpPr>
          <p:cNvPr id="68" name="Rounded Rectangle 67"/>
          <p:cNvSpPr/>
          <p:nvPr/>
        </p:nvSpPr>
        <p:spPr bwMode="auto">
          <a:xfrm>
            <a:off x="7216553" y="3271812"/>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69" name="TextBox 68">
            <a:extLst>
              <a:ext uri="{FF2B5EF4-FFF2-40B4-BE49-F238E27FC236}">
                <a16:creationId xmlns:a16="http://schemas.microsoft.com/office/drawing/2014/main" id="{C94E9E17-CE0C-4A6C-8162-8727CA72AC6A}"/>
              </a:ext>
            </a:extLst>
          </p:cNvPr>
          <p:cNvSpPr txBox="1"/>
          <p:nvPr/>
        </p:nvSpPr>
        <p:spPr>
          <a:xfrm>
            <a:off x="7632227" y="3378042"/>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70" name="Oval 69"/>
          <p:cNvSpPr/>
          <p:nvPr/>
        </p:nvSpPr>
        <p:spPr bwMode="auto">
          <a:xfrm>
            <a:off x="7251985" y="3307097"/>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3</a:t>
            </a:r>
          </a:p>
        </p:txBody>
      </p:sp>
      <p:sp>
        <p:nvSpPr>
          <p:cNvPr id="71" name="Rounded Rectangle 70"/>
          <p:cNvSpPr/>
          <p:nvPr/>
        </p:nvSpPr>
        <p:spPr bwMode="auto">
          <a:xfrm>
            <a:off x="7216553" y="2771016"/>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72" name="TextBox 71">
            <a:extLst>
              <a:ext uri="{FF2B5EF4-FFF2-40B4-BE49-F238E27FC236}">
                <a16:creationId xmlns:a16="http://schemas.microsoft.com/office/drawing/2014/main" id="{C94E9E17-CE0C-4A6C-8162-8727CA72AC6A}"/>
              </a:ext>
            </a:extLst>
          </p:cNvPr>
          <p:cNvSpPr txBox="1"/>
          <p:nvPr/>
        </p:nvSpPr>
        <p:spPr>
          <a:xfrm>
            <a:off x="7632227" y="2877245"/>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73" name="Oval 72"/>
          <p:cNvSpPr/>
          <p:nvPr/>
        </p:nvSpPr>
        <p:spPr bwMode="auto">
          <a:xfrm>
            <a:off x="7251985" y="280630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2</a:t>
            </a:r>
          </a:p>
        </p:txBody>
      </p:sp>
      <p:cxnSp>
        <p:nvCxnSpPr>
          <p:cNvPr id="74" name="Straight Connector 73"/>
          <p:cNvCxnSpPr/>
          <p:nvPr/>
        </p:nvCxnSpPr>
        <p:spPr>
          <a:xfrm flipV="1">
            <a:off x="6854558" y="2126042"/>
            <a:ext cx="0" cy="132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795925" y="244570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795925" y="2946496"/>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795925" y="3447292"/>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795925" y="3948089"/>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bwMode="auto">
          <a:xfrm flipH="1">
            <a:off x="2514546" y="2270219"/>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r"/>
            <a:endParaRPr lang="en-US" sz="1600"/>
          </a:p>
        </p:txBody>
      </p:sp>
      <p:sp>
        <p:nvSpPr>
          <p:cNvPr id="100" name="TextBox 99">
            <a:extLst>
              <a:ext uri="{FF2B5EF4-FFF2-40B4-BE49-F238E27FC236}">
                <a16:creationId xmlns:a16="http://schemas.microsoft.com/office/drawing/2014/main" id="{C94E9E17-CE0C-4A6C-8162-8727CA72AC6A}"/>
              </a:ext>
            </a:extLst>
          </p:cNvPr>
          <p:cNvSpPr txBox="1"/>
          <p:nvPr/>
        </p:nvSpPr>
        <p:spPr>
          <a:xfrm flipH="1">
            <a:off x="2404478" y="2376450"/>
            <a:ext cx="1210005" cy="138499"/>
          </a:xfrm>
          <a:prstGeom prst="rect">
            <a:avLst/>
          </a:prstGeom>
          <a:noFill/>
        </p:spPr>
        <p:txBody>
          <a:bodyPr wrap="square" lIns="0" tIns="0" rIns="0" bIns="0" rtlCol="0" anchor="ctr">
            <a:spAutoFit/>
          </a:bodyPr>
          <a:lstStyle/>
          <a:p>
            <a:pPr algn="r"/>
            <a:r>
              <a:rPr lang="en-US" sz="900">
                <a:solidFill>
                  <a:schemeClr val="bg1"/>
                </a:solidFill>
              </a:rPr>
              <a:t>Element Title Here</a:t>
            </a:r>
          </a:p>
        </p:txBody>
      </p:sp>
      <p:sp>
        <p:nvSpPr>
          <p:cNvPr id="101" name="Oval 100"/>
          <p:cNvSpPr/>
          <p:nvPr/>
        </p:nvSpPr>
        <p:spPr bwMode="auto">
          <a:xfrm flipH="1">
            <a:off x="3714332" y="230550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1</a:t>
            </a:r>
          </a:p>
        </p:txBody>
      </p:sp>
      <p:sp>
        <p:nvSpPr>
          <p:cNvPr id="102" name="Rounded Rectangle 101"/>
          <p:cNvSpPr/>
          <p:nvPr/>
        </p:nvSpPr>
        <p:spPr bwMode="auto">
          <a:xfrm flipH="1">
            <a:off x="2514546" y="3772608"/>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r"/>
            <a:endParaRPr lang="en-US" sz="1600"/>
          </a:p>
        </p:txBody>
      </p:sp>
      <p:sp>
        <p:nvSpPr>
          <p:cNvPr id="103" name="TextBox 102">
            <a:extLst>
              <a:ext uri="{FF2B5EF4-FFF2-40B4-BE49-F238E27FC236}">
                <a16:creationId xmlns:a16="http://schemas.microsoft.com/office/drawing/2014/main" id="{C94E9E17-CE0C-4A6C-8162-8727CA72AC6A}"/>
              </a:ext>
            </a:extLst>
          </p:cNvPr>
          <p:cNvSpPr txBox="1"/>
          <p:nvPr/>
        </p:nvSpPr>
        <p:spPr>
          <a:xfrm flipH="1">
            <a:off x="2404478" y="3878838"/>
            <a:ext cx="1210005" cy="138499"/>
          </a:xfrm>
          <a:prstGeom prst="rect">
            <a:avLst/>
          </a:prstGeom>
          <a:noFill/>
        </p:spPr>
        <p:txBody>
          <a:bodyPr wrap="square" lIns="0" tIns="0" rIns="0" bIns="0" rtlCol="0" anchor="ctr">
            <a:spAutoFit/>
          </a:bodyPr>
          <a:lstStyle/>
          <a:p>
            <a:pPr algn="r"/>
            <a:r>
              <a:rPr lang="en-US" sz="900">
                <a:solidFill>
                  <a:schemeClr val="bg1"/>
                </a:solidFill>
              </a:rPr>
              <a:t>Element Title Here</a:t>
            </a:r>
          </a:p>
        </p:txBody>
      </p:sp>
      <p:sp>
        <p:nvSpPr>
          <p:cNvPr id="104" name="Oval 103"/>
          <p:cNvSpPr/>
          <p:nvPr/>
        </p:nvSpPr>
        <p:spPr bwMode="auto">
          <a:xfrm flipH="1">
            <a:off x="3714332" y="3807893"/>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4</a:t>
            </a:r>
          </a:p>
        </p:txBody>
      </p:sp>
      <p:sp>
        <p:nvSpPr>
          <p:cNvPr id="105" name="Rounded Rectangle 104"/>
          <p:cNvSpPr/>
          <p:nvPr/>
        </p:nvSpPr>
        <p:spPr bwMode="auto">
          <a:xfrm flipH="1">
            <a:off x="2514546" y="3271812"/>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r"/>
            <a:endParaRPr lang="en-US" sz="1600"/>
          </a:p>
        </p:txBody>
      </p:sp>
      <p:sp>
        <p:nvSpPr>
          <p:cNvPr id="106" name="TextBox 105">
            <a:extLst>
              <a:ext uri="{FF2B5EF4-FFF2-40B4-BE49-F238E27FC236}">
                <a16:creationId xmlns:a16="http://schemas.microsoft.com/office/drawing/2014/main" id="{C94E9E17-CE0C-4A6C-8162-8727CA72AC6A}"/>
              </a:ext>
            </a:extLst>
          </p:cNvPr>
          <p:cNvSpPr txBox="1"/>
          <p:nvPr/>
        </p:nvSpPr>
        <p:spPr>
          <a:xfrm flipH="1">
            <a:off x="2404478" y="3378042"/>
            <a:ext cx="1210005" cy="138499"/>
          </a:xfrm>
          <a:prstGeom prst="rect">
            <a:avLst/>
          </a:prstGeom>
          <a:noFill/>
        </p:spPr>
        <p:txBody>
          <a:bodyPr wrap="square" lIns="0" tIns="0" rIns="0" bIns="0" rtlCol="0" anchor="ctr">
            <a:spAutoFit/>
          </a:bodyPr>
          <a:lstStyle/>
          <a:p>
            <a:pPr algn="r"/>
            <a:r>
              <a:rPr lang="en-US" sz="900">
                <a:solidFill>
                  <a:schemeClr val="bg1"/>
                </a:solidFill>
              </a:rPr>
              <a:t>Element Title Here</a:t>
            </a:r>
          </a:p>
        </p:txBody>
      </p:sp>
      <p:sp>
        <p:nvSpPr>
          <p:cNvPr id="107" name="Oval 106"/>
          <p:cNvSpPr/>
          <p:nvPr/>
        </p:nvSpPr>
        <p:spPr bwMode="auto">
          <a:xfrm flipH="1">
            <a:off x="3714332" y="3307097"/>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3</a:t>
            </a:r>
          </a:p>
        </p:txBody>
      </p:sp>
      <p:sp>
        <p:nvSpPr>
          <p:cNvPr id="108" name="Rounded Rectangle 107"/>
          <p:cNvSpPr/>
          <p:nvPr/>
        </p:nvSpPr>
        <p:spPr bwMode="auto">
          <a:xfrm flipH="1">
            <a:off x="2514546" y="2771016"/>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r"/>
            <a:endParaRPr lang="en-US" sz="1600"/>
          </a:p>
        </p:txBody>
      </p:sp>
      <p:sp>
        <p:nvSpPr>
          <p:cNvPr id="109" name="TextBox 108">
            <a:extLst>
              <a:ext uri="{FF2B5EF4-FFF2-40B4-BE49-F238E27FC236}">
                <a16:creationId xmlns:a16="http://schemas.microsoft.com/office/drawing/2014/main" id="{C94E9E17-CE0C-4A6C-8162-8727CA72AC6A}"/>
              </a:ext>
            </a:extLst>
          </p:cNvPr>
          <p:cNvSpPr txBox="1"/>
          <p:nvPr/>
        </p:nvSpPr>
        <p:spPr>
          <a:xfrm flipH="1">
            <a:off x="2404478" y="2877245"/>
            <a:ext cx="1210005" cy="138499"/>
          </a:xfrm>
          <a:prstGeom prst="rect">
            <a:avLst/>
          </a:prstGeom>
          <a:noFill/>
        </p:spPr>
        <p:txBody>
          <a:bodyPr wrap="square" lIns="0" tIns="0" rIns="0" bIns="0" rtlCol="0" anchor="ctr">
            <a:spAutoFit/>
          </a:bodyPr>
          <a:lstStyle/>
          <a:p>
            <a:pPr algn="r"/>
            <a:r>
              <a:rPr lang="en-US" sz="900">
                <a:solidFill>
                  <a:schemeClr val="bg1"/>
                </a:solidFill>
              </a:rPr>
              <a:t>Element Title Here</a:t>
            </a:r>
          </a:p>
        </p:txBody>
      </p:sp>
      <p:sp>
        <p:nvSpPr>
          <p:cNvPr id="110" name="Oval 109"/>
          <p:cNvSpPr/>
          <p:nvPr/>
        </p:nvSpPr>
        <p:spPr bwMode="auto">
          <a:xfrm flipH="1">
            <a:off x="3714332" y="280630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2</a:t>
            </a:r>
          </a:p>
        </p:txBody>
      </p:sp>
      <p:cxnSp>
        <p:nvCxnSpPr>
          <p:cNvPr id="111" name="Straight Connector 110"/>
          <p:cNvCxnSpPr/>
          <p:nvPr/>
        </p:nvCxnSpPr>
        <p:spPr>
          <a:xfrm flipH="1" flipV="1">
            <a:off x="4392152" y="2126041"/>
            <a:ext cx="0" cy="1823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693216" y="244570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693216" y="2946496"/>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693216" y="3447293"/>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bwMode="auto">
          <a:xfrm flipH="1">
            <a:off x="411837" y="2270220"/>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r"/>
            <a:endParaRPr lang="en-US" sz="1600"/>
          </a:p>
        </p:txBody>
      </p:sp>
      <p:sp>
        <p:nvSpPr>
          <p:cNvPr id="86" name="TextBox 85">
            <a:extLst>
              <a:ext uri="{FF2B5EF4-FFF2-40B4-BE49-F238E27FC236}">
                <a16:creationId xmlns:a16="http://schemas.microsoft.com/office/drawing/2014/main" id="{C94E9E17-CE0C-4A6C-8162-8727CA72AC6A}"/>
              </a:ext>
            </a:extLst>
          </p:cNvPr>
          <p:cNvSpPr txBox="1"/>
          <p:nvPr/>
        </p:nvSpPr>
        <p:spPr>
          <a:xfrm flipH="1">
            <a:off x="301769" y="2376450"/>
            <a:ext cx="1210005" cy="138499"/>
          </a:xfrm>
          <a:prstGeom prst="rect">
            <a:avLst/>
          </a:prstGeom>
          <a:noFill/>
        </p:spPr>
        <p:txBody>
          <a:bodyPr wrap="square" lIns="0" tIns="0" rIns="0" bIns="0" rtlCol="0" anchor="ctr">
            <a:spAutoFit/>
          </a:bodyPr>
          <a:lstStyle/>
          <a:p>
            <a:pPr algn="r"/>
            <a:r>
              <a:rPr lang="en-US" sz="900">
                <a:solidFill>
                  <a:schemeClr val="bg1"/>
                </a:solidFill>
              </a:rPr>
              <a:t>Element Title Here</a:t>
            </a:r>
          </a:p>
        </p:txBody>
      </p:sp>
      <p:sp>
        <p:nvSpPr>
          <p:cNvPr id="87" name="Oval 86"/>
          <p:cNvSpPr/>
          <p:nvPr/>
        </p:nvSpPr>
        <p:spPr bwMode="auto">
          <a:xfrm flipH="1">
            <a:off x="1611623" y="230550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1</a:t>
            </a:r>
          </a:p>
        </p:txBody>
      </p:sp>
      <p:sp>
        <p:nvSpPr>
          <p:cNvPr id="88" name="Rounded Rectangle 87"/>
          <p:cNvSpPr/>
          <p:nvPr/>
        </p:nvSpPr>
        <p:spPr bwMode="auto">
          <a:xfrm flipH="1">
            <a:off x="411837" y="3271812"/>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r"/>
            <a:endParaRPr lang="en-US" sz="1600"/>
          </a:p>
        </p:txBody>
      </p:sp>
      <p:sp>
        <p:nvSpPr>
          <p:cNvPr id="89" name="TextBox 88">
            <a:extLst>
              <a:ext uri="{FF2B5EF4-FFF2-40B4-BE49-F238E27FC236}">
                <a16:creationId xmlns:a16="http://schemas.microsoft.com/office/drawing/2014/main" id="{C94E9E17-CE0C-4A6C-8162-8727CA72AC6A}"/>
              </a:ext>
            </a:extLst>
          </p:cNvPr>
          <p:cNvSpPr txBox="1"/>
          <p:nvPr/>
        </p:nvSpPr>
        <p:spPr>
          <a:xfrm flipH="1">
            <a:off x="301769" y="3378042"/>
            <a:ext cx="1210005" cy="138499"/>
          </a:xfrm>
          <a:prstGeom prst="rect">
            <a:avLst/>
          </a:prstGeom>
          <a:noFill/>
        </p:spPr>
        <p:txBody>
          <a:bodyPr wrap="square" lIns="0" tIns="0" rIns="0" bIns="0" rtlCol="0" anchor="ctr">
            <a:spAutoFit/>
          </a:bodyPr>
          <a:lstStyle/>
          <a:p>
            <a:pPr algn="r"/>
            <a:r>
              <a:rPr lang="en-US" sz="900">
                <a:solidFill>
                  <a:schemeClr val="bg1"/>
                </a:solidFill>
              </a:rPr>
              <a:t>Element Title Here</a:t>
            </a:r>
          </a:p>
        </p:txBody>
      </p:sp>
      <p:sp>
        <p:nvSpPr>
          <p:cNvPr id="90" name="Oval 89"/>
          <p:cNvSpPr/>
          <p:nvPr/>
        </p:nvSpPr>
        <p:spPr bwMode="auto">
          <a:xfrm flipH="1">
            <a:off x="1611623" y="3307097"/>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3</a:t>
            </a:r>
          </a:p>
        </p:txBody>
      </p:sp>
      <p:sp>
        <p:nvSpPr>
          <p:cNvPr id="91" name="Rounded Rectangle 90"/>
          <p:cNvSpPr/>
          <p:nvPr/>
        </p:nvSpPr>
        <p:spPr bwMode="auto">
          <a:xfrm flipH="1">
            <a:off x="411837" y="2771016"/>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r"/>
            <a:endParaRPr lang="en-US" sz="1600"/>
          </a:p>
        </p:txBody>
      </p:sp>
      <p:sp>
        <p:nvSpPr>
          <p:cNvPr id="92" name="TextBox 91">
            <a:extLst>
              <a:ext uri="{FF2B5EF4-FFF2-40B4-BE49-F238E27FC236}">
                <a16:creationId xmlns:a16="http://schemas.microsoft.com/office/drawing/2014/main" id="{C94E9E17-CE0C-4A6C-8162-8727CA72AC6A}"/>
              </a:ext>
            </a:extLst>
          </p:cNvPr>
          <p:cNvSpPr txBox="1"/>
          <p:nvPr/>
        </p:nvSpPr>
        <p:spPr>
          <a:xfrm flipH="1">
            <a:off x="301769" y="2877245"/>
            <a:ext cx="1210005" cy="138499"/>
          </a:xfrm>
          <a:prstGeom prst="rect">
            <a:avLst/>
          </a:prstGeom>
          <a:noFill/>
        </p:spPr>
        <p:txBody>
          <a:bodyPr wrap="square" lIns="0" tIns="0" rIns="0" bIns="0" rtlCol="0" anchor="ctr">
            <a:spAutoFit/>
          </a:bodyPr>
          <a:lstStyle/>
          <a:p>
            <a:pPr algn="r"/>
            <a:r>
              <a:rPr lang="en-US" sz="900">
                <a:solidFill>
                  <a:schemeClr val="bg1"/>
                </a:solidFill>
              </a:rPr>
              <a:t>Element Title Here</a:t>
            </a:r>
          </a:p>
        </p:txBody>
      </p:sp>
      <p:sp>
        <p:nvSpPr>
          <p:cNvPr id="93" name="Oval 92"/>
          <p:cNvSpPr/>
          <p:nvPr/>
        </p:nvSpPr>
        <p:spPr bwMode="auto">
          <a:xfrm flipH="1">
            <a:off x="1611623" y="280630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2</a:t>
            </a:r>
          </a:p>
        </p:txBody>
      </p:sp>
      <p:cxnSp>
        <p:nvCxnSpPr>
          <p:cNvPr id="94" name="Straight Connector 93"/>
          <p:cNvCxnSpPr/>
          <p:nvPr/>
        </p:nvCxnSpPr>
        <p:spPr>
          <a:xfrm flipH="1" flipV="1">
            <a:off x="2289443" y="2126042"/>
            <a:ext cx="0" cy="132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87905" y="2126041"/>
            <a:ext cx="45681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572000" y="1680431"/>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bwMode="auto">
          <a:xfrm>
            <a:off x="4933995" y="1504950"/>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124" name="TextBox 123">
            <a:extLst>
              <a:ext uri="{FF2B5EF4-FFF2-40B4-BE49-F238E27FC236}">
                <a16:creationId xmlns:a16="http://schemas.microsoft.com/office/drawing/2014/main" id="{C94E9E17-CE0C-4A6C-8162-8727CA72AC6A}"/>
              </a:ext>
            </a:extLst>
          </p:cNvPr>
          <p:cNvSpPr txBox="1"/>
          <p:nvPr/>
        </p:nvSpPr>
        <p:spPr>
          <a:xfrm>
            <a:off x="5086798" y="1611181"/>
            <a:ext cx="1210005" cy="138499"/>
          </a:xfrm>
          <a:prstGeom prst="rect">
            <a:avLst/>
          </a:prstGeom>
          <a:noFill/>
        </p:spPr>
        <p:txBody>
          <a:bodyPr wrap="square" lIns="0" tIns="0" rIns="0" bIns="0" rtlCol="0" anchor="ctr">
            <a:spAutoFit/>
          </a:bodyPr>
          <a:lstStyle/>
          <a:p>
            <a:pPr algn="ctr"/>
            <a:r>
              <a:rPr lang="en-US" sz="900">
                <a:solidFill>
                  <a:schemeClr val="bg1"/>
                </a:solidFill>
              </a:rPr>
              <a:t>Element Title Here</a:t>
            </a:r>
          </a:p>
        </p:txBody>
      </p:sp>
      <p:cxnSp>
        <p:nvCxnSpPr>
          <p:cNvPr id="126" name="Straight Connector 125"/>
          <p:cNvCxnSpPr/>
          <p:nvPr/>
        </p:nvCxnSpPr>
        <p:spPr>
          <a:xfrm flipV="1">
            <a:off x="4572000" y="1676938"/>
            <a:ext cx="0" cy="449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half" idx="2"/>
          </p:nvPr>
        </p:nvSpPr>
        <p:spPr/>
        <p:txBody>
          <a:bodyPr/>
          <a:lstStyle/>
          <a:p>
            <a:r>
              <a:rPr lang="en-US"/>
              <a:t>Enter your subhead line here</a:t>
            </a:r>
          </a:p>
        </p:txBody>
      </p:sp>
      <p:sp>
        <p:nvSpPr>
          <p:cNvPr id="21" name="Title 20"/>
          <p:cNvSpPr>
            <a:spLocks noGrp="1"/>
          </p:cNvSpPr>
          <p:nvPr>
            <p:ph type="title"/>
          </p:nvPr>
        </p:nvSpPr>
        <p:spPr/>
        <p:txBody>
          <a:bodyPr/>
          <a:lstStyle/>
          <a:p>
            <a:r>
              <a:rPr lang="en-US"/>
              <a:t>Tree Infographic</a:t>
            </a:r>
          </a:p>
        </p:txBody>
      </p:sp>
    </p:spTree>
    <p:extLst>
      <p:ext uri="{BB962C8B-B14F-4D97-AF65-F5344CB8AC3E}">
        <p14:creationId xmlns:p14="http://schemas.microsoft.com/office/powerpoint/2010/main" val="25124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8" name="Straight Connector 227"/>
          <p:cNvCxnSpPr/>
          <p:nvPr/>
        </p:nvCxnSpPr>
        <p:spPr>
          <a:xfrm>
            <a:off x="2496426" y="2904097"/>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496426" y="3404893"/>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2496426" y="3905689"/>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2496426" y="4406486"/>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2" name="Rounded Rectangle 231"/>
          <p:cNvSpPr/>
          <p:nvPr/>
        </p:nvSpPr>
        <p:spPr bwMode="auto">
          <a:xfrm>
            <a:off x="2858421" y="2728616"/>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33" name="TextBox 232">
            <a:extLst>
              <a:ext uri="{FF2B5EF4-FFF2-40B4-BE49-F238E27FC236}">
                <a16:creationId xmlns:a16="http://schemas.microsoft.com/office/drawing/2014/main" id="{C94E9E17-CE0C-4A6C-8162-8727CA72AC6A}"/>
              </a:ext>
            </a:extLst>
          </p:cNvPr>
          <p:cNvSpPr txBox="1"/>
          <p:nvPr/>
        </p:nvSpPr>
        <p:spPr>
          <a:xfrm>
            <a:off x="3274095" y="2834847"/>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34" name="Oval 233"/>
          <p:cNvSpPr/>
          <p:nvPr/>
        </p:nvSpPr>
        <p:spPr bwMode="auto">
          <a:xfrm>
            <a:off x="2893853" y="276390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1</a:t>
            </a:r>
          </a:p>
        </p:txBody>
      </p:sp>
      <p:sp>
        <p:nvSpPr>
          <p:cNvPr id="235" name="Rounded Rectangle 234"/>
          <p:cNvSpPr/>
          <p:nvPr/>
        </p:nvSpPr>
        <p:spPr bwMode="auto">
          <a:xfrm>
            <a:off x="2858421" y="4231005"/>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36" name="TextBox 235">
            <a:extLst>
              <a:ext uri="{FF2B5EF4-FFF2-40B4-BE49-F238E27FC236}">
                <a16:creationId xmlns:a16="http://schemas.microsoft.com/office/drawing/2014/main" id="{C94E9E17-CE0C-4A6C-8162-8727CA72AC6A}"/>
              </a:ext>
            </a:extLst>
          </p:cNvPr>
          <p:cNvSpPr txBox="1"/>
          <p:nvPr/>
        </p:nvSpPr>
        <p:spPr>
          <a:xfrm>
            <a:off x="3274095" y="4337235"/>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37" name="Oval 236"/>
          <p:cNvSpPr/>
          <p:nvPr/>
        </p:nvSpPr>
        <p:spPr bwMode="auto">
          <a:xfrm>
            <a:off x="2893853" y="4266290"/>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4</a:t>
            </a:r>
          </a:p>
        </p:txBody>
      </p:sp>
      <p:sp>
        <p:nvSpPr>
          <p:cNvPr id="238" name="Rounded Rectangle 237"/>
          <p:cNvSpPr/>
          <p:nvPr/>
        </p:nvSpPr>
        <p:spPr bwMode="auto">
          <a:xfrm>
            <a:off x="2858421" y="3730209"/>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39" name="TextBox 238">
            <a:extLst>
              <a:ext uri="{FF2B5EF4-FFF2-40B4-BE49-F238E27FC236}">
                <a16:creationId xmlns:a16="http://schemas.microsoft.com/office/drawing/2014/main" id="{C94E9E17-CE0C-4A6C-8162-8727CA72AC6A}"/>
              </a:ext>
            </a:extLst>
          </p:cNvPr>
          <p:cNvSpPr txBox="1"/>
          <p:nvPr/>
        </p:nvSpPr>
        <p:spPr>
          <a:xfrm>
            <a:off x="3274095" y="3836439"/>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40" name="Oval 239"/>
          <p:cNvSpPr/>
          <p:nvPr/>
        </p:nvSpPr>
        <p:spPr bwMode="auto">
          <a:xfrm>
            <a:off x="2893853" y="376549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3</a:t>
            </a:r>
          </a:p>
        </p:txBody>
      </p:sp>
      <p:sp>
        <p:nvSpPr>
          <p:cNvPr id="241" name="Rounded Rectangle 240"/>
          <p:cNvSpPr/>
          <p:nvPr/>
        </p:nvSpPr>
        <p:spPr bwMode="auto">
          <a:xfrm>
            <a:off x="2858421" y="3229413"/>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42" name="TextBox 241">
            <a:extLst>
              <a:ext uri="{FF2B5EF4-FFF2-40B4-BE49-F238E27FC236}">
                <a16:creationId xmlns:a16="http://schemas.microsoft.com/office/drawing/2014/main" id="{C94E9E17-CE0C-4A6C-8162-8727CA72AC6A}"/>
              </a:ext>
            </a:extLst>
          </p:cNvPr>
          <p:cNvSpPr txBox="1"/>
          <p:nvPr/>
        </p:nvSpPr>
        <p:spPr>
          <a:xfrm>
            <a:off x="3274095" y="3335642"/>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43" name="Oval 242"/>
          <p:cNvSpPr/>
          <p:nvPr/>
        </p:nvSpPr>
        <p:spPr bwMode="auto">
          <a:xfrm>
            <a:off x="2893853" y="3264698"/>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2</a:t>
            </a:r>
          </a:p>
        </p:txBody>
      </p:sp>
      <p:cxnSp>
        <p:nvCxnSpPr>
          <p:cNvPr id="244" name="Straight Connector 243"/>
          <p:cNvCxnSpPr/>
          <p:nvPr/>
        </p:nvCxnSpPr>
        <p:spPr>
          <a:xfrm flipV="1">
            <a:off x="2496426" y="2584438"/>
            <a:ext cx="0" cy="1823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30072" y="2904098"/>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330072" y="3404894"/>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330072" y="390569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30072" y="4406487"/>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5" name="Rounded Rectangle 214"/>
          <p:cNvSpPr/>
          <p:nvPr/>
        </p:nvSpPr>
        <p:spPr bwMode="auto">
          <a:xfrm>
            <a:off x="692067" y="2728617"/>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16" name="TextBox 215">
            <a:extLst>
              <a:ext uri="{FF2B5EF4-FFF2-40B4-BE49-F238E27FC236}">
                <a16:creationId xmlns:a16="http://schemas.microsoft.com/office/drawing/2014/main" id="{C94E9E17-CE0C-4A6C-8162-8727CA72AC6A}"/>
              </a:ext>
            </a:extLst>
          </p:cNvPr>
          <p:cNvSpPr txBox="1"/>
          <p:nvPr/>
        </p:nvSpPr>
        <p:spPr>
          <a:xfrm>
            <a:off x="1107741" y="2834848"/>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17" name="Oval 216"/>
          <p:cNvSpPr/>
          <p:nvPr/>
        </p:nvSpPr>
        <p:spPr bwMode="auto">
          <a:xfrm>
            <a:off x="727499" y="2763902"/>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1</a:t>
            </a:r>
          </a:p>
        </p:txBody>
      </p:sp>
      <p:sp>
        <p:nvSpPr>
          <p:cNvPr id="218" name="Rounded Rectangle 217"/>
          <p:cNvSpPr/>
          <p:nvPr/>
        </p:nvSpPr>
        <p:spPr bwMode="auto">
          <a:xfrm>
            <a:off x="692067" y="4231006"/>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19" name="TextBox 218">
            <a:extLst>
              <a:ext uri="{FF2B5EF4-FFF2-40B4-BE49-F238E27FC236}">
                <a16:creationId xmlns:a16="http://schemas.microsoft.com/office/drawing/2014/main" id="{C94E9E17-CE0C-4A6C-8162-8727CA72AC6A}"/>
              </a:ext>
            </a:extLst>
          </p:cNvPr>
          <p:cNvSpPr txBox="1"/>
          <p:nvPr/>
        </p:nvSpPr>
        <p:spPr>
          <a:xfrm>
            <a:off x="1107741" y="4337236"/>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20" name="Oval 219"/>
          <p:cNvSpPr/>
          <p:nvPr/>
        </p:nvSpPr>
        <p:spPr bwMode="auto">
          <a:xfrm>
            <a:off x="727499" y="426629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4</a:t>
            </a:r>
          </a:p>
        </p:txBody>
      </p:sp>
      <p:sp>
        <p:nvSpPr>
          <p:cNvPr id="221" name="Rounded Rectangle 220"/>
          <p:cNvSpPr/>
          <p:nvPr/>
        </p:nvSpPr>
        <p:spPr bwMode="auto">
          <a:xfrm>
            <a:off x="692067" y="3730210"/>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22" name="TextBox 221">
            <a:extLst>
              <a:ext uri="{FF2B5EF4-FFF2-40B4-BE49-F238E27FC236}">
                <a16:creationId xmlns:a16="http://schemas.microsoft.com/office/drawing/2014/main" id="{C94E9E17-CE0C-4A6C-8162-8727CA72AC6A}"/>
              </a:ext>
            </a:extLst>
          </p:cNvPr>
          <p:cNvSpPr txBox="1"/>
          <p:nvPr/>
        </p:nvSpPr>
        <p:spPr>
          <a:xfrm>
            <a:off x="1107741" y="3836440"/>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23" name="Oval 222"/>
          <p:cNvSpPr/>
          <p:nvPr/>
        </p:nvSpPr>
        <p:spPr bwMode="auto">
          <a:xfrm>
            <a:off x="727499" y="3765495"/>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3</a:t>
            </a:r>
          </a:p>
        </p:txBody>
      </p:sp>
      <p:sp>
        <p:nvSpPr>
          <p:cNvPr id="224" name="Rounded Rectangle 223"/>
          <p:cNvSpPr/>
          <p:nvPr/>
        </p:nvSpPr>
        <p:spPr bwMode="auto">
          <a:xfrm>
            <a:off x="692067" y="3229414"/>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25" name="TextBox 224">
            <a:extLst>
              <a:ext uri="{FF2B5EF4-FFF2-40B4-BE49-F238E27FC236}">
                <a16:creationId xmlns:a16="http://schemas.microsoft.com/office/drawing/2014/main" id="{C94E9E17-CE0C-4A6C-8162-8727CA72AC6A}"/>
              </a:ext>
            </a:extLst>
          </p:cNvPr>
          <p:cNvSpPr txBox="1"/>
          <p:nvPr/>
        </p:nvSpPr>
        <p:spPr>
          <a:xfrm>
            <a:off x="1107741" y="3335643"/>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26" name="Oval 225"/>
          <p:cNvSpPr/>
          <p:nvPr/>
        </p:nvSpPr>
        <p:spPr bwMode="auto">
          <a:xfrm>
            <a:off x="727499" y="3264699"/>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2</a:t>
            </a:r>
          </a:p>
        </p:txBody>
      </p:sp>
      <p:cxnSp>
        <p:nvCxnSpPr>
          <p:cNvPr id="227" name="Straight Connector 226"/>
          <p:cNvCxnSpPr/>
          <p:nvPr/>
        </p:nvCxnSpPr>
        <p:spPr>
          <a:xfrm flipV="1">
            <a:off x="330072" y="2584439"/>
            <a:ext cx="0" cy="1823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327194" y="2584439"/>
            <a:ext cx="21736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1409929" y="2180465"/>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9" name="Rounded Rectangle 288"/>
          <p:cNvSpPr/>
          <p:nvPr/>
        </p:nvSpPr>
        <p:spPr bwMode="auto">
          <a:xfrm>
            <a:off x="1771924" y="2004984"/>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290" name="TextBox 289">
            <a:extLst>
              <a:ext uri="{FF2B5EF4-FFF2-40B4-BE49-F238E27FC236}">
                <a16:creationId xmlns:a16="http://schemas.microsoft.com/office/drawing/2014/main" id="{C94E9E17-CE0C-4A6C-8162-8727CA72AC6A}"/>
              </a:ext>
            </a:extLst>
          </p:cNvPr>
          <p:cNvSpPr txBox="1"/>
          <p:nvPr/>
        </p:nvSpPr>
        <p:spPr>
          <a:xfrm>
            <a:off x="2187598" y="2111215"/>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291" name="Oval 290"/>
          <p:cNvSpPr/>
          <p:nvPr/>
        </p:nvSpPr>
        <p:spPr bwMode="auto">
          <a:xfrm>
            <a:off x="1807356" y="2040269"/>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1"/>
                </a:solidFill>
              </a:rPr>
              <a:t>1</a:t>
            </a:r>
          </a:p>
        </p:txBody>
      </p:sp>
      <p:cxnSp>
        <p:nvCxnSpPr>
          <p:cNvPr id="292" name="Straight Connector 291"/>
          <p:cNvCxnSpPr/>
          <p:nvPr/>
        </p:nvCxnSpPr>
        <p:spPr>
          <a:xfrm flipV="1">
            <a:off x="1413996" y="1668841"/>
            <a:ext cx="0" cy="9128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6829133" y="2904097"/>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6829133" y="3404893"/>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6829133" y="3905689"/>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6829133" y="4406486"/>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9" name="Rounded Rectangle 408"/>
          <p:cNvSpPr/>
          <p:nvPr/>
        </p:nvSpPr>
        <p:spPr bwMode="auto">
          <a:xfrm>
            <a:off x="7191128" y="2728616"/>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10" name="TextBox 409">
            <a:extLst>
              <a:ext uri="{FF2B5EF4-FFF2-40B4-BE49-F238E27FC236}">
                <a16:creationId xmlns:a16="http://schemas.microsoft.com/office/drawing/2014/main" id="{C94E9E17-CE0C-4A6C-8162-8727CA72AC6A}"/>
              </a:ext>
            </a:extLst>
          </p:cNvPr>
          <p:cNvSpPr txBox="1"/>
          <p:nvPr/>
        </p:nvSpPr>
        <p:spPr>
          <a:xfrm>
            <a:off x="7606802" y="2834847"/>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11" name="Oval 410"/>
          <p:cNvSpPr/>
          <p:nvPr/>
        </p:nvSpPr>
        <p:spPr bwMode="auto">
          <a:xfrm>
            <a:off x="7226560" y="276390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1</a:t>
            </a:r>
          </a:p>
        </p:txBody>
      </p:sp>
      <p:sp>
        <p:nvSpPr>
          <p:cNvPr id="412" name="Rounded Rectangle 411"/>
          <p:cNvSpPr/>
          <p:nvPr/>
        </p:nvSpPr>
        <p:spPr bwMode="auto">
          <a:xfrm>
            <a:off x="7191128" y="4231005"/>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13" name="TextBox 412">
            <a:extLst>
              <a:ext uri="{FF2B5EF4-FFF2-40B4-BE49-F238E27FC236}">
                <a16:creationId xmlns:a16="http://schemas.microsoft.com/office/drawing/2014/main" id="{C94E9E17-CE0C-4A6C-8162-8727CA72AC6A}"/>
              </a:ext>
            </a:extLst>
          </p:cNvPr>
          <p:cNvSpPr txBox="1"/>
          <p:nvPr/>
        </p:nvSpPr>
        <p:spPr>
          <a:xfrm>
            <a:off x="7606802" y="4337235"/>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14" name="Oval 413"/>
          <p:cNvSpPr/>
          <p:nvPr/>
        </p:nvSpPr>
        <p:spPr bwMode="auto">
          <a:xfrm>
            <a:off x="7226560" y="4266290"/>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4</a:t>
            </a:r>
          </a:p>
        </p:txBody>
      </p:sp>
      <p:sp>
        <p:nvSpPr>
          <p:cNvPr id="415" name="Rounded Rectangle 414"/>
          <p:cNvSpPr/>
          <p:nvPr/>
        </p:nvSpPr>
        <p:spPr bwMode="auto">
          <a:xfrm>
            <a:off x="7191128" y="3730209"/>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16" name="TextBox 415">
            <a:extLst>
              <a:ext uri="{FF2B5EF4-FFF2-40B4-BE49-F238E27FC236}">
                <a16:creationId xmlns:a16="http://schemas.microsoft.com/office/drawing/2014/main" id="{C94E9E17-CE0C-4A6C-8162-8727CA72AC6A}"/>
              </a:ext>
            </a:extLst>
          </p:cNvPr>
          <p:cNvSpPr txBox="1"/>
          <p:nvPr/>
        </p:nvSpPr>
        <p:spPr>
          <a:xfrm>
            <a:off x="7606802" y="3836439"/>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17" name="Oval 416"/>
          <p:cNvSpPr/>
          <p:nvPr/>
        </p:nvSpPr>
        <p:spPr bwMode="auto">
          <a:xfrm>
            <a:off x="7226560" y="3765494"/>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3</a:t>
            </a:r>
          </a:p>
        </p:txBody>
      </p:sp>
      <p:sp>
        <p:nvSpPr>
          <p:cNvPr id="418" name="Rounded Rectangle 417"/>
          <p:cNvSpPr/>
          <p:nvPr/>
        </p:nvSpPr>
        <p:spPr bwMode="auto">
          <a:xfrm>
            <a:off x="7191128" y="3229413"/>
            <a:ext cx="1515611" cy="350961"/>
          </a:xfrm>
          <a:prstGeom prst="roundRect">
            <a:avLst>
              <a:gd name="adj" fmla="val 50000"/>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19" name="TextBox 418">
            <a:extLst>
              <a:ext uri="{FF2B5EF4-FFF2-40B4-BE49-F238E27FC236}">
                <a16:creationId xmlns:a16="http://schemas.microsoft.com/office/drawing/2014/main" id="{C94E9E17-CE0C-4A6C-8162-8727CA72AC6A}"/>
              </a:ext>
            </a:extLst>
          </p:cNvPr>
          <p:cNvSpPr txBox="1"/>
          <p:nvPr/>
        </p:nvSpPr>
        <p:spPr>
          <a:xfrm>
            <a:off x="7606802" y="3335642"/>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20" name="Oval 419"/>
          <p:cNvSpPr/>
          <p:nvPr/>
        </p:nvSpPr>
        <p:spPr bwMode="auto">
          <a:xfrm>
            <a:off x="7226560" y="3264698"/>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4"/>
                </a:solidFill>
              </a:rPr>
              <a:t>2</a:t>
            </a:r>
          </a:p>
        </p:txBody>
      </p:sp>
      <p:cxnSp>
        <p:nvCxnSpPr>
          <p:cNvPr id="421" name="Straight Connector 420"/>
          <p:cNvCxnSpPr/>
          <p:nvPr/>
        </p:nvCxnSpPr>
        <p:spPr>
          <a:xfrm flipV="1">
            <a:off x="6829133" y="2584438"/>
            <a:ext cx="0" cy="1823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4662779" y="2904098"/>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662779" y="3404894"/>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662779" y="3905690"/>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4662779" y="4406487"/>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2" name="Rounded Rectangle 391"/>
          <p:cNvSpPr/>
          <p:nvPr/>
        </p:nvSpPr>
        <p:spPr bwMode="auto">
          <a:xfrm>
            <a:off x="5024774" y="2728617"/>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393" name="TextBox 392">
            <a:extLst>
              <a:ext uri="{FF2B5EF4-FFF2-40B4-BE49-F238E27FC236}">
                <a16:creationId xmlns:a16="http://schemas.microsoft.com/office/drawing/2014/main" id="{C94E9E17-CE0C-4A6C-8162-8727CA72AC6A}"/>
              </a:ext>
            </a:extLst>
          </p:cNvPr>
          <p:cNvSpPr txBox="1"/>
          <p:nvPr/>
        </p:nvSpPr>
        <p:spPr>
          <a:xfrm>
            <a:off x="5440448" y="2834848"/>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394" name="Oval 393"/>
          <p:cNvSpPr/>
          <p:nvPr/>
        </p:nvSpPr>
        <p:spPr bwMode="auto">
          <a:xfrm>
            <a:off x="5060206" y="2763902"/>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1</a:t>
            </a:r>
          </a:p>
        </p:txBody>
      </p:sp>
      <p:sp>
        <p:nvSpPr>
          <p:cNvPr id="395" name="Rounded Rectangle 394"/>
          <p:cNvSpPr/>
          <p:nvPr/>
        </p:nvSpPr>
        <p:spPr bwMode="auto">
          <a:xfrm>
            <a:off x="5024774" y="4231006"/>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396" name="TextBox 395">
            <a:extLst>
              <a:ext uri="{FF2B5EF4-FFF2-40B4-BE49-F238E27FC236}">
                <a16:creationId xmlns:a16="http://schemas.microsoft.com/office/drawing/2014/main" id="{C94E9E17-CE0C-4A6C-8162-8727CA72AC6A}"/>
              </a:ext>
            </a:extLst>
          </p:cNvPr>
          <p:cNvSpPr txBox="1"/>
          <p:nvPr/>
        </p:nvSpPr>
        <p:spPr>
          <a:xfrm>
            <a:off x="5440448" y="4337236"/>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397" name="Oval 396"/>
          <p:cNvSpPr/>
          <p:nvPr/>
        </p:nvSpPr>
        <p:spPr bwMode="auto">
          <a:xfrm>
            <a:off x="5060206" y="4266291"/>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4</a:t>
            </a:r>
          </a:p>
        </p:txBody>
      </p:sp>
      <p:sp>
        <p:nvSpPr>
          <p:cNvPr id="398" name="Rounded Rectangle 397"/>
          <p:cNvSpPr/>
          <p:nvPr/>
        </p:nvSpPr>
        <p:spPr bwMode="auto">
          <a:xfrm>
            <a:off x="5024774" y="3730210"/>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399" name="TextBox 398">
            <a:extLst>
              <a:ext uri="{FF2B5EF4-FFF2-40B4-BE49-F238E27FC236}">
                <a16:creationId xmlns:a16="http://schemas.microsoft.com/office/drawing/2014/main" id="{C94E9E17-CE0C-4A6C-8162-8727CA72AC6A}"/>
              </a:ext>
            </a:extLst>
          </p:cNvPr>
          <p:cNvSpPr txBox="1"/>
          <p:nvPr/>
        </p:nvSpPr>
        <p:spPr>
          <a:xfrm>
            <a:off x="5440448" y="3836440"/>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00" name="Oval 399"/>
          <p:cNvSpPr/>
          <p:nvPr/>
        </p:nvSpPr>
        <p:spPr bwMode="auto">
          <a:xfrm>
            <a:off x="5060206" y="3765495"/>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3</a:t>
            </a:r>
          </a:p>
        </p:txBody>
      </p:sp>
      <p:sp>
        <p:nvSpPr>
          <p:cNvPr id="401" name="Rounded Rectangle 400"/>
          <p:cNvSpPr/>
          <p:nvPr/>
        </p:nvSpPr>
        <p:spPr bwMode="auto">
          <a:xfrm>
            <a:off x="5024774" y="3229414"/>
            <a:ext cx="1515611" cy="350961"/>
          </a:xfrm>
          <a:prstGeom prst="roundRect">
            <a:avLst>
              <a:gd name="adj" fmla="val 50000"/>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02" name="TextBox 401">
            <a:extLst>
              <a:ext uri="{FF2B5EF4-FFF2-40B4-BE49-F238E27FC236}">
                <a16:creationId xmlns:a16="http://schemas.microsoft.com/office/drawing/2014/main" id="{C94E9E17-CE0C-4A6C-8162-8727CA72AC6A}"/>
              </a:ext>
            </a:extLst>
          </p:cNvPr>
          <p:cNvSpPr txBox="1"/>
          <p:nvPr/>
        </p:nvSpPr>
        <p:spPr>
          <a:xfrm>
            <a:off x="5440448" y="3335643"/>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403" name="Oval 402"/>
          <p:cNvSpPr/>
          <p:nvPr/>
        </p:nvSpPr>
        <p:spPr bwMode="auto">
          <a:xfrm>
            <a:off x="5060206" y="3264699"/>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3"/>
                </a:solidFill>
              </a:rPr>
              <a:t>2</a:t>
            </a:r>
          </a:p>
        </p:txBody>
      </p:sp>
      <p:cxnSp>
        <p:nvCxnSpPr>
          <p:cNvPr id="404" name="Straight Connector 403"/>
          <p:cNvCxnSpPr/>
          <p:nvPr/>
        </p:nvCxnSpPr>
        <p:spPr>
          <a:xfrm flipV="1">
            <a:off x="4662779" y="2584439"/>
            <a:ext cx="0" cy="1823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4659901" y="2584439"/>
            <a:ext cx="21736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5742636" y="2180465"/>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4" name="Rounded Rectangle 383"/>
          <p:cNvSpPr/>
          <p:nvPr/>
        </p:nvSpPr>
        <p:spPr bwMode="auto">
          <a:xfrm>
            <a:off x="6104631" y="2004984"/>
            <a:ext cx="1515611" cy="350961"/>
          </a:xfrm>
          <a:prstGeom prst="roundRect">
            <a:avLst>
              <a:gd name="adj" fmla="val 50000"/>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385" name="TextBox 384">
            <a:extLst>
              <a:ext uri="{FF2B5EF4-FFF2-40B4-BE49-F238E27FC236}">
                <a16:creationId xmlns:a16="http://schemas.microsoft.com/office/drawing/2014/main" id="{C94E9E17-CE0C-4A6C-8162-8727CA72AC6A}"/>
              </a:ext>
            </a:extLst>
          </p:cNvPr>
          <p:cNvSpPr txBox="1"/>
          <p:nvPr/>
        </p:nvSpPr>
        <p:spPr>
          <a:xfrm>
            <a:off x="6520305" y="2111215"/>
            <a:ext cx="1210005" cy="138499"/>
          </a:xfrm>
          <a:prstGeom prst="rect">
            <a:avLst/>
          </a:prstGeom>
          <a:noFill/>
        </p:spPr>
        <p:txBody>
          <a:bodyPr wrap="square" lIns="0" tIns="0" rIns="0" bIns="0" rtlCol="0" anchor="ctr">
            <a:spAutoFit/>
          </a:bodyPr>
          <a:lstStyle/>
          <a:p>
            <a:r>
              <a:rPr lang="en-US" sz="900">
                <a:solidFill>
                  <a:schemeClr val="bg1"/>
                </a:solidFill>
              </a:rPr>
              <a:t>Element Title Here</a:t>
            </a:r>
          </a:p>
        </p:txBody>
      </p:sp>
      <p:sp>
        <p:nvSpPr>
          <p:cNvPr id="386" name="Oval 385"/>
          <p:cNvSpPr/>
          <p:nvPr/>
        </p:nvSpPr>
        <p:spPr bwMode="auto">
          <a:xfrm>
            <a:off x="6140063" y="2040269"/>
            <a:ext cx="280393" cy="280391"/>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sz="1400" b="1">
                <a:solidFill>
                  <a:schemeClr val="accent2"/>
                </a:solidFill>
              </a:rPr>
              <a:t>2</a:t>
            </a:r>
          </a:p>
        </p:txBody>
      </p:sp>
      <p:cxnSp>
        <p:nvCxnSpPr>
          <p:cNvPr id="387" name="Straight Connector 386"/>
          <p:cNvCxnSpPr/>
          <p:nvPr/>
        </p:nvCxnSpPr>
        <p:spPr>
          <a:xfrm flipV="1">
            <a:off x="5746703" y="1668841"/>
            <a:ext cx="0" cy="9128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1409234" y="1668841"/>
            <a:ext cx="43414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3579981" y="1223231"/>
            <a:ext cx="596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4" name="Rounded Rectangle 423"/>
          <p:cNvSpPr/>
          <p:nvPr/>
        </p:nvSpPr>
        <p:spPr bwMode="auto">
          <a:xfrm>
            <a:off x="3941976" y="1047750"/>
            <a:ext cx="1515611" cy="350961"/>
          </a:xfrm>
          <a:prstGeom prst="roundRect">
            <a:avLst>
              <a:gd name="adj" fmla="val 50000"/>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25" name="TextBox 424">
            <a:extLst>
              <a:ext uri="{FF2B5EF4-FFF2-40B4-BE49-F238E27FC236}">
                <a16:creationId xmlns:a16="http://schemas.microsoft.com/office/drawing/2014/main" id="{C94E9E17-CE0C-4A6C-8162-8727CA72AC6A}"/>
              </a:ext>
            </a:extLst>
          </p:cNvPr>
          <p:cNvSpPr txBox="1"/>
          <p:nvPr/>
        </p:nvSpPr>
        <p:spPr>
          <a:xfrm>
            <a:off x="4094779" y="1153981"/>
            <a:ext cx="1210005" cy="138499"/>
          </a:xfrm>
          <a:prstGeom prst="rect">
            <a:avLst/>
          </a:prstGeom>
          <a:noFill/>
        </p:spPr>
        <p:txBody>
          <a:bodyPr wrap="square" lIns="0" tIns="0" rIns="0" bIns="0" rtlCol="0" anchor="ctr">
            <a:spAutoFit/>
          </a:bodyPr>
          <a:lstStyle/>
          <a:p>
            <a:pPr algn="ctr"/>
            <a:r>
              <a:rPr lang="en-US" sz="900">
                <a:solidFill>
                  <a:schemeClr val="bg1"/>
                </a:solidFill>
              </a:rPr>
              <a:t>Element Title Here</a:t>
            </a:r>
          </a:p>
        </p:txBody>
      </p:sp>
      <p:cxnSp>
        <p:nvCxnSpPr>
          <p:cNvPr id="427" name="Straight Connector 426"/>
          <p:cNvCxnSpPr/>
          <p:nvPr/>
        </p:nvCxnSpPr>
        <p:spPr>
          <a:xfrm flipV="1">
            <a:off x="3579981" y="1219738"/>
            <a:ext cx="0" cy="449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38"/>
          <p:cNvSpPr>
            <a:spLocks noGrp="1"/>
          </p:cNvSpPr>
          <p:nvPr>
            <p:ph type="body" sz="half" idx="2"/>
          </p:nvPr>
        </p:nvSpPr>
        <p:spPr/>
        <p:txBody>
          <a:bodyPr/>
          <a:lstStyle/>
          <a:p>
            <a:r>
              <a:rPr lang="en-US"/>
              <a:t>Enter your subhead line here</a:t>
            </a:r>
          </a:p>
        </p:txBody>
      </p:sp>
      <p:sp>
        <p:nvSpPr>
          <p:cNvPr id="38" name="Title 37"/>
          <p:cNvSpPr>
            <a:spLocks noGrp="1"/>
          </p:cNvSpPr>
          <p:nvPr>
            <p:ph type="title"/>
          </p:nvPr>
        </p:nvSpPr>
        <p:spPr/>
        <p:txBody>
          <a:bodyPr/>
          <a:lstStyle/>
          <a:p>
            <a:r>
              <a:rPr lang="en-US"/>
              <a:t>Tree Infographic</a:t>
            </a:r>
          </a:p>
        </p:txBody>
      </p:sp>
    </p:spTree>
    <p:extLst>
      <p:ext uri="{BB962C8B-B14F-4D97-AF65-F5344CB8AC3E}">
        <p14:creationId xmlns:p14="http://schemas.microsoft.com/office/powerpoint/2010/main" val="56364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 Placeholder 123"/>
          <p:cNvSpPr>
            <a:spLocks noGrp="1"/>
          </p:cNvSpPr>
          <p:nvPr>
            <p:ph type="body" sz="half" idx="2"/>
          </p:nvPr>
        </p:nvSpPr>
        <p:spPr/>
        <p:txBody>
          <a:bodyPr/>
          <a:lstStyle/>
          <a:p>
            <a:r>
              <a:rPr lang="en-US"/>
              <a:t>Enter your subhead line here</a:t>
            </a:r>
          </a:p>
        </p:txBody>
      </p:sp>
      <p:sp>
        <p:nvSpPr>
          <p:cNvPr id="123" name="Title 122"/>
          <p:cNvSpPr>
            <a:spLocks noGrp="1"/>
          </p:cNvSpPr>
          <p:nvPr>
            <p:ph type="title"/>
          </p:nvPr>
        </p:nvSpPr>
        <p:spPr/>
        <p:txBody>
          <a:bodyPr/>
          <a:lstStyle/>
          <a:p>
            <a:r>
              <a:rPr lang="en-US"/>
              <a:t>For Planning And Idea Generation</a:t>
            </a:r>
          </a:p>
        </p:txBody>
      </p:sp>
      <p:grpSp>
        <p:nvGrpSpPr>
          <p:cNvPr id="92" name="Group 91"/>
          <p:cNvGrpSpPr/>
          <p:nvPr/>
        </p:nvGrpSpPr>
        <p:grpSpPr>
          <a:xfrm>
            <a:off x="5219700" y="1295354"/>
            <a:ext cx="1299208" cy="299333"/>
            <a:chOff x="5219700" y="1466850"/>
            <a:chExt cx="1299208" cy="299333"/>
          </a:xfrm>
        </p:grpSpPr>
        <p:cxnSp>
          <p:nvCxnSpPr>
            <p:cNvPr id="93" name="Straight Connector 92"/>
            <p:cNvCxnSpPr/>
            <p:nvPr/>
          </p:nvCxnSpPr>
          <p:spPr>
            <a:xfrm flipV="1">
              <a:off x="5223508" y="1466850"/>
              <a:ext cx="0" cy="299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219700" y="146685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2625093" y="1295354"/>
            <a:ext cx="1299208" cy="299333"/>
            <a:chOff x="2625093" y="1466850"/>
            <a:chExt cx="1299208" cy="299333"/>
          </a:xfrm>
        </p:grpSpPr>
        <p:cxnSp>
          <p:nvCxnSpPr>
            <p:cNvPr id="96" name="Straight Connector 95"/>
            <p:cNvCxnSpPr/>
            <p:nvPr/>
          </p:nvCxnSpPr>
          <p:spPr>
            <a:xfrm flipH="1" flipV="1">
              <a:off x="3920493" y="1466850"/>
              <a:ext cx="0" cy="299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625093" y="146685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2625093" y="4032293"/>
            <a:ext cx="1299208" cy="299333"/>
            <a:chOff x="2625093" y="4419689"/>
            <a:chExt cx="1299208" cy="299333"/>
          </a:xfrm>
        </p:grpSpPr>
        <p:cxnSp>
          <p:nvCxnSpPr>
            <p:cNvPr id="99" name="Straight Connector 98"/>
            <p:cNvCxnSpPr/>
            <p:nvPr/>
          </p:nvCxnSpPr>
          <p:spPr>
            <a:xfrm rot="10800000" flipV="1">
              <a:off x="3920493" y="4419689"/>
              <a:ext cx="0" cy="299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flipH="1">
              <a:off x="2625093" y="471902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5219700" y="4032293"/>
            <a:ext cx="1299208" cy="299333"/>
            <a:chOff x="5219700" y="4419689"/>
            <a:chExt cx="1299208" cy="299333"/>
          </a:xfrm>
        </p:grpSpPr>
        <p:cxnSp>
          <p:nvCxnSpPr>
            <p:cNvPr id="102" name="Straight Connector 101"/>
            <p:cNvCxnSpPr/>
            <p:nvPr/>
          </p:nvCxnSpPr>
          <p:spPr>
            <a:xfrm rot="10800000" flipH="1" flipV="1">
              <a:off x="5223508" y="4419689"/>
              <a:ext cx="0" cy="299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a:off x="5219700" y="471902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rot="10800000">
            <a:off x="5219700" y="2797814"/>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H="1">
            <a:off x="2625093" y="2797814"/>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068320" y="1293626"/>
            <a:ext cx="3007360" cy="3007358"/>
            <a:chOff x="3068320" y="1578133"/>
            <a:chExt cx="3007360" cy="3007358"/>
          </a:xfrm>
        </p:grpSpPr>
        <p:grpSp>
          <p:nvGrpSpPr>
            <p:cNvPr id="177" name="Group 176"/>
            <p:cNvGrpSpPr/>
            <p:nvPr/>
          </p:nvGrpSpPr>
          <p:grpSpPr>
            <a:xfrm>
              <a:off x="3068320" y="1578133"/>
              <a:ext cx="3007360" cy="3007358"/>
              <a:chOff x="-1665288" y="1666875"/>
              <a:chExt cx="3327401" cy="3327401"/>
            </a:xfrm>
          </p:grpSpPr>
          <p:sp>
            <p:nvSpPr>
              <p:cNvPr id="178" name="Freeform 5"/>
              <p:cNvSpPr>
                <a:spLocks/>
              </p:cNvSpPr>
              <p:nvPr/>
            </p:nvSpPr>
            <p:spPr bwMode="auto">
              <a:xfrm>
                <a:off x="-1431925" y="3783013"/>
                <a:ext cx="1408113" cy="1211263"/>
              </a:xfrm>
              <a:custGeom>
                <a:avLst/>
                <a:gdLst>
                  <a:gd name="T0" fmla="*/ 184 w 374"/>
                  <a:gd name="T1" fmla="*/ 0 h 322"/>
                  <a:gd name="T2" fmla="*/ 0 w 374"/>
                  <a:gd name="T3" fmla="*/ 106 h 322"/>
                  <a:gd name="T4" fmla="*/ 374 w 374"/>
                  <a:gd name="T5" fmla="*/ 322 h 322"/>
                  <a:gd name="T6" fmla="*/ 374 w 374"/>
                  <a:gd name="T7" fmla="*/ 110 h 322"/>
                  <a:gd name="T8" fmla="*/ 184 w 374"/>
                  <a:gd name="T9" fmla="*/ 0 h 322"/>
                </a:gdLst>
                <a:ahLst/>
                <a:cxnLst>
                  <a:cxn ang="0">
                    <a:pos x="T0" y="T1"/>
                  </a:cxn>
                  <a:cxn ang="0">
                    <a:pos x="T2" y="T3"/>
                  </a:cxn>
                  <a:cxn ang="0">
                    <a:pos x="T4" y="T5"/>
                  </a:cxn>
                  <a:cxn ang="0">
                    <a:pos x="T6" y="T7"/>
                  </a:cxn>
                  <a:cxn ang="0">
                    <a:pos x="T8" y="T9"/>
                  </a:cxn>
                </a:cxnLst>
                <a:rect l="0" t="0" r="r" b="b"/>
                <a:pathLst>
                  <a:path w="374" h="322">
                    <a:moveTo>
                      <a:pt x="184" y="0"/>
                    </a:moveTo>
                    <a:cubicBezTo>
                      <a:pt x="0" y="106"/>
                      <a:pt x="0" y="106"/>
                      <a:pt x="0" y="106"/>
                    </a:cubicBezTo>
                    <a:cubicBezTo>
                      <a:pt x="77" y="233"/>
                      <a:pt x="215" y="319"/>
                      <a:pt x="374" y="322"/>
                    </a:cubicBezTo>
                    <a:cubicBezTo>
                      <a:pt x="374" y="110"/>
                      <a:pt x="374" y="110"/>
                      <a:pt x="374" y="110"/>
                    </a:cubicBezTo>
                    <a:cubicBezTo>
                      <a:pt x="294" y="107"/>
                      <a:pt x="223" y="64"/>
                      <a:pt x="184"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6"/>
              <p:cNvSpPr>
                <a:spLocks/>
              </p:cNvSpPr>
              <p:nvPr/>
            </p:nvSpPr>
            <p:spPr bwMode="auto">
              <a:xfrm>
                <a:off x="20638" y="3783013"/>
                <a:ext cx="1408113" cy="1211263"/>
              </a:xfrm>
              <a:custGeom>
                <a:avLst/>
                <a:gdLst>
                  <a:gd name="T0" fmla="*/ 0 w 374"/>
                  <a:gd name="T1" fmla="*/ 110 h 322"/>
                  <a:gd name="T2" fmla="*/ 0 w 374"/>
                  <a:gd name="T3" fmla="*/ 322 h 322"/>
                  <a:gd name="T4" fmla="*/ 374 w 374"/>
                  <a:gd name="T5" fmla="*/ 106 h 322"/>
                  <a:gd name="T6" fmla="*/ 190 w 374"/>
                  <a:gd name="T7" fmla="*/ 0 h 322"/>
                  <a:gd name="T8" fmla="*/ 0 w 374"/>
                  <a:gd name="T9" fmla="*/ 110 h 322"/>
                </a:gdLst>
                <a:ahLst/>
                <a:cxnLst>
                  <a:cxn ang="0">
                    <a:pos x="T0" y="T1"/>
                  </a:cxn>
                  <a:cxn ang="0">
                    <a:pos x="T2" y="T3"/>
                  </a:cxn>
                  <a:cxn ang="0">
                    <a:pos x="T4" y="T5"/>
                  </a:cxn>
                  <a:cxn ang="0">
                    <a:pos x="T6" y="T7"/>
                  </a:cxn>
                  <a:cxn ang="0">
                    <a:pos x="T8" y="T9"/>
                  </a:cxn>
                </a:cxnLst>
                <a:rect l="0" t="0" r="r" b="b"/>
                <a:pathLst>
                  <a:path w="374" h="322">
                    <a:moveTo>
                      <a:pt x="0" y="110"/>
                    </a:moveTo>
                    <a:cubicBezTo>
                      <a:pt x="0" y="322"/>
                      <a:pt x="0" y="322"/>
                      <a:pt x="0" y="322"/>
                    </a:cubicBezTo>
                    <a:cubicBezTo>
                      <a:pt x="159" y="319"/>
                      <a:pt x="297" y="233"/>
                      <a:pt x="374" y="106"/>
                    </a:cubicBezTo>
                    <a:cubicBezTo>
                      <a:pt x="190" y="0"/>
                      <a:pt x="190" y="0"/>
                      <a:pt x="190" y="0"/>
                    </a:cubicBezTo>
                    <a:cubicBezTo>
                      <a:pt x="151" y="64"/>
                      <a:pt x="80" y="107"/>
                      <a:pt x="0" y="11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7"/>
              <p:cNvSpPr>
                <a:spLocks/>
              </p:cNvSpPr>
              <p:nvPr/>
            </p:nvSpPr>
            <p:spPr bwMode="auto">
              <a:xfrm>
                <a:off x="20638" y="1666875"/>
                <a:ext cx="1408113" cy="1212850"/>
              </a:xfrm>
              <a:custGeom>
                <a:avLst/>
                <a:gdLst>
                  <a:gd name="T0" fmla="*/ 190 w 374"/>
                  <a:gd name="T1" fmla="*/ 322 h 322"/>
                  <a:gd name="T2" fmla="*/ 374 w 374"/>
                  <a:gd name="T3" fmla="*/ 216 h 322"/>
                  <a:gd name="T4" fmla="*/ 0 w 374"/>
                  <a:gd name="T5" fmla="*/ 0 h 322"/>
                  <a:gd name="T6" fmla="*/ 0 w 374"/>
                  <a:gd name="T7" fmla="*/ 212 h 322"/>
                  <a:gd name="T8" fmla="*/ 190 w 374"/>
                  <a:gd name="T9" fmla="*/ 322 h 322"/>
                </a:gdLst>
                <a:ahLst/>
                <a:cxnLst>
                  <a:cxn ang="0">
                    <a:pos x="T0" y="T1"/>
                  </a:cxn>
                  <a:cxn ang="0">
                    <a:pos x="T2" y="T3"/>
                  </a:cxn>
                  <a:cxn ang="0">
                    <a:pos x="T4" y="T5"/>
                  </a:cxn>
                  <a:cxn ang="0">
                    <a:pos x="T6" y="T7"/>
                  </a:cxn>
                  <a:cxn ang="0">
                    <a:pos x="T8" y="T9"/>
                  </a:cxn>
                </a:cxnLst>
                <a:rect l="0" t="0" r="r" b="b"/>
                <a:pathLst>
                  <a:path w="374" h="322">
                    <a:moveTo>
                      <a:pt x="190" y="322"/>
                    </a:moveTo>
                    <a:cubicBezTo>
                      <a:pt x="374" y="216"/>
                      <a:pt x="374" y="216"/>
                      <a:pt x="374" y="216"/>
                    </a:cubicBezTo>
                    <a:cubicBezTo>
                      <a:pt x="297" y="88"/>
                      <a:pt x="159" y="2"/>
                      <a:pt x="0" y="0"/>
                    </a:cubicBezTo>
                    <a:cubicBezTo>
                      <a:pt x="0" y="212"/>
                      <a:pt x="0" y="212"/>
                      <a:pt x="0" y="212"/>
                    </a:cubicBezTo>
                    <a:cubicBezTo>
                      <a:pt x="80" y="214"/>
                      <a:pt x="151" y="257"/>
                      <a:pt x="190" y="3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8"/>
              <p:cNvSpPr>
                <a:spLocks/>
              </p:cNvSpPr>
              <p:nvPr/>
            </p:nvSpPr>
            <p:spPr bwMode="auto">
              <a:xfrm>
                <a:off x="-1431925" y="1666875"/>
                <a:ext cx="1408113" cy="1212850"/>
              </a:xfrm>
              <a:custGeom>
                <a:avLst/>
                <a:gdLst>
                  <a:gd name="T0" fmla="*/ 374 w 374"/>
                  <a:gd name="T1" fmla="*/ 212 h 322"/>
                  <a:gd name="T2" fmla="*/ 374 w 374"/>
                  <a:gd name="T3" fmla="*/ 0 h 322"/>
                  <a:gd name="T4" fmla="*/ 0 w 374"/>
                  <a:gd name="T5" fmla="*/ 216 h 322"/>
                  <a:gd name="T6" fmla="*/ 184 w 374"/>
                  <a:gd name="T7" fmla="*/ 322 h 322"/>
                  <a:gd name="T8" fmla="*/ 374 w 374"/>
                  <a:gd name="T9" fmla="*/ 212 h 322"/>
                </a:gdLst>
                <a:ahLst/>
                <a:cxnLst>
                  <a:cxn ang="0">
                    <a:pos x="T0" y="T1"/>
                  </a:cxn>
                  <a:cxn ang="0">
                    <a:pos x="T2" y="T3"/>
                  </a:cxn>
                  <a:cxn ang="0">
                    <a:pos x="T4" y="T5"/>
                  </a:cxn>
                  <a:cxn ang="0">
                    <a:pos x="T6" y="T7"/>
                  </a:cxn>
                  <a:cxn ang="0">
                    <a:pos x="T8" y="T9"/>
                  </a:cxn>
                </a:cxnLst>
                <a:rect l="0" t="0" r="r" b="b"/>
                <a:pathLst>
                  <a:path w="374" h="322">
                    <a:moveTo>
                      <a:pt x="374" y="212"/>
                    </a:moveTo>
                    <a:cubicBezTo>
                      <a:pt x="374" y="0"/>
                      <a:pt x="374" y="0"/>
                      <a:pt x="374" y="0"/>
                    </a:cubicBezTo>
                    <a:cubicBezTo>
                      <a:pt x="215" y="2"/>
                      <a:pt x="77" y="88"/>
                      <a:pt x="0" y="216"/>
                    </a:cubicBezTo>
                    <a:cubicBezTo>
                      <a:pt x="184" y="322"/>
                      <a:pt x="184" y="322"/>
                      <a:pt x="184" y="322"/>
                    </a:cubicBezTo>
                    <a:cubicBezTo>
                      <a:pt x="223" y="257"/>
                      <a:pt x="294" y="214"/>
                      <a:pt x="374" y="2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9"/>
              <p:cNvSpPr>
                <a:spLocks/>
              </p:cNvSpPr>
              <p:nvPr/>
            </p:nvSpPr>
            <p:spPr bwMode="auto">
              <a:xfrm>
                <a:off x="758825" y="2517775"/>
                <a:ext cx="903288" cy="1622425"/>
              </a:xfrm>
              <a:custGeom>
                <a:avLst/>
                <a:gdLst>
                  <a:gd name="T0" fmla="*/ 28 w 240"/>
                  <a:gd name="T1" fmla="*/ 216 h 431"/>
                  <a:gd name="T2" fmla="*/ 0 w 240"/>
                  <a:gd name="T3" fmla="*/ 325 h 431"/>
                  <a:gd name="T4" fmla="*/ 184 w 240"/>
                  <a:gd name="T5" fmla="*/ 431 h 431"/>
                  <a:gd name="T6" fmla="*/ 240 w 240"/>
                  <a:gd name="T7" fmla="*/ 216 h 431"/>
                  <a:gd name="T8" fmla="*/ 184 w 240"/>
                  <a:gd name="T9" fmla="*/ 0 h 431"/>
                  <a:gd name="T10" fmla="*/ 0 w 240"/>
                  <a:gd name="T11" fmla="*/ 106 h 431"/>
                  <a:gd name="T12" fmla="*/ 28 w 240"/>
                  <a:gd name="T13" fmla="*/ 216 h 431"/>
                </a:gdLst>
                <a:ahLst/>
                <a:cxnLst>
                  <a:cxn ang="0">
                    <a:pos x="T0" y="T1"/>
                  </a:cxn>
                  <a:cxn ang="0">
                    <a:pos x="T2" y="T3"/>
                  </a:cxn>
                  <a:cxn ang="0">
                    <a:pos x="T4" y="T5"/>
                  </a:cxn>
                  <a:cxn ang="0">
                    <a:pos x="T6" y="T7"/>
                  </a:cxn>
                  <a:cxn ang="0">
                    <a:pos x="T8" y="T9"/>
                  </a:cxn>
                  <a:cxn ang="0">
                    <a:pos x="T10" y="T11"/>
                  </a:cxn>
                  <a:cxn ang="0">
                    <a:pos x="T12" y="T13"/>
                  </a:cxn>
                </a:cxnLst>
                <a:rect l="0" t="0" r="r" b="b"/>
                <a:pathLst>
                  <a:path w="240" h="431">
                    <a:moveTo>
                      <a:pt x="28" y="216"/>
                    </a:moveTo>
                    <a:cubicBezTo>
                      <a:pt x="28" y="255"/>
                      <a:pt x="18" y="293"/>
                      <a:pt x="0" y="325"/>
                    </a:cubicBezTo>
                    <a:cubicBezTo>
                      <a:pt x="184" y="431"/>
                      <a:pt x="184" y="431"/>
                      <a:pt x="184" y="431"/>
                    </a:cubicBezTo>
                    <a:cubicBezTo>
                      <a:pt x="220" y="368"/>
                      <a:pt x="240" y="294"/>
                      <a:pt x="240" y="216"/>
                    </a:cubicBezTo>
                    <a:cubicBezTo>
                      <a:pt x="240" y="137"/>
                      <a:pt x="220" y="64"/>
                      <a:pt x="184" y="0"/>
                    </a:cubicBezTo>
                    <a:cubicBezTo>
                      <a:pt x="0" y="106"/>
                      <a:pt x="0" y="106"/>
                      <a:pt x="0" y="106"/>
                    </a:cubicBezTo>
                    <a:cubicBezTo>
                      <a:pt x="18" y="139"/>
                      <a:pt x="28" y="176"/>
                      <a:pt x="28" y="21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0"/>
              <p:cNvSpPr>
                <a:spLocks/>
              </p:cNvSpPr>
              <p:nvPr/>
            </p:nvSpPr>
            <p:spPr bwMode="auto">
              <a:xfrm>
                <a:off x="-1665288" y="2517775"/>
                <a:ext cx="903288" cy="1622425"/>
              </a:xfrm>
              <a:custGeom>
                <a:avLst/>
                <a:gdLst>
                  <a:gd name="T0" fmla="*/ 212 w 240"/>
                  <a:gd name="T1" fmla="*/ 216 h 431"/>
                  <a:gd name="T2" fmla="*/ 240 w 240"/>
                  <a:gd name="T3" fmla="*/ 106 h 431"/>
                  <a:gd name="T4" fmla="*/ 56 w 240"/>
                  <a:gd name="T5" fmla="*/ 0 h 431"/>
                  <a:gd name="T6" fmla="*/ 0 w 240"/>
                  <a:gd name="T7" fmla="*/ 216 h 431"/>
                  <a:gd name="T8" fmla="*/ 56 w 240"/>
                  <a:gd name="T9" fmla="*/ 431 h 431"/>
                  <a:gd name="T10" fmla="*/ 240 w 240"/>
                  <a:gd name="T11" fmla="*/ 325 h 431"/>
                  <a:gd name="T12" fmla="*/ 212 w 240"/>
                  <a:gd name="T13" fmla="*/ 216 h 431"/>
                </a:gdLst>
                <a:ahLst/>
                <a:cxnLst>
                  <a:cxn ang="0">
                    <a:pos x="T0" y="T1"/>
                  </a:cxn>
                  <a:cxn ang="0">
                    <a:pos x="T2" y="T3"/>
                  </a:cxn>
                  <a:cxn ang="0">
                    <a:pos x="T4" y="T5"/>
                  </a:cxn>
                  <a:cxn ang="0">
                    <a:pos x="T6" y="T7"/>
                  </a:cxn>
                  <a:cxn ang="0">
                    <a:pos x="T8" y="T9"/>
                  </a:cxn>
                  <a:cxn ang="0">
                    <a:pos x="T10" y="T11"/>
                  </a:cxn>
                  <a:cxn ang="0">
                    <a:pos x="T12" y="T13"/>
                  </a:cxn>
                </a:cxnLst>
                <a:rect l="0" t="0" r="r" b="b"/>
                <a:pathLst>
                  <a:path w="240" h="431">
                    <a:moveTo>
                      <a:pt x="212" y="216"/>
                    </a:moveTo>
                    <a:cubicBezTo>
                      <a:pt x="212" y="176"/>
                      <a:pt x="222" y="139"/>
                      <a:pt x="240" y="106"/>
                    </a:cubicBezTo>
                    <a:cubicBezTo>
                      <a:pt x="56" y="0"/>
                      <a:pt x="56" y="0"/>
                      <a:pt x="56" y="0"/>
                    </a:cubicBezTo>
                    <a:cubicBezTo>
                      <a:pt x="20" y="64"/>
                      <a:pt x="0" y="137"/>
                      <a:pt x="0" y="216"/>
                    </a:cubicBezTo>
                    <a:cubicBezTo>
                      <a:pt x="0" y="294"/>
                      <a:pt x="20" y="368"/>
                      <a:pt x="56" y="431"/>
                    </a:cubicBezTo>
                    <a:cubicBezTo>
                      <a:pt x="240" y="325"/>
                      <a:pt x="240" y="325"/>
                      <a:pt x="240" y="325"/>
                    </a:cubicBezTo>
                    <a:cubicBezTo>
                      <a:pt x="222" y="293"/>
                      <a:pt x="212" y="255"/>
                      <a:pt x="212" y="21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Oval 2"/>
            <p:cNvSpPr/>
            <p:nvPr/>
          </p:nvSpPr>
          <p:spPr bwMode="auto">
            <a:xfrm>
              <a:off x="3217762" y="1728083"/>
              <a:ext cx="2708476" cy="2708476"/>
            </a:xfrm>
            <a:prstGeom prst="ellipse">
              <a:avLst/>
            </a:prstGeom>
            <a:solidFill>
              <a:schemeClr val="bg1">
                <a:lumMod val="95000"/>
              </a:schemeClr>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14" name="Rectangle 113"/>
          <p:cNvSpPr/>
          <p:nvPr/>
        </p:nvSpPr>
        <p:spPr>
          <a:xfrm>
            <a:off x="3235124" y="2563042"/>
            <a:ext cx="2708476" cy="369332"/>
          </a:xfrm>
          <a:prstGeom prst="rect">
            <a:avLst/>
          </a:prstGeom>
        </p:spPr>
        <p:txBody>
          <a:bodyPr wrap="square" anchor="ctr">
            <a:spAutoFit/>
          </a:bodyPr>
          <a:lstStyle/>
          <a:p>
            <a:pPr algn="ctr"/>
            <a:r>
              <a:rPr lang="en-US">
                <a:solidFill>
                  <a:schemeClr val="bg1">
                    <a:lumMod val="50000"/>
                  </a:schemeClr>
                </a:solidFill>
              </a:rPr>
              <a:t>Main Point </a:t>
            </a:r>
            <a:r>
              <a:rPr lang="en-US" b="1">
                <a:solidFill>
                  <a:schemeClr val="accent1"/>
                </a:solidFill>
              </a:rPr>
              <a:t>Text Here</a:t>
            </a:r>
          </a:p>
        </p:txBody>
      </p:sp>
      <p:sp>
        <p:nvSpPr>
          <p:cNvPr id="115" name="TextBox 114">
            <a:extLst>
              <a:ext uri="{FF2B5EF4-FFF2-40B4-BE49-F238E27FC236}">
                <a16:creationId xmlns:a16="http://schemas.microsoft.com/office/drawing/2014/main" id="{9F589BD1-02AC-499C-AE2C-665F63148137}"/>
              </a:ext>
            </a:extLst>
          </p:cNvPr>
          <p:cNvSpPr txBox="1"/>
          <p:nvPr/>
        </p:nvSpPr>
        <p:spPr>
          <a:xfrm>
            <a:off x="3668362" y="3070652"/>
            <a:ext cx="1807276" cy="415498"/>
          </a:xfrm>
          <a:prstGeom prst="rect">
            <a:avLst/>
          </a:prstGeom>
          <a:noFill/>
        </p:spPr>
        <p:txBody>
          <a:bodyPr wrap="square" lIns="0" tIns="0" rIns="0" bIns="0" rtlCol="0" anchor="ctr">
            <a:spAutoFit/>
          </a:bodyPr>
          <a:lstStyle/>
          <a:p>
            <a:pPr algn="ctr">
              <a:lnSpc>
                <a:spcPct val="150000"/>
              </a:lnSpc>
            </a:pPr>
            <a:r>
              <a:rPr lang="en-US" sz="900">
                <a:solidFill>
                  <a:schemeClr val="bg1">
                    <a:lumMod val="50000"/>
                  </a:schemeClr>
                </a:solidFill>
              </a:rPr>
              <a:t>Sed ut perspiciatis unde omnis iste natus error voluptatem .</a:t>
            </a:r>
          </a:p>
        </p:txBody>
      </p:sp>
      <p:grpSp>
        <p:nvGrpSpPr>
          <p:cNvPr id="116" name="Group 115"/>
          <p:cNvGrpSpPr/>
          <p:nvPr/>
        </p:nvGrpSpPr>
        <p:grpSpPr>
          <a:xfrm>
            <a:off x="3924300" y="2930404"/>
            <a:ext cx="1295400" cy="45719"/>
            <a:chOff x="3352800" y="2724150"/>
            <a:chExt cx="8591300" cy="1924068"/>
          </a:xfrm>
        </p:grpSpPr>
        <p:sp>
          <p:nvSpPr>
            <p:cNvPr id="117" name="Rectangle 116"/>
            <p:cNvSpPr/>
            <p:nvPr/>
          </p:nvSpPr>
          <p:spPr bwMode="auto">
            <a:xfrm>
              <a:off x="3352800" y="2724150"/>
              <a:ext cx="1718260" cy="1924068"/>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8" name="Rectangle 117"/>
            <p:cNvSpPr/>
            <p:nvPr/>
          </p:nvSpPr>
          <p:spPr bwMode="auto">
            <a:xfrm>
              <a:off x="5071060" y="2724150"/>
              <a:ext cx="1718260" cy="1924068"/>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9" name="Rectangle 118"/>
            <p:cNvSpPr/>
            <p:nvPr/>
          </p:nvSpPr>
          <p:spPr bwMode="auto">
            <a:xfrm>
              <a:off x="6789320" y="2724150"/>
              <a:ext cx="1718260" cy="1924068"/>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0" name="Rectangle 119"/>
            <p:cNvSpPr/>
            <p:nvPr/>
          </p:nvSpPr>
          <p:spPr bwMode="auto">
            <a:xfrm>
              <a:off x="8507580" y="2724150"/>
              <a:ext cx="1718260" cy="1924068"/>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1" name="Rectangle 120"/>
            <p:cNvSpPr/>
            <p:nvPr/>
          </p:nvSpPr>
          <p:spPr bwMode="auto">
            <a:xfrm>
              <a:off x="10225840" y="2724150"/>
              <a:ext cx="1718260" cy="1924068"/>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48" name="Rectangle 147"/>
          <p:cNvSpPr/>
          <p:nvPr/>
        </p:nvSpPr>
        <p:spPr>
          <a:xfrm>
            <a:off x="6731878" y="1149660"/>
            <a:ext cx="1570609" cy="572464"/>
          </a:xfrm>
          <a:prstGeom prst="rect">
            <a:avLst/>
          </a:prstGeom>
        </p:spPr>
        <p:txBody>
          <a:bodyPr wrap="square" lIns="0" tIns="0" rIns="0" bIns="0" anchor="ctr">
            <a:spAutoFit/>
          </a:bodyPr>
          <a:lstStyle/>
          <a:p>
            <a:pPr>
              <a:lnSpc>
                <a:spcPct val="120000"/>
              </a:lnSpc>
            </a:pPr>
            <a:r>
              <a:rPr lang="en-US" sz="1100" b="1">
                <a:solidFill>
                  <a:schemeClr val="accent2"/>
                </a:solidFill>
              </a:rPr>
              <a:t>Element Title Here</a:t>
            </a:r>
            <a:endParaRPr lang="en-US" sz="11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a:t>
            </a:r>
          </a:p>
        </p:txBody>
      </p:sp>
      <p:sp>
        <p:nvSpPr>
          <p:cNvPr id="149" name="Rectangle 148"/>
          <p:cNvSpPr/>
          <p:nvPr/>
        </p:nvSpPr>
        <p:spPr>
          <a:xfrm>
            <a:off x="846203" y="1149660"/>
            <a:ext cx="1570609" cy="572464"/>
          </a:xfrm>
          <a:prstGeom prst="rect">
            <a:avLst/>
          </a:prstGeom>
        </p:spPr>
        <p:txBody>
          <a:bodyPr wrap="square" lIns="0" tIns="0" rIns="0" bIns="0" anchor="ctr">
            <a:spAutoFit/>
          </a:bodyPr>
          <a:lstStyle/>
          <a:p>
            <a:pPr algn="r">
              <a:lnSpc>
                <a:spcPct val="120000"/>
              </a:lnSpc>
            </a:pPr>
            <a:r>
              <a:rPr lang="en-US" sz="1100" b="1">
                <a:solidFill>
                  <a:schemeClr val="accent1"/>
                </a:solidFill>
              </a:rPr>
              <a:t>Element Title Here</a:t>
            </a:r>
            <a:endParaRPr lang="en-US" sz="1100">
              <a:solidFill>
                <a:schemeClr val="accent1"/>
              </a:solidFill>
            </a:endParaRPr>
          </a:p>
          <a:p>
            <a:pPr algn="r">
              <a:lnSpc>
                <a:spcPct val="120000"/>
              </a:lnSpc>
            </a:pPr>
            <a:r>
              <a:rPr lang="en-US" sz="1000">
                <a:solidFill>
                  <a:schemeClr val="tx1">
                    <a:lumMod val="75000"/>
                    <a:lumOff val="25000"/>
                  </a:schemeClr>
                </a:solidFill>
                <a:latin typeface="Roboto (Body)"/>
              </a:rPr>
              <a:t>This is a sample text. You simply add your own .</a:t>
            </a:r>
          </a:p>
        </p:txBody>
      </p:sp>
      <p:sp>
        <p:nvSpPr>
          <p:cNvPr id="151" name="Rectangle 150"/>
          <p:cNvSpPr/>
          <p:nvPr/>
        </p:nvSpPr>
        <p:spPr>
          <a:xfrm>
            <a:off x="6731878" y="3904856"/>
            <a:ext cx="1570609" cy="572464"/>
          </a:xfrm>
          <a:prstGeom prst="rect">
            <a:avLst/>
          </a:prstGeom>
        </p:spPr>
        <p:txBody>
          <a:bodyPr wrap="square" lIns="0" tIns="0" rIns="0" bIns="0" anchor="ctr">
            <a:spAutoFit/>
          </a:bodyPr>
          <a:lstStyle/>
          <a:p>
            <a:pPr>
              <a:lnSpc>
                <a:spcPct val="120000"/>
              </a:lnSpc>
            </a:pPr>
            <a:r>
              <a:rPr lang="en-US" sz="1100" b="1">
                <a:solidFill>
                  <a:schemeClr val="accent4"/>
                </a:solidFill>
              </a:rPr>
              <a:t>Element Title Here</a:t>
            </a:r>
            <a:endParaRPr lang="en-US" sz="11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a:t>
            </a:r>
          </a:p>
        </p:txBody>
      </p:sp>
      <p:sp>
        <p:nvSpPr>
          <p:cNvPr id="150" name="Rectangle 149"/>
          <p:cNvSpPr/>
          <p:nvPr/>
        </p:nvSpPr>
        <p:spPr>
          <a:xfrm>
            <a:off x="6731878" y="2527258"/>
            <a:ext cx="1570609" cy="572464"/>
          </a:xfrm>
          <a:prstGeom prst="rect">
            <a:avLst/>
          </a:prstGeom>
        </p:spPr>
        <p:txBody>
          <a:bodyPr wrap="square" lIns="0" tIns="0" rIns="0" bIns="0" anchor="ctr">
            <a:spAutoFit/>
          </a:bodyPr>
          <a:lstStyle/>
          <a:p>
            <a:pPr>
              <a:lnSpc>
                <a:spcPct val="120000"/>
              </a:lnSpc>
            </a:pPr>
            <a:r>
              <a:rPr lang="en-US" sz="1100" b="1">
                <a:solidFill>
                  <a:schemeClr val="accent3"/>
                </a:solidFill>
              </a:rPr>
              <a:t>Element Title Here</a:t>
            </a:r>
            <a:endParaRPr lang="en-US" sz="11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a:t>
            </a:r>
          </a:p>
        </p:txBody>
      </p:sp>
      <p:sp>
        <p:nvSpPr>
          <p:cNvPr id="152" name="Rectangle 151"/>
          <p:cNvSpPr/>
          <p:nvPr/>
        </p:nvSpPr>
        <p:spPr>
          <a:xfrm>
            <a:off x="846203" y="2527258"/>
            <a:ext cx="1570609" cy="572464"/>
          </a:xfrm>
          <a:prstGeom prst="rect">
            <a:avLst/>
          </a:prstGeom>
        </p:spPr>
        <p:txBody>
          <a:bodyPr wrap="square" lIns="0" tIns="0" rIns="0" bIns="0" anchor="ctr">
            <a:spAutoFit/>
          </a:bodyPr>
          <a:lstStyle/>
          <a:p>
            <a:pPr algn="r">
              <a:lnSpc>
                <a:spcPct val="120000"/>
              </a:lnSpc>
            </a:pPr>
            <a:r>
              <a:rPr lang="en-US" sz="1100" b="1">
                <a:solidFill>
                  <a:schemeClr val="accent6"/>
                </a:solidFill>
              </a:rPr>
              <a:t>Element Title Here</a:t>
            </a:r>
            <a:endParaRPr lang="en-US" sz="1100">
              <a:solidFill>
                <a:schemeClr val="accent6"/>
              </a:solidFill>
            </a:endParaRPr>
          </a:p>
          <a:p>
            <a:pPr algn="r">
              <a:lnSpc>
                <a:spcPct val="120000"/>
              </a:lnSpc>
            </a:pPr>
            <a:r>
              <a:rPr lang="en-US" sz="1000">
                <a:solidFill>
                  <a:schemeClr val="tx1">
                    <a:lumMod val="75000"/>
                    <a:lumOff val="25000"/>
                  </a:schemeClr>
                </a:solidFill>
                <a:latin typeface="Roboto (Body)"/>
              </a:rPr>
              <a:t>This is a sample text. You simply add your own .</a:t>
            </a:r>
          </a:p>
        </p:txBody>
      </p:sp>
      <p:sp>
        <p:nvSpPr>
          <p:cNvPr id="153" name="Rectangle 152"/>
          <p:cNvSpPr/>
          <p:nvPr/>
        </p:nvSpPr>
        <p:spPr>
          <a:xfrm>
            <a:off x="846203" y="3904856"/>
            <a:ext cx="1570609" cy="572464"/>
          </a:xfrm>
          <a:prstGeom prst="rect">
            <a:avLst/>
          </a:prstGeom>
        </p:spPr>
        <p:txBody>
          <a:bodyPr wrap="square" lIns="0" tIns="0" rIns="0" bIns="0" anchor="ctr">
            <a:spAutoFit/>
          </a:bodyPr>
          <a:lstStyle/>
          <a:p>
            <a:pPr algn="r">
              <a:lnSpc>
                <a:spcPct val="120000"/>
              </a:lnSpc>
            </a:pPr>
            <a:r>
              <a:rPr lang="en-US" sz="1100" b="1">
                <a:solidFill>
                  <a:schemeClr val="accent5"/>
                </a:solidFill>
              </a:rPr>
              <a:t>Element Title Here</a:t>
            </a:r>
            <a:endParaRPr lang="en-US" sz="1100">
              <a:solidFill>
                <a:schemeClr val="accent5"/>
              </a:solidFill>
            </a:endParaRPr>
          </a:p>
          <a:p>
            <a:pPr algn="r">
              <a:lnSpc>
                <a:spcPct val="120000"/>
              </a:lnSpc>
            </a:pPr>
            <a:r>
              <a:rPr lang="en-US" sz="1000">
                <a:solidFill>
                  <a:schemeClr val="tx1">
                    <a:lumMod val="75000"/>
                    <a:lumOff val="25000"/>
                  </a:schemeClr>
                </a:solidFill>
                <a:latin typeface="Roboto (Body)"/>
              </a:rPr>
              <a:t>This is a sample text. You simply add your own .</a:t>
            </a:r>
          </a:p>
        </p:txBody>
      </p:sp>
    </p:spTree>
    <p:extLst>
      <p:ext uri="{BB962C8B-B14F-4D97-AF65-F5344CB8AC3E}">
        <p14:creationId xmlns:p14="http://schemas.microsoft.com/office/powerpoint/2010/main" val="139958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 Placeholder 123"/>
          <p:cNvSpPr>
            <a:spLocks noGrp="1"/>
          </p:cNvSpPr>
          <p:nvPr>
            <p:ph type="body" sz="half" idx="2"/>
          </p:nvPr>
        </p:nvSpPr>
        <p:spPr/>
        <p:txBody>
          <a:bodyPr/>
          <a:lstStyle/>
          <a:p>
            <a:r>
              <a:rPr lang="en-US"/>
              <a:t>Enter your subhead line here</a:t>
            </a:r>
          </a:p>
        </p:txBody>
      </p:sp>
      <p:sp>
        <p:nvSpPr>
          <p:cNvPr id="123" name="Title 122"/>
          <p:cNvSpPr>
            <a:spLocks noGrp="1"/>
          </p:cNvSpPr>
          <p:nvPr>
            <p:ph type="title"/>
          </p:nvPr>
        </p:nvSpPr>
        <p:spPr/>
        <p:txBody>
          <a:bodyPr/>
          <a:lstStyle/>
          <a:p>
            <a:r>
              <a:rPr lang="en-US"/>
              <a:t>For Planning And Idea Generation</a:t>
            </a:r>
          </a:p>
        </p:txBody>
      </p:sp>
      <p:grpSp>
        <p:nvGrpSpPr>
          <p:cNvPr id="108" name="Group 107"/>
          <p:cNvGrpSpPr/>
          <p:nvPr/>
        </p:nvGrpSpPr>
        <p:grpSpPr>
          <a:xfrm>
            <a:off x="5219700" y="1295354"/>
            <a:ext cx="1299208" cy="299333"/>
            <a:chOff x="5219700" y="1466850"/>
            <a:chExt cx="1299208" cy="299333"/>
          </a:xfrm>
        </p:grpSpPr>
        <p:cxnSp>
          <p:nvCxnSpPr>
            <p:cNvPr id="109" name="Straight Connector 108"/>
            <p:cNvCxnSpPr/>
            <p:nvPr/>
          </p:nvCxnSpPr>
          <p:spPr>
            <a:xfrm flipV="1">
              <a:off x="5223508" y="1466850"/>
              <a:ext cx="0" cy="299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219700" y="146685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2625093" y="1295354"/>
            <a:ext cx="1299208" cy="299333"/>
            <a:chOff x="2625093" y="1466850"/>
            <a:chExt cx="1299208" cy="299333"/>
          </a:xfrm>
        </p:grpSpPr>
        <p:cxnSp>
          <p:nvCxnSpPr>
            <p:cNvPr id="112" name="Straight Connector 111"/>
            <p:cNvCxnSpPr/>
            <p:nvPr/>
          </p:nvCxnSpPr>
          <p:spPr>
            <a:xfrm flipH="1" flipV="1">
              <a:off x="3920493" y="1466850"/>
              <a:ext cx="0" cy="299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625093" y="146685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2625093" y="4032293"/>
            <a:ext cx="1299208" cy="299333"/>
            <a:chOff x="2625093" y="4419689"/>
            <a:chExt cx="1299208" cy="299333"/>
          </a:xfrm>
        </p:grpSpPr>
        <p:cxnSp>
          <p:nvCxnSpPr>
            <p:cNvPr id="115" name="Straight Connector 114"/>
            <p:cNvCxnSpPr/>
            <p:nvPr/>
          </p:nvCxnSpPr>
          <p:spPr>
            <a:xfrm rot="10800000" flipV="1">
              <a:off x="3920493" y="4419689"/>
              <a:ext cx="0" cy="299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H="1">
              <a:off x="2625093" y="471902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5219700" y="4032293"/>
            <a:ext cx="1299208" cy="299333"/>
            <a:chOff x="5219700" y="4419689"/>
            <a:chExt cx="1299208" cy="299333"/>
          </a:xfrm>
        </p:grpSpPr>
        <p:cxnSp>
          <p:nvCxnSpPr>
            <p:cNvPr id="118" name="Straight Connector 117"/>
            <p:cNvCxnSpPr/>
            <p:nvPr/>
          </p:nvCxnSpPr>
          <p:spPr>
            <a:xfrm rot="10800000" flipH="1" flipV="1">
              <a:off x="5223508" y="4419689"/>
              <a:ext cx="0" cy="2993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5219700" y="471902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rot="10800000">
            <a:off x="5219700" y="3350458"/>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5219700" y="226640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H="1">
            <a:off x="2625093" y="3350458"/>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H="1">
            <a:off x="2625093" y="2266401"/>
            <a:ext cx="129920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067812" y="1293626"/>
            <a:ext cx="3008376" cy="3008376"/>
            <a:chOff x="3067812" y="1578133"/>
            <a:chExt cx="3008376" cy="3008376"/>
          </a:xfrm>
        </p:grpSpPr>
        <p:grpSp>
          <p:nvGrpSpPr>
            <p:cNvPr id="55" name="Group 54"/>
            <p:cNvGrpSpPr/>
            <p:nvPr/>
          </p:nvGrpSpPr>
          <p:grpSpPr>
            <a:xfrm>
              <a:off x="3067812" y="1578133"/>
              <a:ext cx="3008376" cy="3008376"/>
              <a:chOff x="-19659600" y="12377738"/>
              <a:chExt cx="2286000" cy="2286000"/>
            </a:xfrm>
          </p:grpSpPr>
          <p:sp>
            <p:nvSpPr>
              <p:cNvPr id="57" name="Freeform 30"/>
              <p:cNvSpPr>
                <a:spLocks/>
              </p:cNvSpPr>
              <p:nvPr/>
            </p:nvSpPr>
            <p:spPr bwMode="auto">
              <a:xfrm>
                <a:off x="-19307175" y="13965238"/>
                <a:ext cx="769937" cy="698500"/>
              </a:xfrm>
              <a:custGeom>
                <a:avLst/>
                <a:gdLst>
                  <a:gd name="T0" fmla="*/ 101 w 205"/>
                  <a:gd name="T1" fmla="*/ 0 h 186"/>
                  <a:gd name="T2" fmla="*/ 0 w 205"/>
                  <a:gd name="T3" fmla="*/ 101 h 186"/>
                  <a:gd name="T4" fmla="*/ 205 w 205"/>
                  <a:gd name="T5" fmla="*/ 186 h 186"/>
                  <a:gd name="T6" fmla="*/ 205 w 205"/>
                  <a:gd name="T7" fmla="*/ 43 h 186"/>
                  <a:gd name="T8" fmla="*/ 101 w 205"/>
                  <a:gd name="T9" fmla="*/ 0 h 186"/>
                </a:gdLst>
                <a:ahLst/>
                <a:cxnLst>
                  <a:cxn ang="0">
                    <a:pos x="T0" y="T1"/>
                  </a:cxn>
                  <a:cxn ang="0">
                    <a:pos x="T2" y="T3"/>
                  </a:cxn>
                  <a:cxn ang="0">
                    <a:pos x="T4" y="T5"/>
                  </a:cxn>
                  <a:cxn ang="0">
                    <a:pos x="T6" y="T7"/>
                  </a:cxn>
                  <a:cxn ang="0">
                    <a:pos x="T8" y="T9"/>
                  </a:cxn>
                </a:cxnLst>
                <a:rect l="0" t="0" r="r" b="b"/>
                <a:pathLst>
                  <a:path w="205" h="186">
                    <a:moveTo>
                      <a:pt x="101" y="0"/>
                    </a:moveTo>
                    <a:cubicBezTo>
                      <a:pt x="0" y="101"/>
                      <a:pt x="0" y="101"/>
                      <a:pt x="0" y="101"/>
                    </a:cubicBezTo>
                    <a:cubicBezTo>
                      <a:pt x="53" y="152"/>
                      <a:pt x="125" y="184"/>
                      <a:pt x="205" y="186"/>
                    </a:cubicBezTo>
                    <a:cubicBezTo>
                      <a:pt x="205" y="43"/>
                      <a:pt x="205" y="43"/>
                      <a:pt x="205" y="43"/>
                    </a:cubicBezTo>
                    <a:cubicBezTo>
                      <a:pt x="165" y="41"/>
                      <a:pt x="129" y="25"/>
                      <a:pt x="10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p:cNvSpPr>
              <p:nvPr/>
            </p:nvSpPr>
            <p:spPr bwMode="auto">
              <a:xfrm>
                <a:off x="-18072100" y="13541375"/>
                <a:ext cx="698500" cy="768350"/>
              </a:xfrm>
              <a:custGeom>
                <a:avLst/>
                <a:gdLst>
                  <a:gd name="T0" fmla="*/ 0 w 186"/>
                  <a:gd name="T1" fmla="*/ 104 h 205"/>
                  <a:gd name="T2" fmla="*/ 101 w 186"/>
                  <a:gd name="T3" fmla="*/ 205 h 205"/>
                  <a:gd name="T4" fmla="*/ 186 w 186"/>
                  <a:gd name="T5" fmla="*/ 0 h 205"/>
                  <a:gd name="T6" fmla="*/ 43 w 186"/>
                  <a:gd name="T7" fmla="*/ 0 h 205"/>
                  <a:gd name="T8" fmla="*/ 0 w 186"/>
                  <a:gd name="T9" fmla="*/ 104 h 205"/>
                </a:gdLst>
                <a:ahLst/>
                <a:cxnLst>
                  <a:cxn ang="0">
                    <a:pos x="T0" y="T1"/>
                  </a:cxn>
                  <a:cxn ang="0">
                    <a:pos x="T2" y="T3"/>
                  </a:cxn>
                  <a:cxn ang="0">
                    <a:pos x="T4" y="T5"/>
                  </a:cxn>
                  <a:cxn ang="0">
                    <a:pos x="T6" y="T7"/>
                  </a:cxn>
                  <a:cxn ang="0">
                    <a:pos x="T8" y="T9"/>
                  </a:cxn>
                </a:cxnLst>
                <a:rect l="0" t="0" r="r" b="b"/>
                <a:pathLst>
                  <a:path w="186" h="205">
                    <a:moveTo>
                      <a:pt x="0" y="104"/>
                    </a:moveTo>
                    <a:cubicBezTo>
                      <a:pt x="101" y="205"/>
                      <a:pt x="101" y="205"/>
                      <a:pt x="101" y="205"/>
                    </a:cubicBezTo>
                    <a:cubicBezTo>
                      <a:pt x="153" y="152"/>
                      <a:pt x="185" y="80"/>
                      <a:pt x="186" y="0"/>
                    </a:cubicBezTo>
                    <a:cubicBezTo>
                      <a:pt x="43" y="0"/>
                      <a:pt x="43" y="0"/>
                      <a:pt x="43" y="0"/>
                    </a:cubicBezTo>
                    <a:cubicBezTo>
                      <a:pt x="42" y="40"/>
                      <a:pt x="25" y="77"/>
                      <a:pt x="0" y="10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p:cNvSpPr>
              <p:nvPr/>
            </p:nvSpPr>
            <p:spPr bwMode="auto">
              <a:xfrm>
                <a:off x="-18072100" y="12725400"/>
                <a:ext cx="698500" cy="769938"/>
              </a:xfrm>
              <a:custGeom>
                <a:avLst/>
                <a:gdLst>
                  <a:gd name="T0" fmla="*/ 43 w 186"/>
                  <a:gd name="T1" fmla="*/ 205 h 205"/>
                  <a:gd name="T2" fmla="*/ 186 w 186"/>
                  <a:gd name="T3" fmla="*/ 205 h 205"/>
                  <a:gd name="T4" fmla="*/ 101 w 186"/>
                  <a:gd name="T5" fmla="*/ 0 h 205"/>
                  <a:gd name="T6" fmla="*/ 0 w 186"/>
                  <a:gd name="T7" fmla="*/ 102 h 205"/>
                  <a:gd name="T8" fmla="*/ 43 w 186"/>
                  <a:gd name="T9" fmla="*/ 205 h 205"/>
                </a:gdLst>
                <a:ahLst/>
                <a:cxnLst>
                  <a:cxn ang="0">
                    <a:pos x="T0" y="T1"/>
                  </a:cxn>
                  <a:cxn ang="0">
                    <a:pos x="T2" y="T3"/>
                  </a:cxn>
                  <a:cxn ang="0">
                    <a:pos x="T4" y="T5"/>
                  </a:cxn>
                  <a:cxn ang="0">
                    <a:pos x="T6" y="T7"/>
                  </a:cxn>
                  <a:cxn ang="0">
                    <a:pos x="T8" y="T9"/>
                  </a:cxn>
                </a:cxnLst>
                <a:rect l="0" t="0" r="r" b="b"/>
                <a:pathLst>
                  <a:path w="186" h="205">
                    <a:moveTo>
                      <a:pt x="43" y="205"/>
                    </a:moveTo>
                    <a:cubicBezTo>
                      <a:pt x="186" y="205"/>
                      <a:pt x="186" y="205"/>
                      <a:pt x="186" y="205"/>
                    </a:cubicBezTo>
                    <a:cubicBezTo>
                      <a:pt x="185" y="126"/>
                      <a:pt x="153" y="54"/>
                      <a:pt x="101" y="0"/>
                    </a:cubicBezTo>
                    <a:cubicBezTo>
                      <a:pt x="0" y="102"/>
                      <a:pt x="0" y="102"/>
                      <a:pt x="0" y="102"/>
                    </a:cubicBezTo>
                    <a:cubicBezTo>
                      <a:pt x="25" y="129"/>
                      <a:pt x="42" y="166"/>
                      <a:pt x="43" y="2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p:cNvSpPr>
              <p:nvPr/>
            </p:nvSpPr>
            <p:spPr bwMode="auto">
              <a:xfrm>
                <a:off x="-18492788" y="13965238"/>
                <a:ext cx="769937" cy="698500"/>
              </a:xfrm>
              <a:custGeom>
                <a:avLst/>
                <a:gdLst>
                  <a:gd name="T0" fmla="*/ 0 w 205"/>
                  <a:gd name="T1" fmla="*/ 43 h 186"/>
                  <a:gd name="T2" fmla="*/ 0 w 205"/>
                  <a:gd name="T3" fmla="*/ 186 h 186"/>
                  <a:gd name="T4" fmla="*/ 205 w 205"/>
                  <a:gd name="T5" fmla="*/ 101 h 186"/>
                  <a:gd name="T6" fmla="*/ 104 w 205"/>
                  <a:gd name="T7" fmla="*/ 0 h 186"/>
                  <a:gd name="T8" fmla="*/ 0 w 205"/>
                  <a:gd name="T9" fmla="*/ 43 h 186"/>
                </a:gdLst>
                <a:ahLst/>
                <a:cxnLst>
                  <a:cxn ang="0">
                    <a:pos x="T0" y="T1"/>
                  </a:cxn>
                  <a:cxn ang="0">
                    <a:pos x="T2" y="T3"/>
                  </a:cxn>
                  <a:cxn ang="0">
                    <a:pos x="T4" y="T5"/>
                  </a:cxn>
                  <a:cxn ang="0">
                    <a:pos x="T6" y="T7"/>
                  </a:cxn>
                  <a:cxn ang="0">
                    <a:pos x="T8" y="T9"/>
                  </a:cxn>
                </a:cxnLst>
                <a:rect l="0" t="0" r="r" b="b"/>
                <a:pathLst>
                  <a:path w="205" h="186">
                    <a:moveTo>
                      <a:pt x="0" y="43"/>
                    </a:moveTo>
                    <a:cubicBezTo>
                      <a:pt x="0" y="186"/>
                      <a:pt x="0" y="186"/>
                      <a:pt x="0" y="186"/>
                    </a:cubicBezTo>
                    <a:cubicBezTo>
                      <a:pt x="79" y="184"/>
                      <a:pt x="151" y="152"/>
                      <a:pt x="205" y="101"/>
                    </a:cubicBezTo>
                    <a:cubicBezTo>
                      <a:pt x="104" y="0"/>
                      <a:pt x="104" y="0"/>
                      <a:pt x="104" y="0"/>
                    </a:cubicBezTo>
                    <a:cubicBezTo>
                      <a:pt x="76" y="25"/>
                      <a:pt x="40" y="41"/>
                      <a:pt x="0" y="4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4"/>
              <p:cNvSpPr>
                <a:spLocks/>
              </p:cNvSpPr>
              <p:nvPr/>
            </p:nvSpPr>
            <p:spPr bwMode="auto">
              <a:xfrm>
                <a:off x="-19659600" y="13541375"/>
                <a:ext cx="701675" cy="768350"/>
              </a:xfrm>
              <a:custGeom>
                <a:avLst/>
                <a:gdLst>
                  <a:gd name="T0" fmla="*/ 144 w 187"/>
                  <a:gd name="T1" fmla="*/ 0 h 205"/>
                  <a:gd name="T2" fmla="*/ 0 w 187"/>
                  <a:gd name="T3" fmla="*/ 0 h 205"/>
                  <a:gd name="T4" fmla="*/ 85 w 187"/>
                  <a:gd name="T5" fmla="*/ 205 h 205"/>
                  <a:gd name="T6" fmla="*/ 187 w 187"/>
                  <a:gd name="T7" fmla="*/ 104 h 205"/>
                  <a:gd name="T8" fmla="*/ 144 w 187"/>
                  <a:gd name="T9" fmla="*/ 0 h 205"/>
                </a:gdLst>
                <a:ahLst/>
                <a:cxnLst>
                  <a:cxn ang="0">
                    <a:pos x="T0" y="T1"/>
                  </a:cxn>
                  <a:cxn ang="0">
                    <a:pos x="T2" y="T3"/>
                  </a:cxn>
                  <a:cxn ang="0">
                    <a:pos x="T4" y="T5"/>
                  </a:cxn>
                  <a:cxn ang="0">
                    <a:pos x="T6" y="T7"/>
                  </a:cxn>
                  <a:cxn ang="0">
                    <a:pos x="T8" y="T9"/>
                  </a:cxn>
                </a:cxnLst>
                <a:rect l="0" t="0" r="r" b="b"/>
                <a:pathLst>
                  <a:path w="187" h="205">
                    <a:moveTo>
                      <a:pt x="144" y="0"/>
                    </a:moveTo>
                    <a:cubicBezTo>
                      <a:pt x="0" y="0"/>
                      <a:pt x="0" y="0"/>
                      <a:pt x="0" y="0"/>
                    </a:cubicBezTo>
                    <a:cubicBezTo>
                      <a:pt x="2" y="80"/>
                      <a:pt x="34" y="152"/>
                      <a:pt x="85" y="205"/>
                    </a:cubicBezTo>
                    <a:cubicBezTo>
                      <a:pt x="187" y="104"/>
                      <a:pt x="187" y="104"/>
                      <a:pt x="187" y="104"/>
                    </a:cubicBezTo>
                    <a:cubicBezTo>
                      <a:pt x="161" y="77"/>
                      <a:pt x="145" y="40"/>
                      <a:pt x="144"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p:nvSpPr>
            <p:spPr bwMode="auto">
              <a:xfrm>
                <a:off x="-19659600" y="12725400"/>
                <a:ext cx="701675" cy="769938"/>
              </a:xfrm>
              <a:custGeom>
                <a:avLst/>
                <a:gdLst>
                  <a:gd name="T0" fmla="*/ 187 w 187"/>
                  <a:gd name="T1" fmla="*/ 102 h 205"/>
                  <a:gd name="T2" fmla="*/ 85 w 187"/>
                  <a:gd name="T3" fmla="*/ 0 h 205"/>
                  <a:gd name="T4" fmla="*/ 0 w 187"/>
                  <a:gd name="T5" fmla="*/ 205 h 205"/>
                  <a:gd name="T6" fmla="*/ 144 w 187"/>
                  <a:gd name="T7" fmla="*/ 205 h 205"/>
                  <a:gd name="T8" fmla="*/ 187 w 187"/>
                  <a:gd name="T9" fmla="*/ 102 h 205"/>
                </a:gdLst>
                <a:ahLst/>
                <a:cxnLst>
                  <a:cxn ang="0">
                    <a:pos x="T0" y="T1"/>
                  </a:cxn>
                  <a:cxn ang="0">
                    <a:pos x="T2" y="T3"/>
                  </a:cxn>
                  <a:cxn ang="0">
                    <a:pos x="T4" y="T5"/>
                  </a:cxn>
                  <a:cxn ang="0">
                    <a:pos x="T6" y="T7"/>
                  </a:cxn>
                  <a:cxn ang="0">
                    <a:pos x="T8" y="T9"/>
                  </a:cxn>
                </a:cxnLst>
                <a:rect l="0" t="0" r="r" b="b"/>
                <a:pathLst>
                  <a:path w="187" h="205">
                    <a:moveTo>
                      <a:pt x="187" y="102"/>
                    </a:moveTo>
                    <a:cubicBezTo>
                      <a:pt x="85" y="0"/>
                      <a:pt x="85" y="0"/>
                      <a:pt x="85" y="0"/>
                    </a:cubicBezTo>
                    <a:cubicBezTo>
                      <a:pt x="34" y="54"/>
                      <a:pt x="2" y="126"/>
                      <a:pt x="0" y="205"/>
                    </a:cubicBezTo>
                    <a:cubicBezTo>
                      <a:pt x="144" y="205"/>
                      <a:pt x="144" y="205"/>
                      <a:pt x="144" y="205"/>
                    </a:cubicBezTo>
                    <a:cubicBezTo>
                      <a:pt x="145" y="166"/>
                      <a:pt x="161" y="129"/>
                      <a:pt x="187" y="10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p:nvSpPr>
            <p:spPr bwMode="auto">
              <a:xfrm>
                <a:off x="-18492788" y="12377738"/>
                <a:ext cx="769937" cy="696913"/>
              </a:xfrm>
              <a:custGeom>
                <a:avLst/>
                <a:gdLst>
                  <a:gd name="T0" fmla="*/ 104 w 205"/>
                  <a:gd name="T1" fmla="*/ 186 h 186"/>
                  <a:gd name="T2" fmla="*/ 205 w 205"/>
                  <a:gd name="T3" fmla="*/ 85 h 186"/>
                  <a:gd name="T4" fmla="*/ 0 w 205"/>
                  <a:gd name="T5" fmla="*/ 0 h 186"/>
                  <a:gd name="T6" fmla="*/ 0 w 205"/>
                  <a:gd name="T7" fmla="*/ 143 h 186"/>
                  <a:gd name="T8" fmla="*/ 104 w 205"/>
                  <a:gd name="T9" fmla="*/ 186 h 186"/>
                </a:gdLst>
                <a:ahLst/>
                <a:cxnLst>
                  <a:cxn ang="0">
                    <a:pos x="T0" y="T1"/>
                  </a:cxn>
                  <a:cxn ang="0">
                    <a:pos x="T2" y="T3"/>
                  </a:cxn>
                  <a:cxn ang="0">
                    <a:pos x="T4" y="T5"/>
                  </a:cxn>
                  <a:cxn ang="0">
                    <a:pos x="T6" y="T7"/>
                  </a:cxn>
                  <a:cxn ang="0">
                    <a:pos x="T8" y="T9"/>
                  </a:cxn>
                </a:cxnLst>
                <a:rect l="0" t="0" r="r" b="b"/>
                <a:pathLst>
                  <a:path w="205" h="186">
                    <a:moveTo>
                      <a:pt x="104" y="186"/>
                    </a:moveTo>
                    <a:cubicBezTo>
                      <a:pt x="205" y="85"/>
                      <a:pt x="205" y="85"/>
                      <a:pt x="205" y="85"/>
                    </a:cubicBezTo>
                    <a:cubicBezTo>
                      <a:pt x="151" y="34"/>
                      <a:pt x="79" y="2"/>
                      <a:pt x="0" y="0"/>
                    </a:cubicBezTo>
                    <a:cubicBezTo>
                      <a:pt x="0" y="143"/>
                      <a:pt x="0" y="143"/>
                      <a:pt x="0" y="143"/>
                    </a:cubicBezTo>
                    <a:cubicBezTo>
                      <a:pt x="40" y="145"/>
                      <a:pt x="76" y="161"/>
                      <a:pt x="104" y="1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p:nvSpPr>
            <p:spPr bwMode="auto">
              <a:xfrm>
                <a:off x="-19307175" y="12377738"/>
                <a:ext cx="769937" cy="696913"/>
              </a:xfrm>
              <a:custGeom>
                <a:avLst/>
                <a:gdLst>
                  <a:gd name="T0" fmla="*/ 205 w 205"/>
                  <a:gd name="T1" fmla="*/ 143 h 186"/>
                  <a:gd name="T2" fmla="*/ 205 w 205"/>
                  <a:gd name="T3" fmla="*/ 0 h 186"/>
                  <a:gd name="T4" fmla="*/ 0 w 205"/>
                  <a:gd name="T5" fmla="*/ 85 h 186"/>
                  <a:gd name="T6" fmla="*/ 101 w 205"/>
                  <a:gd name="T7" fmla="*/ 186 h 186"/>
                  <a:gd name="T8" fmla="*/ 205 w 205"/>
                  <a:gd name="T9" fmla="*/ 143 h 186"/>
                </a:gdLst>
                <a:ahLst/>
                <a:cxnLst>
                  <a:cxn ang="0">
                    <a:pos x="T0" y="T1"/>
                  </a:cxn>
                  <a:cxn ang="0">
                    <a:pos x="T2" y="T3"/>
                  </a:cxn>
                  <a:cxn ang="0">
                    <a:pos x="T4" y="T5"/>
                  </a:cxn>
                  <a:cxn ang="0">
                    <a:pos x="T6" y="T7"/>
                  </a:cxn>
                  <a:cxn ang="0">
                    <a:pos x="T8" y="T9"/>
                  </a:cxn>
                </a:cxnLst>
                <a:rect l="0" t="0" r="r" b="b"/>
                <a:pathLst>
                  <a:path w="205" h="186">
                    <a:moveTo>
                      <a:pt x="205" y="143"/>
                    </a:moveTo>
                    <a:cubicBezTo>
                      <a:pt x="205" y="0"/>
                      <a:pt x="205" y="0"/>
                      <a:pt x="205" y="0"/>
                    </a:cubicBezTo>
                    <a:cubicBezTo>
                      <a:pt x="125" y="2"/>
                      <a:pt x="53" y="34"/>
                      <a:pt x="0" y="85"/>
                    </a:cubicBezTo>
                    <a:cubicBezTo>
                      <a:pt x="101" y="186"/>
                      <a:pt x="101" y="186"/>
                      <a:pt x="101" y="186"/>
                    </a:cubicBezTo>
                    <a:cubicBezTo>
                      <a:pt x="129" y="161"/>
                      <a:pt x="165" y="145"/>
                      <a:pt x="205" y="1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6" name="Oval 55"/>
            <p:cNvSpPr/>
            <p:nvPr/>
          </p:nvSpPr>
          <p:spPr bwMode="auto">
            <a:xfrm>
              <a:off x="3217762" y="1728083"/>
              <a:ext cx="2708476" cy="2708476"/>
            </a:xfrm>
            <a:prstGeom prst="ellipse">
              <a:avLst/>
            </a:prstGeom>
            <a:solidFill>
              <a:schemeClr val="bg1">
                <a:lumMod val="95000"/>
              </a:schemeClr>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68" name="Rectangle 167"/>
          <p:cNvSpPr/>
          <p:nvPr/>
        </p:nvSpPr>
        <p:spPr>
          <a:xfrm>
            <a:off x="6790690" y="1149660"/>
            <a:ext cx="1570609" cy="572464"/>
          </a:xfrm>
          <a:prstGeom prst="rect">
            <a:avLst/>
          </a:prstGeom>
        </p:spPr>
        <p:txBody>
          <a:bodyPr wrap="square" lIns="0" tIns="0" rIns="0" bIns="0" anchor="ctr">
            <a:spAutoFit/>
          </a:bodyPr>
          <a:lstStyle/>
          <a:p>
            <a:pPr>
              <a:lnSpc>
                <a:spcPct val="120000"/>
              </a:lnSpc>
            </a:pPr>
            <a:r>
              <a:rPr lang="en-US" sz="1100" b="1">
                <a:solidFill>
                  <a:schemeClr val="accent2"/>
                </a:solidFill>
              </a:rPr>
              <a:t>Element Title Here</a:t>
            </a:r>
            <a:endParaRPr lang="en-US" sz="1100">
              <a:solidFill>
                <a:schemeClr val="accent2"/>
              </a:solidFill>
            </a:endParaRPr>
          </a:p>
          <a:p>
            <a:pPr>
              <a:lnSpc>
                <a:spcPct val="120000"/>
              </a:lnSpc>
            </a:pPr>
            <a:r>
              <a:rPr lang="en-US" sz="1000">
                <a:solidFill>
                  <a:schemeClr val="tx1">
                    <a:lumMod val="75000"/>
                    <a:lumOff val="25000"/>
                  </a:schemeClr>
                </a:solidFill>
                <a:latin typeface="Roboto (Body)"/>
              </a:rPr>
              <a:t>This is a sample text. You simply add your own .</a:t>
            </a:r>
          </a:p>
        </p:txBody>
      </p:sp>
      <p:sp>
        <p:nvSpPr>
          <p:cNvPr id="169" name="Rectangle 168"/>
          <p:cNvSpPr/>
          <p:nvPr/>
        </p:nvSpPr>
        <p:spPr>
          <a:xfrm>
            <a:off x="6790690" y="2068059"/>
            <a:ext cx="1570609" cy="572464"/>
          </a:xfrm>
          <a:prstGeom prst="rect">
            <a:avLst/>
          </a:prstGeom>
        </p:spPr>
        <p:txBody>
          <a:bodyPr wrap="square" lIns="0" tIns="0" rIns="0" bIns="0" anchor="ctr">
            <a:spAutoFit/>
          </a:bodyPr>
          <a:lstStyle/>
          <a:p>
            <a:pPr>
              <a:lnSpc>
                <a:spcPct val="120000"/>
              </a:lnSpc>
            </a:pPr>
            <a:r>
              <a:rPr lang="en-US" sz="1100" b="1">
                <a:solidFill>
                  <a:schemeClr val="accent3"/>
                </a:solidFill>
              </a:rPr>
              <a:t>Element Title Here</a:t>
            </a:r>
            <a:endParaRPr lang="en-US" sz="1100">
              <a:solidFill>
                <a:schemeClr val="accent3"/>
              </a:solidFill>
            </a:endParaRPr>
          </a:p>
          <a:p>
            <a:pPr>
              <a:lnSpc>
                <a:spcPct val="120000"/>
              </a:lnSpc>
            </a:pPr>
            <a:r>
              <a:rPr lang="en-US" sz="1000">
                <a:solidFill>
                  <a:schemeClr val="tx1">
                    <a:lumMod val="75000"/>
                    <a:lumOff val="25000"/>
                  </a:schemeClr>
                </a:solidFill>
                <a:latin typeface="Roboto (Body)"/>
              </a:rPr>
              <a:t>This is a sample text. You simply add your own .</a:t>
            </a:r>
          </a:p>
        </p:txBody>
      </p:sp>
      <p:sp>
        <p:nvSpPr>
          <p:cNvPr id="170" name="Rectangle 169"/>
          <p:cNvSpPr/>
          <p:nvPr/>
        </p:nvSpPr>
        <p:spPr>
          <a:xfrm>
            <a:off x="6790690" y="2986458"/>
            <a:ext cx="1570609" cy="572464"/>
          </a:xfrm>
          <a:prstGeom prst="rect">
            <a:avLst/>
          </a:prstGeom>
        </p:spPr>
        <p:txBody>
          <a:bodyPr wrap="square" lIns="0" tIns="0" rIns="0" bIns="0" anchor="ctr">
            <a:spAutoFit/>
          </a:bodyPr>
          <a:lstStyle/>
          <a:p>
            <a:pPr>
              <a:lnSpc>
                <a:spcPct val="120000"/>
              </a:lnSpc>
            </a:pPr>
            <a:r>
              <a:rPr lang="en-US" sz="1100" b="1">
                <a:solidFill>
                  <a:schemeClr val="accent4"/>
                </a:solidFill>
              </a:rPr>
              <a:t>Element Title Here</a:t>
            </a:r>
            <a:endParaRPr lang="en-US" sz="1100">
              <a:solidFill>
                <a:schemeClr val="accent4"/>
              </a:solidFill>
            </a:endParaRPr>
          </a:p>
          <a:p>
            <a:pPr>
              <a:lnSpc>
                <a:spcPct val="120000"/>
              </a:lnSpc>
            </a:pPr>
            <a:r>
              <a:rPr lang="en-US" sz="1000">
                <a:solidFill>
                  <a:schemeClr val="tx1">
                    <a:lumMod val="75000"/>
                    <a:lumOff val="25000"/>
                  </a:schemeClr>
                </a:solidFill>
                <a:latin typeface="Roboto (Body)"/>
              </a:rPr>
              <a:t>This is a sample text. You simply add your own .</a:t>
            </a:r>
          </a:p>
        </p:txBody>
      </p:sp>
      <p:sp>
        <p:nvSpPr>
          <p:cNvPr id="171" name="Rectangle 170"/>
          <p:cNvSpPr/>
          <p:nvPr/>
        </p:nvSpPr>
        <p:spPr>
          <a:xfrm>
            <a:off x="6790690" y="3904856"/>
            <a:ext cx="1570609" cy="572464"/>
          </a:xfrm>
          <a:prstGeom prst="rect">
            <a:avLst/>
          </a:prstGeom>
        </p:spPr>
        <p:txBody>
          <a:bodyPr wrap="square" lIns="0" tIns="0" rIns="0" bIns="0" anchor="ctr">
            <a:spAutoFit/>
          </a:bodyPr>
          <a:lstStyle/>
          <a:p>
            <a:pPr>
              <a:lnSpc>
                <a:spcPct val="120000"/>
              </a:lnSpc>
            </a:pPr>
            <a:r>
              <a:rPr lang="en-US" sz="1100" b="1">
                <a:solidFill>
                  <a:schemeClr val="accent5"/>
                </a:solidFill>
              </a:rPr>
              <a:t>Element Title Here</a:t>
            </a:r>
            <a:endParaRPr lang="en-US" sz="1100">
              <a:solidFill>
                <a:schemeClr val="accent5"/>
              </a:solidFill>
            </a:endParaRPr>
          </a:p>
          <a:p>
            <a:pPr>
              <a:lnSpc>
                <a:spcPct val="120000"/>
              </a:lnSpc>
            </a:pPr>
            <a:r>
              <a:rPr lang="en-US" sz="1000">
                <a:solidFill>
                  <a:schemeClr val="tx1">
                    <a:lumMod val="75000"/>
                    <a:lumOff val="25000"/>
                  </a:schemeClr>
                </a:solidFill>
                <a:latin typeface="Roboto (Body)"/>
              </a:rPr>
              <a:t>This is a sample text. You simply add your own .</a:t>
            </a:r>
          </a:p>
        </p:txBody>
      </p:sp>
      <p:sp>
        <p:nvSpPr>
          <p:cNvPr id="174" name="Rectangle 173"/>
          <p:cNvSpPr/>
          <p:nvPr/>
        </p:nvSpPr>
        <p:spPr>
          <a:xfrm>
            <a:off x="823635" y="1149660"/>
            <a:ext cx="1570609" cy="572464"/>
          </a:xfrm>
          <a:prstGeom prst="rect">
            <a:avLst/>
          </a:prstGeom>
        </p:spPr>
        <p:txBody>
          <a:bodyPr wrap="square" lIns="0" tIns="0" rIns="0" bIns="0" anchor="ctr">
            <a:spAutoFit/>
          </a:bodyPr>
          <a:lstStyle/>
          <a:p>
            <a:pPr algn="r">
              <a:lnSpc>
                <a:spcPct val="120000"/>
              </a:lnSpc>
            </a:pPr>
            <a:r>
              <a:rPr lang="en-US" sz="1100" b="1">
                <a:solidFill>
                  <a:schemeClr val="accent1"/>
                </a:solidFill>
              </a:rPr>
              <a:t>Element Title Here</a:t>
            </a:r>
            <a:endParaRPr lang="en-US" sz="1100">
              <a:solidFill>
                <a:schemeClr val="accent1"/>
              </a:solidFill>
            </a:endParaRPr>
          </a:p>
          <a:p>
            <a:pPr algn="r">
              <a:lnSpc>
                <a:spcPct val="120000"/>
              </a:lnSpc>
            </a:pPr>
            <a:r>
              <a:rPr lang="en-US" sz="1000">
                <a:solidFill>
                  <a:schemeClr val="tx1">
                    <a:lumMod val="75000"/>
                    <a:lumOff val="25000"/>
                  </a:schemeClr>
                </a:solidFill>
                <a:latin typeface="Roboto (Body)"/>
              </a:rPr>
              <a:t>This is a sample text. You simply add your own .</a:t>
            </a:r>
          </a:p>
        </p:txBody>
      </p:sp>
      <p:sp>
        <p:nvSpPr>
          <p:cNvPr id="175" name="Rectangle 174"/>
          <p:cNvSpPr/>
          <p:nvPr/>
        </p:nvSpPr>
        <p:spPr>
          <a:xfrm>
            <a:off x="823635" y="2068059"/>
            <a:ext cx="1570609" cy="572464"/>
          </a:xfrm>
          <a:prstGeom prst="rect">
            <a:avLst/>
          </a:prstGeom>
        </p:spPr>
        <p:txBody>
          <a:bodyPr wrap="square" lIns="0" tIns="0" rIns="0" bIns="0" anchor="ctr">
            <a:spAutoFit/>
          </a:bodyPr>
          <a:lstStyle/>
          <a:p>
            <a:pPr algn="r">
              <a:lnSpc>
                <a:spcPct val="120000"/>
              </a:lnSpc>
            </a:pPr>
            <a:r>
              <a:rPr lang="en-US" sz="1100" b="1">
                <a:solidFill>
                  <a:schemeClr val="accent4"/>
                </a:solidFill>
              </a:rPr>
              <a:t>Element Title Here</a:t>
            </a:r>
            <a:endParaRPr lang="en-US" sz="1100">
              <a:solidFill>
                <a:schemeClr val="accent4"/>
              </a:solidFill>
            </a:endParaRPr>
          </a:p>
          <a:p>
            <a:pPr algn="r">
              <a:lnSpc>
                <a:spcPct val="120000"/>
              </a:lnSpc>
            </a:pPr>
            <a:r>
              <a:rPr lang="en-US" sz="1000">
                <a:solidFill>
                  <a:schemeClr val="tx1">
                    <a:lumMod val="75000"/>
                    <a:lumOff val="25000"/>
                  </a:schemeClr>
                </a:solidFill>
                <a:latin typeface="Roboto (Body)"/>
              </a:rPr>
              <a:t>This is a sample text. You simply add your own .</a:t>
            </a:r>
          </a:p>
        </p:txBody>
      </p:sp>
      <p:sp>
        <p:nvSpPr>
          <p:cNvPr id="176" name="Rectangle 175"/>
          <p:cNvSpPr/>
          <p:nvPr/>
        </p:nvSpPr>
        <p:spPr>
          <a:xfrm>
            <a:off x="823635" y="2986458"/>
            <a:ext cx="1570609" cy="572464"/>
          </a:xfrm>
          <a:prstGeom prst="rect">
            <a:avLst/>
          </a:prstGeom>
        </p:spPr>
        <p:txBody>
          <a:bodyPr wrap="square" lIns="0" tIns="0" rIns="0" bIns="0" anchor="ctr">
            <a:spAutoFit/>
          </a:bodyPr>
          <a:lstStyle/>
          <a:p>
            <a:pPr algn="r">
              <a:lnSpc>
                <a:spcPct val="120000"/>
              </a:lnSpc>
            </a:pPr>
            <a:r>
              <a:rPr lang="en-US" sz="1100" b="1">
                <a:solidFill>
                  <a:schemeClr val="accent3"/>
                </a:solidFill>
              </a:rPr>
              <a:t>Element Title Here</a:t>
            </a:r>
            <a:endParaRPr lang="en-US" sz="1100">
              <a:solidFill>
                <a:schemeClr val="accent3"/>
              </a:solidFill>
            </a:endParaRPr>
          </a:p>
          <a:p>
            <a:pPr algn="r">
              <a:lnSpc>
                <a:spcPct val="120000"/>
              </a:lnSpc>
            </a:pPr>
            <a:r>
              <a:rPr lang="en-US" sz="1000">
                <a:solidFill>
                  <a:schemeClr val="tx1">
                    <a:lumMod val="75000"/>
                    <a:lumOff val="25000"/>
                  </a:schemeClr>
                </a:solidFill>
                <a:latin typeface="Roboto (Body)"/>
              </a:rPr>
              <a:t>This is a sample text. You simply add your own .</a:t>
            </a:r>
          </a:p>
        </p:txBody>
      </p:sp>
      <p:sp>
        <p:nvSpPr>
          <p:cNvPr id="177" name="Rectangle 176"/>
          <p:cNvSpPr/>
          <p:nvPr/>
        </p:nvSpPr>
        <p:spPr>
          <a:xfrm>
            <a:off x="823635" y="3904856"/>
            <a:ext cx="1570609" cy="572464"/>
          </a:xfrm>
          <a:prstGeom prst="rect">
            <a:avLst/>
          </a:prstGeom>
        </p:spPr>
        <p:txBody>
          <a:bodyPr wrap="square" lIns="0" tIns="0" rIns="0" bIns="0" anchor="ctr">
            <a:spAutoFit/>
          </a:bodyPr>
          <a:lstStyle/>
          <a:p>
            <a:pPr algn="r">
              <a:lnSpc>
                <a:spcPct val="120000"/>
              </a:lnSpc>
            </a:pPr>
            <a:r>
              <a:rPr lang="en-US" sz="1100" b="1">
                <a:solidFill>
                  <a:schemeClr val="accent6"/>
                </a:solidFill>
              </a:rPr>
              <a:t>Element Title Here</a:t>
            </a:r>
            <a:endParaRPr lang="en-US" sz="1100">
              <a:solidFill>
                <a:schemeClr val="accent6"/>
              </a:solidFill>
            </a:endParaRPr>
          </a:p>
          <a:p>
            <a:pPr algn="r">
              <a:lnSpc>
                <a:spcPct val="120000"/>
              </a:lnSpc>
            </a:pPr>
            <a:r>
              <a:rPr lang="en-US" sz="1000">
                <a:solidFill>
                  <a:schemeClr val="tx1">
                    <a:lumMod val="75000"/>
                    <a:lumOff val="25000"/>
                  </a:schemeClr>
                </a:solidFill>
                <a:latin typeface="Roboto (Body)"/>
              </a:rPr>
              <a:t>This is a sample text. You simply add your own .</a:t>
            </a:r>
          </a:p>
        </p:txBody>
      </p:sp>
      <p:sp>
        <p:nvSpPr>
          <p:cNvPr id="178" name="Rectangle 177">
            <a:extLst>
              <a:ext uri="{FF2B5EF4-FFF2-40B4-BE49-F238E27FC236}">
                <a16:creationId xmlns:a16="http://schemas.microsoft.com/office/drawing/2014/main" id="{87B15A39-20AD-AA4C-A534-A8F282D364AF}"/>
              </a:ext>
            </a:extLst>
          </p:cNvPr>
          <p:cNvSpPr/>
          <p:nvPr/>
        </p:nvSpPr>
        <p:spPr>
          <a:xfrm>
            <a:off x="3235124" y="2563042"/>
            <a:ext cx="2708476" cy="369332"/>
          </a:xfrm>
          <a:prstGeom prst="rect">
            <a:avLst/>
          </a:prstGeom>
        </p:spPr>
        <p:txBody>
          <a:bodyPr wrap="square" anchor="ctr">
            <a:spAutoFit/>
          </a:bodyPr>
          <a:lstStyle/>
          <a:p>
            <a:pPr algn="ctr"/>
            <a:r>
              <a:rPr lang="en-US">
                <a:solidFill>
                  <a:schemeClr val="bg1">
                    <a:lumMod val="50000"/>
                  </a:schemeClr>
                </a:solidFill>
              </a:rPr>
              <a:t>Main Point </a:t>
            </a:r>
            <a:r>
              <a:rPr lang="en-US" b="1">
                <a:solidFill>
                  <a:schemeClr val="accent1"/>
                </a:solidFill>
              </a:rPr>
              <a:t>Text Here</a:t>
            </a:r>
          </a:p>
        </p:txBody>
      </p:sp>
      <p:sp>
        <p:nvSpPr>
          <p:cNvPr id="179" name="TextBox 178">
            <a:extLst>
              <a:ext uri="{FF2B5EF4-FFF2-40B4-BE49-F238E27FC236}">
                <a16:creationId xmlns:a16="http://schemas.microsoft.com/office/drawing/2014/main" id="{4F3F2B32-FB7A-2644-9B09-7E7C744BD418}"/>
              </a:ext>
            </a:extLst>
          </p:cNvPr>
          <p:cNvSpPr txBox="1"/>
          <p:nvPr/>
        </p:nvSpPr>
        <p:spPr>
          <a:xfrm>
            <a:off x="3668362" y="3070652"/>
            <a:ext cx="1807276" cy="415498"/>
          </a:xfrm>
          <a:prstGeom prst="rect">
            <a:avLst/>
          </a:prstGeom>
          <a:noFill/>
        </p:spPr>
        <p:txBody>
          <a:bodyPr wrap="square" lIns="0" tIns="0" rIns="0" bIns="0" rtlCol="0" anchor="ctr">
            <a:spAutoFit/>
          </a:bodyPr>
          <a:lstStyle/>
          <a:p>
            <a:pPr algn="ctr">
              <a:lnSpc>
                <a:spcPct val="150000"/>
              </a:lnSpc>
            </a:pPr>
            <a:r>
              <a:rPr lang="en-US" sz="900">
                <a:solidFill>
                  <a:schemeClr val="bg1">
                    <a:lumMod val="50000"/>
                  </a:schemeClr>
                </a:solidFill>
              </a:rPr>
              <a:t>Sed ut perspiciatis unde omnis iste natus error voluptatem .</a:t>
            </a:r>
          </a:p>
        </p:txBody>
      </p:sp>
      <p:grpSp>
        <p:nvGrpSpPr>
          <p:cNvPr id="180" name="Group 179">
            <a:extLst>
              <a:ext uri="{FF2B5EF4-FFF2-40B4-BE49-F238E27FC236}">
                <a16:creationId xmlns:a16="http://schemas.microsoft.com/office/drawing/2014/main" id="{5D24D536-B596-A242-8E87-915FF8491F81}"/>
              </a:ext>
            </a:extLst>
          </p:cNvPr>
          <p:cNvGrpSpPr/>
          <p:nvPr/>
        </p:nvGrpSpPr>
        <p:grpSpPr>
          <a:xfrm>
            <a:off x="3924300" y="2930404"/>
            <a:ext cx="1295400" cy="45719"/>
            <a:chOff x="3352800" y="2724150"/>
            <a:chExt cx="8591300" cy="1924068"/>
          </a:xfrm>
        </p:grpSpPr>
        <p:sp>
          <p:nvSpPr>
            <p:cNvPr id="181" name="Rectangle 180">
              <a:extLst>
                <a:ext uri="{FF2B5EF4-FFF2-40B4-BE49-F238E27FC236}">
                  <a16:creationId xmlns:a16="http://schemas.microsoft.com/office/drawing/2014/main" id="{619254AD-A197-6140-BE37-CFD2F3664E59}"/>
                </a:ext>
              </a:extLst>
            </p:cNvPr>
            <p:cNvSpPr/>
            <p:nvPr/>
          </p:nvSpPr>
          <p:spPr bwMode="auto">
            <a:xfrm>
              <a:off x="3352800" y="2724150"/>
              <a:ext cx="1718260" cy="1924068"/>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2" name="Rectangle 181">
              <a:extLst>
                <a:ext uri="{FF2B5EF4-FFF2-40B4-BE49-F238E27FC236}">
                  <a16:creationId xmlns:a16="http://schemas.microsoft.com/office/drawing/2014/main" id="{8E08D370-72F1-D442-9CEB-05C66D80A038}"/>
                </a:ext>
              </a:extLst>
            </p:cNvPr>
            <p:cNvSpPr/>
            <p:nvPr/>
          </p:nvSpPr>
          <p:spPr bwMode="auto">
            <a:xfrm>
              <a:off x="5071060" y="2724150"/>
              <a:ext cx="1718260" cy="1924068"/>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3" name="Rectangle 182">
              <a:extLst>
                <a:ext uri="{FF2B5EF4-FFF2-40B4-BE49-F238E27FC236}">
                  <a16:creationId xmlns:a16="http://schemas.microsoft.com/office/drawing/2014/main" id="{6B4A6606-471E-0C40-9963-541B25256181}"/>
                </a:ext>
              </a:extLst>
            </p:cNvPr>
            <p:cNvSpPr/>
            <p:nvPr/>
          </p:nvSpPr>
          <p:spPr bwMode="auto">
            <a:xfrm>
              <a:off x="6789320" y="2724150"/>
              <a:ext cx="1718260" cy="1924068"/>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4" name="Rectangle 183">
              <a:extLst>
                <a:ext uri="{FF2B5EF4-FFF2-40B4-BE49-F238E27FC236}">
                  <a16:creationId xmlns:a16="http://schemas.microsoft.com/office/drawing/2014/main" id="{DCBF52C3-99B5-ED41-A180-FE05F7E9F671}"/>
                </a:ext>
              </a:extLst>
            </p:cNvPr>
            <p:cNvSpPr/>
            <p:nvPr/>
          </p:nvSpPr>
          <p:spPr bwMode="auto">
            <a:xfrm>
              <a:off x="8507580" y="2724150"/>
              <a:ext cx="1718260" cy="1924068"/>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5" name="Rectangle 184">
              <a:extLst>
                <a:ext uri="{FF2B5EF4-FFF2-40B4-BE49-F238E27FC236}">
                  <a16:creationId xmlns:a16="http://schemas.microsoft.com/office/drawing/2014/main" id="{75305B45-2C5F-0240-836B-9EBC50F44F81}"/>
                </a:ext>
              </a:extLst>
            </p:cNvPr>
            <p:cNvSpPr/>
            <p:nvPr/>
          </p:nvSpPr>
          <p:spPr bwMode="auto">
            <a:xfrm>
              <a:off x="10225840" y="2724150"/>
              <a:ext cx="1718260" cy="1924068"/>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2913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a:t>Enter your subhead line here</a:t>
            </a:r>
          </a:p>
        </p:txBody>
      </p:sp>
      <p:sp>
        <p:nvSpPr>
          <p:cNvPr id="3" name="Title 2"/>
          <p:cNvSpPr>
            <a:spLocks noGrp="1"/>
          </p:cNvSpPr>
          <p:nvPr>
            <p:ph type="title"/>
          </p:nvPr>
        </p:nvSpPr>
        <p:spPr/>
        <p:txBody>
          <a:bodyPr/>
          <a:lstStyle/>
          <a:p>
            <a:r>
              <a:rPr lang="en-US" dirty="0"/>
              <a:t>CONTENT SUMMARY</a:t>
            </a:r>
          </a:p>
        </p:txBody>
      </p:sp>
      <p:sp>
        <p:nvSpPr>
          <p:cNvPr id="6" name="Rounded Rectangle 4"/>
          <p:cNvSpPr/>
          <p:nvPr/>
        </p:nvSpPr>
        <p:spPr>
          <a:xfrm>
            <a:off x="387821" y="1215342"/>
            <a:ext cx="2715145" cy="3185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350" b="1">
              <a:solidFill>
                <a:schemeClr val="bg1"/>
              </a:solidFill>
            </a:endParaRPr>
          </a:p>
        </p:txBody>
      </p:sp>
      <p:sp>
        <p:nvSpPr>
          <p:cNvPr id="7" name="Rounded Rectangle 4"/>
          <p:cNvSpPr/>
          <p:nvPr/>
        </p:nvSpPr>
        <p:spPr>
          <a:xfrm>
            <a:off x="3214429" y="1215342"/>
            <a:ext cx="2715145" cy="3185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350" b="1"/>
          </a:p>
        </p:txBody>
      </p:sp>
      <p:sp>
        <p:nvSpPr>
          <p:cNvPr id="8" name="Rounded Rectangle 4"/>
          <p:cNvSpPr/>
          <p:nvPr/>
        </p:nvSpPr>
        <p:spPr>
          <a:xfrm>
            <a:off x="6041037" y="1215342"/>
            <a:ext cx="2715145" cy="3185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350" b="1"/>
          </a:p>
        </p:txBody>
      </p:sp>
      <p:sp>
        <p:nvSpPr>
          <p:cNvPr id="11" name="Rectangle 10"/>
          <p:cNvSpPr/>
          <p:nvPr/>
        </p:nvSpPr>
        <p:spPr>
          <a:xfrm>
            <a:off x="605803" y="1677483"/>
            <a:ext cx="2279181" cy="747897"/>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200" dirty="0" err="1">
                <a:solidFill>
                  <a:schemeClr val="bg1"/>
                </a:solidFill>
              </a:rPr>
              <a:t>Corrores</a:t>
            </a:r>
            <a:r>
              <a:rPr lang="en-US" sz="1200" dirty="0">
                <a:solidFill>
                  <a:schemeClr val="bg1"/>
                </a:solidFill>
              </a:rPr>
              <a:t> a </a:t>
            </a:r>
            <a:r>
              <a:rPr lang="en-US" sz="1200" dirty="0" err="1">
                <a:solidFill>
                  <a:schemeClr val="bg1"/>
                </a:solidFill>
              </a:rPr>
              <a:t>aceatem</a:t>
            </a:r>
            <a:r>
              <a:rPr lang="en-US" sz="1200" dirty="0">
                <a:solidFill>
                  <a:schemeClr val="bg1"/>
                </a:solidFill>
              </a:rPr>
              <a:t> </a:t>
            </a:r>
            <a:r>
              <a:rPr lang="en-US" sz="1200" dirty="0" err="1">
                <a:solidFill>
                  <a:schemeClr val="bg1"/>
                </a:solidFill>
              </a:rPr>
              <a:t>idicilisqui</a:t>
            </a:r>
            <a:r>
              <a:rPr lang="en-US" sz="1200" dirty="0">
                <a:solidFill>
                  <a:schemeClr val="bg1"/>
                </a:solidFill>
              </a:rPr>
              <a:t> omni re </a:t>
            </a:r>
            <a:r>
              <a:rPr lang="en-US" sz="1200" dirty="0" err="1">
                <a:solidFill>
                  <a:schemeClr val="bg1"/>
                </a:solidFill>
              </a:rPr>
              <a:t>excest</a:t>
            </a:r>
            <a:r>
              <a:rPr lang="en-US" sz="1200" dirty="0">
                <a:solidFill>
                  <a:schemeClr val="bg1"/>
                </a:solidFill>
              </a:rPr>
              <a:t> </a:t>
            </a:r>
            <a:r>
              <a:rPr lang="en-US" sz="1200" dirty="0" err="1">
                <a:solidFill>
                  <a:schemeClr val="bg1"/>
                </a:solidFill>
              </a:rPr>
              <a:t>expliqui</a:t>
            </a:r>
            <a:r>
              <a:rPr lang="en-US" sz="1200" dirty="0">
                <a:solidFill>
                  <a:schemeClr val="bg1"/>
                </a:solidFill>
              </a:rPr>
              <a:t> </a:t>
            </a:r>
            <a:r>
              <a:rPr lang="en-US" sz="1200" dirty="0" err="1">
                <a:solidFill>
                  <a:schemeClr val="bg1"/>
                </a:solidFill>
              </a:rPr>
              <a:t>berios</a:t>
            </a:r>
            <a:r>
              <a:rPr lang="en-US" sz="1200" dirty="0">
                <a:solidFill>
                  <a:schemeClr val="bg1"/>
                </a:solidFill>
              </a:rPr>
              <a:t> </a:t>
            </a:r>
            <a:r>
              <a:rPr lang="en-US" sz="1200" dirty="0" err="1">
                <a:solidFill>
                  <a:schemeClr val="bg1"/>
                </a:solidFill>
              </a:rPr>
              <a:t>apedic</a:t>
            </a:r>
            <a:r>
              <a:rPr lang="en-US" sz="1200" dirty="0">
                <a:solidFill>
                  <a:schemeClr val="bg1"/>
                </a:solidFill>
              </a:rPr>
              <a:t> </a:t>
            </a:r>
            <a:r>
              <a:rPr lang="en-US" sz="1200" dirty="0" err="1">
                <a:solidFill>
                  <a:schemeClr val="bg1"/>
                </a:solidFill>
              </a:rPr>
              <a:t>tores</a:t>
            </a:r>
            <a:r>
              <a:rPr lang="en-US" sz="1200" dirty="0">
                <a:solidFill>
                  <a:schemeClr val="bg1"/>
                </a:solidFill>
              </a:rPr>
              <a:t>, </a:t>
            </a:r>
            <a:r>
              <a:rPr lang="en-US" sz="1200" dirty="0" err="1">
                <a:solidFill>
                  <a:schemeClr val="bg1"/>
                </a:solidFill>
              </a:rPr>
              <a:t>modipsant</a:t>
            </a:r>
            <a:r>
              <a:rPr lang="en-US" sz="1200" dirty="0">
                <a:solidFill>
                  <a:schemeClr val="bg1"/>
                </a:solidFill>
              </a:rPr>
              <a:t>.</a:t>
            </a:r>
          </a:p>
        </p:txBody>
      </p:sp>
      <p:sp>
        <p:nvSpPr>
          <p:cNvPr id="12" name="Rectangle 11"/>
          <p:cNvSpPr/>
          <p:nvPr/>
        </p:nvSpPr>
        <p:spPr>
          <a:xfrm>
            <a:off x="605803" y="2678986"/>
            <a:ext cx="2279181" cy="747897"/>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200" dirty="0">
                <a:solidFill>
                  <a:schemeClr val="bg1"/>
                </a:solidFill>
              </a:rPr>
              <a:t>An </a:t>
            </a:r>
            <a:r>
              <a:rPr lang="en-US" sz="1200" dirty="0" err="1">
                <a:solidFill>
                  <a:schemeClr val="bg1"/>
                </a:solidFill>
              </a:rPr>
              <a:t>aceatem</a:t>
            </a:r>
            <a:r>
              <a:rPr lang="en-US" sz="1200" dirty="0">
                <a:solidFill>
                  <a:schemeClr val="bg1"/>
                </a:solidFill>
              </a:rPr>
              <a:t> </a:t>
            </a:r>
            <a:r>
              <a:rPr lang="en-US" sz="1200" dirty="0" err="1">
                <a:solidFill>
                  <a:schemeClr val="bg1"/>
                </a:solidFill>
              </a:rPr>
              <a:t>idicilisqui</a:t>
            </a:r>
            <a:r>
              <a:rPr lang="en-US" sz="1200" dirty="0">
                <a:solidFill>
                  <a:schemeClr val="bg1"/>
                </a:solidFill>
              </a:rPr>
              <a:t> omni re </a:t>
            </a:r>
            <a:r>
              <a:rPr lang="en-US" sz="1200" dirty="0" err="1">
                <a:solidFill>
                  <a:schemeClr val="bg1"/>
                </a:solidFill>
              </a:rPr>
              <a:t>excest</a:t>
            </a:r>
            <a:r>
              <a:rPr lang="en-US" sz="1200" dirty="0">
                <a:solidFill>
                  <a:schemeClr val="bg1"/>
                </a:solidFill>
              </a:rPr>
              <a:t> </a:t>
            </a:r>
            <a:r>
              <a:rPr lang="en-US" sz="1200" dirty="0" err="1">
                <a:solidFill>
                  <a:schemeClr val="bg1"/>
                </a:solidFill>
              </a:rPr>
              <a:t>expliqui</a:t>
            </a:r>
            <a:r>
              <a:rPr lang="en-US" sz="1200" dirty="0">
                <a:solidFill>
                  <a:schemeClr val="bg1"/>
                </a:solidFill>
              </a:rPr>
              <a:t> </a:t>
            </a:r>
            <a:r>
              <a:rPr lang="en-US" sz="1200" dirty="0" err="1">
                <a:solidFill>
                  <a:schemeClr val="bg1"/>
                </a:solidFill>
              </a:rPr>
              <a:t>berios</a:t>
            </a:r>
            <a:r>
              <a:rPr lang="en-US" sz="1200" dirty="0">
                <a:solidFill>
                  <a:schemeClr val="bg1"/>
                </a:solidFill>
              </a:rPr>
              <a:t> </a:t>
            </a:r>
            <a:r>
              <a:rPr lang="en-US" sz="1200" dirty="0" err="1">
                <a:solidFill>
                  <a:schemeClr val="bg1"/>
                </a:solidFill>
              </a:rPr>
              <a:t>apedic</a:t>
            </a:r>
            <a:r>
              <a:rPr lang="en-US" sz="1200" dirty="0">
                <a:solidFill>
                  <a:schemeClr val="bg1"/>
                </a:solidFill>
              </a:rPr>
              <a:t> </a:t>
            </a:r>
            <a:r>
              <a:rPr lang="en-US" sz="1200" dirty="0" err="1">
                <a:solidFill>
                  <a:schemeClr val="bg1"/>
                </a:solidFill>
              </a:rPr>
              <a:t>tores</a:t>
            </a:r>
            <a:r>
              <a:rPr lang="en-US" sz="1200" dirty="0">
                <a:solidFill>
                  <a:schemeClr val="bg1"/>
                </a:solidFill>
              </a:rPr>
              <a:t>, </a:t>
            </a:r>
            <a:r>
              <a:rPr lang="en-US" sz="1200" dirty="0" err="1">
                <a:solidFill>
                  <a:schemeClr val="bg1"/>
                </a:solidFill>
              </a:rPr>
              <a:t>modipsant</a:t>
            </a:r>
            <a:r>
              <a:rPr lang="en-US" sz="1200" dirty="0">
                <a:solidFill>
                  <a:schemeClr val="bg1"/>
                </a:solidFill>
              </a:rPr>
              <a:t>.</a:t>
            </a:r>
          </a:p>
        </p:txBody>
      </p:sp>
      <p:sp>
        <p:nvSpPr>
          <p:cNvPr id="13" name="Rectangle 12"/>
          <p:cNvSpPr/>
          <p:nvPr/>
        </p:nvSpPr>
        <p:spPr>
          <a:xfrm>
            <a:off x="3432411" y="1677483"/>
            <a:ext cx="2279181" cy="526298"/>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200" dirty="0" err="1">
                <a:solidFill>
                  <a:schemeClr val="bg1"/>
                </a:solidFill>
              </a:rPr>
              <a:t>Idicilisqui</a:t>
            </a:r>
            <a:r>
              <a:rPr lang="en-US" sz="1200" dirty="0">
                <a:solidFill>
                  <a:schemeClr val="bg1"/>
                </a:solidFill>
              </a:rPr>
              <a:t> omni re </a:t>
            </a:r>
            <a:r>
              <a:rPr lang="en-US" sz="1200" dirty="0" err="1">
                <a:solidFill>
                  <a:schemeClr val="bg1"/>
                </a:solidFill>
              </a:rPr>
              <a:t>excest</a:t>
            </a:r>
            <a:r>
              <a:rPr lang="en-US" sz="1200" dirty="0">
                <a:solidFill>
                  <a:schemeClr val="bg1"/>
                </a:solidFill>
              </a:rPr>
              <a:t> </a:t>
            </a:r>
            <a:r>
              <a:rPr lang="en-US" sz="1200" dirty="0" err="1">
                <a:solidFill>
                  <a:schemeClr val="bg1"/>
                </a:solidFill>
              </a:rPr>
              <a:t>expliqui</a:t>
            </a:r>
            <a:r>
              <a:rPr lang="en-US" sz="1200" dirty="0">
                <a:solidFill>
                  <a:schemeClr val="bg1"/>
                </a:solidFill>
              </a:rPr>
              <a:t> </a:t>
            </a:r>
            <a:r>
              <a:rPr lang="en-US" sz="1200" dirty="0" err="1">
                <a:solidFill>
                  <a:schemeClr val="bg1"/>
                </a:solidFill>
              </a:rPr>
              <a:t>berios</a:t>
            </a:r>
            <a:r>
              <a:rPr lang="en-US" sz="1200" dirty="0">
                <a:solidFill>
                  <a:schemeClr val="bg1"/>
                </a:solidFill>
              </a:rPr>
              <a:t> </a:t>
            </a:r>
            <a:r>
              <a:rPr lang="en-US" sz="1200" dirty="0" err="1">
                <a:solidFill>
                  <a:schemeClr val="bg1"/>
                </a:solidFill>
              </a:rPr>
              <a:t>apedic</a:t>
            </a:r>
            <a:r>
              <a:rPr lang="en-US" sz="1200" dirty="0">
                <a:solidFill>
                  <a:schemeClr val="bg1"/>
                </a:solidFill>
              </a:rPr>
              <a:t> </a:t>
            </a:r>
            <a:r>
              <a:rPr lang="en-US" sz="1200" dirty="0" err="1">
                <a:solidFill>
                  <a:schemeClr val="bg1"/>
                </a:solidFill>
              </a:rPr>
              <a:t>tores</a:t>
            </a:r>
            <a:r>
              <a:rPr lang="en-US" sz="1200" dirty="0">
                <a:solidFill>
                  <a:schemeClr val="bg1"/>
                </a:solidFill>
              </a:rPr>
              <a:t>, </a:t>
            </a:r>
            <a:r>
              <a:rPr lang="en-US" sz="1200" dirty="0" err="1">
                <a:solidFill>
                  <a:schemeClr val="bg1"/>
                </a:solidFill>
              </a:rPr>
              <a:t>modipsant</a:t>
            </a:r>
            <a:r>
              <a:rPr lang="en-US" sz="1200" dirty="0">
                <a:solidFill>
                  <a:schemeClr val="bg1"/>
                </a:solidFill>
              </a:rPr>
              <a:t>.</a:t>
            </a:r>
          </a:p>
        </p:txBody>
      </p:sp>
      <p:sp>
        <p:nvSpPr>
          <p:cNvPr id="14" name="Rectangle 13"/>
          <p:cNvSpPr/>
          <p:nvPr/>
        </p:nvSpPr>
        <p:spPr>
          <a:xfrm>
            <a:off x="3432411" y="2378903"/>
            <a:ext cx="2279181" cy="1177245"/>
          </a:xfrm>
          <a:prstGeom prst="rect">
            <a:avLst/>
          </a:prstGeom>
        </p:spPr>
        <p:txBody>
          <a:bodyPr wrap="square" lIns="0" rIns="0" anchor="t">
            <a:spAutoFit/>
          </a:bodyPr>
          <a:lstStyle/>
          <a:p>
            <a:pPr marL="171450" indent="-171450">
              <a:lnSpc>
                <a:spcPct val="150000"/>
              </a:lnSpc>
              <a:buFont typeface="Arial" panose="020B0604020202020204" pitchFamily="34" charset="0"/>
              <a:buChar char="•"/>
            </a:pPr>
            <a:r>
              <a:rPr lang="en-US" sz="1200" dirty="0">
                <a:solidFill>
                  <a:schemeClr val="bg1"/>
                </a:solidFill>
              </a:rPr>
              <a:t>An </a:t>
            </a:r>
            <a:r>
              <a:rPr lang="en-US" sz="1200" dirty="0" err="1">
                <a:solidFill>
                  <a:schemeClr val="bg1"/>
                </a:solidFill>
              </a:rPr>
              <a:t>aceatem</a:t>
            </a:r>
            <a:r>
              <a:rPr lang="en-US" sz="1200" dirty="0">
                <a:solidFill>
                  <a:schemeClr val="bg1"/>
                </a:solidFill>
              </a:rPr>
              <a:t> </a:t>
            </a:r>
            <a:r>
              <a:rPr lang="en-US" sz="1200" dirty="0" err="1">
                <a:solidFill>
                  <a:schemeClr val="bg1"/>
                </a:solidFill>
              </a:rPr>
              <a:t>idicilisqui</a:t>
            </a:r>
            <a:r>
              <a:rPr lang="en-US" sz="1200" dirty="0">
                <a:solidFill>
                  <a:schemeClr val="bg1"/>
                </a:solidFill>
              </a:rPr>
              <a:t> omni re </a:t>
            </a:r>
            <a:r>
              <a:rPr lang="en-US" sz="1200" dirty="0" err="1">
                <a:solidFill>
                  <a:schemeClr val="bg1"/>
                </a:solidFill>
              </a:rPr>
              <a:t>excest</a:t>
            </a:r>
            <a:r>
              <a:rPr lang="en-US" sz="1200" dirty="0">
                <a:solidFill>
                  <a:schemeClr val="bg1"/>
                </a:solidFill>
              </a:rPr>
              <a:t> </a:t>
            </a:r>
            <a:r>
              <a:rPr lang="en-US" sz="1200" dirty="0" err="1">
                <a:solidFill>
                  <a:schemeClr val="bg1"/>
                </a:solidFill>
              </a:rPr>
              <a:t>expliqui</a:t>
            </a:r>
            <a:r>
              <a:rPr lang="en-US" sz="1200" dirty="0">
                <a:solidFill>
                  <a:schemeClr val="bg1"/>
                </a:solidFill>
              </a:rPr>
              <a:t> </a:t>
            </a:r>
            <a:r>
              <a:rPr lang="en-US" sz="1200" dirty="0" err="1">
                <a:solidFill>
                  <a:schemeClr val="bg1"/>
                </a:solidFill>
              </a:rPr>
              <a:t>berios</a:t>
            </a:r>
            <a:r>
              <a:rPr lang="en-US" sz="1200" dirty="0">
                <a:solidFill>
                  <a:schemeClr val="bg1"/>
                </a:solidFill>
              </a:rPr>
              <a:t> </a:t>
            </a:r>
            <a:r>
              <a:rPr lang="en-US" sz="1200" dirty="0" err="1">
                <a:solidFill>
                  <a:schemeClr val="bg1"/>
                </a:solidFill>
              </a:rPr>
              <a:t>apedic</a:t>
            </a:r>
            <a:r>
              <a:rPr lang="en-US" sz="1200" dirty="0">
                <a:solidFill>
                  <a:schemeClr val="bg1"/>
                </a:solidFill>
              </a:rPr>
              <a:t> </a:t>
            </a:r>
            <a:r>
              <a:rPr lang="en-US" sz="1200" dirty="0" err="1">
                <a:solidFill>
                  <a:schemeClr val="bg1"/>
                </a:solidFill>
              </a:rPr>
              <a:t>tores</a:t>
            </a:r>
            <a:r>
              <a:rPr lang="en-US" sz="1200" dirty="0">
                <a:solidFill>
                  <a:schemeClr val="bg1"/>
                </a:solidFill>
              </a:rPr>
              <a:t>, </a:t>
            </a:r>
            <a:r>
              <a:rPr lang="en-US" sz="1200" dirty="0" err="1">
                <a:solidFill>
                  <a:schemeClr val="bg1"/>
                </a:solidFill>
              </a:rPr>
              <a:t>tores</a:t>
            </a:r>
            <a:r>
              <a:rPr lang="en-US" sz="1200" dirty="0">
                <a:solidFill>
                  <a:schemeClr val="bg1"/>
                </a:solidFill>
              </a:rPr>
              <a:t> </a:t>
            </a:r>
            <a:r>
              <a:rPr lang="en-US" sz="1200" dirty="0" err="1">
                <a:solidFill>
                  <a:schemeClr val="bg1"/>
                </a:solidFill>
              </a:rPr>
              <a:t>expliqui</a:t>
            </a:r>
            <a:r>
              <a:rPr lang="en-US" sz="1200" dirty="0">
                <a:solidFill>
                  <a:schemeClr val="bg1"/>
                </a:solidFill>
              </a:rPr>
              <a:t> </a:t>
            </a:r>
            <a:r>
              <a:rPr lang="en-US" sz="1200" dirty="0" err="1">
                <a:solidFill>
                  <a:schemeClr val="bg1"/>
                </a:solidFill>
              </a:rPr>
              <a:t>berios</a:t>
            </a:r>
            <a:r>
              <a:rPr lang="en-US" sz="1200" dirty="0">
                <a:solidFill>
                  <a:schemeClr val="bg1"/>
                </a:solidFill>
              </a:rPr>
              <a:t> </a:t>
            </a:r>
            <a:r>
              <a:rPr lang="en-US" sz="1200" dirty="0" err="1">
                <a:solidFill>
                  <a:schemeClr val="bg1"/>
                </a:solidFill>
              </a:rPr>
              <a:t>modipsant</a:t>
            </a:r>
            <a:r>
              <a:rPr lang="en-US" sz="1200" dirty="0">
                <a:solidFill>
                  <a:schemeClr val="bg1"/>
                </a:solidFill>
              </a:rPr>
              <a:t>. </a:t>
            </a:r>
          </a:p>
        </p:txBody>
      </p:sp>
      <p:sp>
        <p:nvSpPr>
          <p:cNvPr id="15" name="Rectangle 14"/>
          <p:cNvSpPr/>
          <p:nvPr/>
        </p:nvSpPr>
        <p:spPr>
          <a:xfrm>
            <a:off x="6259019" y="1677483"/>
            <a:ext cx="2279181" cy="747897"/>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200" dirty="0">
                <a:solidFill>
                  <a:schemeClr val="bg1"/>
                </a:solidFill>
              </a:rPr>
              <a:t>An </a:t>
            </a:r>
            <a:r>
              <a:rPr lang="en-US" sz="1200" dirty="0" err="1">
                <a:solidFill>
                  <a:schemeClr val="bg1"/>
                </a:solidFill>
              </a:rPr>
              <a:t>aceatem</a:t>
            </a:r>
            <a:r>
              <a:rPr lang="en-US" sz="1200" dirty="0">
                <a:solidFill>
                  <a:schemeClr val="bg1"/>
                </a:solidFill>
              </a:rPr>
              <a:t> </a:t>
            </a:r>
            <a:r>
              <a:rPr lang="en-US" sz="1200" dirty="0" err="1">
                <a:solidFill>
                  <a:schemeClr val="bg1"/>
                </a:solidFill>
              </a:rPr>
              <a:t>idicilisqui</a:t>
            </a:r>
            <a:r>
              <a:rPr lang="en-US" sz="1200" dirty="0">
                <a:solidFill>
                  <a:schemeClr val="bg1"/>
                </a:solidFill>
              </a:rPr>
              <a:t> omni re </a:t>
            </a:r>
            <a:r>
              <a:rPr lang="en-US" sz="1200" dirty="0" err="1">
                <a:solidFill>
                  <a:schemeClr val="bg1"/>
                </a:solidFill>
              </a:rPr>
              <a:t>excest</a:t>
            </a:r>
            <a:r>
              <a:rPr lang="en-US" sz="1200" dirty="0">
                <a:solidFill>
                  <a:schemeClr val="bg1"/>
                </a:solidFill>
              </a:rPr>
              <a:t> </a:t>
            </a:r>
            <a:r>
              <a:rPr lang="en-US" sz="1200" dirty="0" err="1">
                <a:solidFill>
                  <a:schemeClr val="bg1"/>
                </a:solidFill>
              </a:rPr>
              <a:t>expliqui</a:t>
            </a:r>
            <a:r>
              <a:rPr lang="en-US" sz="1200" dirty="0">
                <a:solidFill>
                  <a:schemeClr val="bg1"/>
                </a:solidFill>
              </a:rPr>
              <a:t> </a:t>
            </a:r>
            <a:r>
              <a:rPr lang="en-US" sz="1200" dirty="0" err="1">
                <a:solidFill>
                  <a:schemeClr val="bg1"/>
                </a:solidFill>
              </a:rPr>
              <a:t>berios</a:t>
            </a:r>
            <a:r>
              <a:rPr lang="en-US" sz="1200" dirty="0">
                <a:solidFill>
                  <a:schemeClr val="bg1"/>
                </a:solidFill>
              </a:rPr>
              <a:t> </a:t>
            </a:r>
            <a:r>
              <a:rPr lang="en-US" sz="1200" dirty="0" err="1">
                <a:solidFill>
                  <a:schemeClr val="bg1"/>
                </a:solidFill>
              </a:rPr>
              <a:t>apedic</a:t>
            </a:r>
            <a:r>
              <a:rPr lang="en-US" sz="1200" dirty="0">
                <a:solidFill>
                  <a:schemeClr val="bg1"/>
                </a:solidFill>
              </a:rPr>
              <a:t> </a:t>
            </a:r>
            <a:r>
              <a:rPr lang="en-US" sz="1200" dirty="0" err="1">
                <a:solidFill>
                  <a:schemeClr val="bg1"/>
                </a:solidFill>
              </a:rPr>
              <a:t>tores</a:t>
            </a:r>
            <a:r>
              <a:rPr lang="en-US" sz="1200" dirty="0">
                <a:solidFill>
                  <a:schemeClr val="bg1"/>
                </a:solidFill>
              </a:rPr>
              <a:t>, </a:t>
            </a:r>
            <a:r>
              <a:rPr lang="en-US" sz="1200" dirty="0" err="1">
                <a:solidFill>
                  <a:schemeClr val="bg1"/>
                </a:solidFill>
              </a:rPr>
              <a:t>modipsant</a:t>
            </a:r>
            <a:r>
              <a:rPr lang="en-US" sz="1200" dirty="0">
                <a:solidFill>
                  <a:schemeClr val="bg1"/>
                </a:solidFill>
              </a:rPr>
              <a:t>.</a:t>
            </a:r>
          </a:p>
        </p:txBody>
      </p:sp>
      <p:sp>
        <p:nvSpPr>
          <p:cNvPr id="16" name="Rectangle 15"/>
          <p:cNvSpPr/>
          <p:nvPr/>
        </p:nvSpPr>
        <p:spPr>
          <a:xfrm>
            <a:off x="6259019" y="2725965"/>
            <a:ext cx="2279181" cy="747897"/>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200" dirty="0" err="1">
                <a:solidFill>
                  <a:schemeClr val="bg1"/>
                </a:solidFill>
              </a:rPr>
              <a:t>Corrores</a:t>
            </a:r>
            <a:r>
              <a:rPr lang="en-US" sz="1200" dirty="0">
                <a:solidFill>
                  <a:schemeClr val="bg1"/>
                </a:solidFill>
              </a:rPr>
              <a:t> a </a:t>
            </a:r>
            <a:r>
              <a:rPr lang="en-US" sz="1200" dirty="0" err="1">
                <a:solidFill>
                  <a:schemeClr val="bg1"/>
                </a:solidFill>
              </a:rPr>
              <a:t>aceatem</a:t>
            </a:r>
            <a:r>
              <a:rPr lang="en-US" sz="1200" dirty="0">
                <a:solidFill>
                  <a:schemeClr val="bg1"/>
                </a:solidFill>
              </a:rPr>
              <a:t> </a:t>
            </a:r>
            <a:r>
              <a:rPr lang="en-US" sz="1200" dirty="0" err="1">
                <a:solidFill>
                  <a:schemeClr val="bg1"/>
                </a:solidFill>
              </a:rPr>
              <a:t>idicilisqui</a:t>
            </a:r>
            <a:r>
              <a:rPr lang="en-US" sz="1200" dirty="0">
                <a:solidFill>
                  <a:schemeClr val="bg1"/>
                </a:solidFill>
              </a:rPr>
              <a:t> omni re </a:t>
            </a:r>
            <a:r>
              <a:rPr lang="en-US" sz="1200" dirty="0" err="1">
                <a:solidFill>
                  <a:schemeClr val="bg1"/>
                </a:solidFill>
              </a:rPr>
              <a:t>excest</a:t>
            </a:r>
            <a:r>
              <a:rPr lang="en-US" sz="1200" dirty="0">
                <a:solidFill>
                  <a:schemeClr val="bg1"/>
                </a:solidFill>
              </a:rPr>
              <a:t> </a:t>
            </a:r>
            <a:r>
              <a:rPr lang="en-US" sz="1200" dirty="0" err="1">
                <a:solidFill>
                  <a:schemeClr val="bg1"/>
                </a:solidFill>
              </a:rPr>
              <a:t>expliqui</a:t>
            </a:r>
            <a:r>
              <a:rPr lang="en-US" sz="1200" dirty="0">
                <a:solidFill>
                  <a:schemeClr val="bg1"/>
                </a:solidFill>
              </a:rPr>
              <a:t> </a:t>
            </a:r>
            <a:r>
              <a:rPr lang="en-US" sz="1200" dirty="0" err="1">
                <a:solidFill>
                  <a:schemeClr val="bg1"/>
                </a:solidFill>
              </a:rPr>
              <a:t>berios</a:t>
            </a:r>
            <a:r>
              <a:rPr lang="en-US" sz="1200" dirty="0">
                <a:solidFill>
                  <a:schemeClr val="bg1"/>
                </a:solidFill>
              </a:rPr>
              <a:t> </a:t>
            </a:r>
            <a:r>
              <a:rPr lang="en-US" sz="1200" dirty="0" err="1">
                <a:solidFill>
                  <a:schemeClr val="bg1"/>
                </a:solidFill>
              </a:rPr>
              <a:t>apedic</a:t>
            </a:r>
            <a:r>
              <a:rPr lang="en-US" sz="1200" dirty="0">
                <a:solidFill>
                  <a:schemeClr val="bg1"/>
                </a:solidFill>
              </a:rPr>
              <a:t> </a:t>
            </a:r>
            <a:r>
              <a:rPr lang="en-US" sz="1200" dirty="0" err="1">
                <a:solidFill>
                  <a:schemeClr val="bg1"/>
                </a:solidFill>
              </a:rPr>
              <a:t>tores</a:t>
            </a:r>
            <a:r>
              <a:rPr lang="en-US" sz="1200" dirty="0">
                <a:solidFill>
                  <a:schemeClr val="bg1"/>
                </a:solidFill>
              </a:rPr>
              <a:t>, </a:t>
            </a:r>
            <a:r>
              <a:rPr lang="en-US" sz="1200" dirty="0" err="1">
                <a:solidFill>
                  <a:schemeClr val="bg1"/>
                </a:solidFill>
              </a:rPr>
              <a:t>modipsant</a:t>
            </a:r>
            <a:r>
              <a:rPr lang="en-US" sz="1200" dirty="0">
                <a:solidFill>
                  <a:schemeClr val="bg1"/>
                </a:solidFill>
              </a:rPr>
              <a:t>.</a:t>
            </a:r>
          </a:p>
        </p:txBody>
      </p:sp>
    </p:spTree>
    <p:extLst>
      <p:ext uri="{BB962C8B-B14F-4D97-AF65-F5344CB8AC3E}">
        <p14:creationId xmlns:p14="http://schemas.microsoft.com/office/powerpoint/2010/main" val="241977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6" name="Picture Placeholder 5"/>
          <p:cNvSpPr>
            <a:spLocks noGrp="1"/>
          </p:cNvSpPr>
          <p:nvPr>
            <p:ph type="pic" sz="quarter" idx="12"/>
          </p:nvPr>
        </p:nvSpPr>
        <p:spPr/>
      </p:sp>
      <p:sp>
        <p:nvSpPr>
          <p:cNvPr id="5" name="Picture Placeholder 4"/>
          <p:cNvSpPr>
            <a:spLocks noGrp="1"/>
          </p:cNvSpPr>
          <p:nvPr>
            <p:ph type="pic" sz="quarter" idx="14"/>
          </p:nvPr>
        </p:nvSpPr>
        <p:spPr/>
      </p:sp>
      <p:sp>
        <p:nvSpPr>
          <p:cNvPr id="7" name="Picture Placeholder 6"/>
          <p:cNvSpPr>
            <a:spLocks noGrp="1"/>
          </p:cNvSpPr>
          <p:nvPr>
            <p:ph type="pic" sz="quarter" idx="15"/>
          </p:nvPr>
        </p:nvSpPr>
        <p:spPr/>
      </p:sp>
      <p:sp>
        <p:nvSpPr>
          <p:cNvPr id="4" name="Picture Placeholder 3"/>
          <p:cNvSpPr>
            <a:spLocks noGrp="1"/>
          </p:cNvSpPr>
          <p:nvPr>
            <p:ph type="pic" sz="quarter" idx="16"/>
          </p:nvPr>
        </p:nvSpPr>
        <p:spPr/>
      </p:sp>
      <p:sp>
        <p:nvSpPr>
          <p:cNvPr id="3" name="Picture Placeholder 2"/>
          <p:cNvSpPr>
            <a:spLocks noGrp="1"/>
          </p:cNvSpPr>
          <p:nvPr>
            <p:ph type="pic" sz="quarter" idx="17"/>
          </p:nvPr>
        </p:nvSpPr>
        <p:spPr/>
      </p:sp>
      <p:sp>
        <p:nvSpPr>
          <p:cNvPr id="80" name="Text Placeholder 79"/>
          <p:cNvSpPr>
            <a:spLocks noGrp="1"/>
          </p:cNvSpPr>
          <p:nvPr>
            <p:ph type="body" sz="half" idx="2"/>
          </p:nvPr>
        </p:nvSpPr>
        <p:spPr/>
        <p:txBody>
          <a:bodyPr/>
          <a:lstStyle/>
          <a:p>
            <a:r>
              <a:rPr lang="en-US" dirty="0"/>
              <a:t>Enter your subhead line here</a:t>
            </a:r>
          </a:p>
        </p:txBody>
      </p:sp>
      <p:sp>
        <p:nvSpPr>
          <p:cNvPr id="79" name="Title 78"/>
          <p:cNvSpPr>
            <a:spLocks noGrp="1"/>
          </p:cNvSpPr>
          <p:nvPr>
            <p:ph type="title"/>
          </p:nvPr>
        </p:nvSpPr>
        <p:spPr/>
        <p:txBody>
          <a:bodyPr/>
          <a:lstStyle/>
          <a:p>
            <a:r>
              <a:rPr lang="en-US" dirty="0"/>
              <a:t>KEY CONSIDERATIONS</a:t>
            </a:r>
          </a:p>
        </p:txBody>
      </p:sp>
      <p:sp>
        <p:nvSpPr>
          <p:cNvPr id="87" name="Rectangle 86"/>
          <p:cNvSpPr/>
          <p:nvPr/>
        </p:nvSpPr>
        <p:spPr>
          <a:xfrm>
            <a:off x="387819" y="1587761"/>
            <a:ext cx="4084320" cy="453970"/>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000" dirty="0" err="1">
                <a:solidFill>
                  <a:schemeClr val="tx1">
                    <a:lumMod val="75000"/>
                    <a:lumOff val="25000"/>
                  </a:schemeClr>
                </a:solidFill>
              </a:rPr>
              <a:t>Volorpo</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quo </a:t>
            </a:r>
            <a:r>
              <a:rPr lang="en-US" sz="1000" dirty="0" err="1">
                <a:solidFill>
                  <a:schemeClr val="tx1">
                    <a:lumMod val="75000"/>
                    <a:lumOff val="25000"/>
                  </a:schemeClr>
                </a:solidFill>
              </a:rPr>
              <a: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a:t>
            </a:r>
          </a:p>
        </p:txBody>
      </p:sp>
      <p:sp>
        <p:nvSpPr>
          <p:cNvPr id="88" name="3">
            <a:extLst>
              <a:ext uri="{FF2B5EF4-FFF2-40B4-BE49-F238E27FC236}">
                <a16:creationId xmlns:a16="http://schemas.microsoft.com/office/drawing/2014/main" id="{D7AC1464-9E86-44A2-ABB9-20E60AEF7C6C}"/>
              </a:ext>
            </a:extLst>
          </p:cNvPr>
          <p:cNvSpPr txBox="1"/>
          <p:nvPr/>
        </p:nvSpPr>
        <p:spPr>
          <a:xfrm>
            <a:off x="395439" y="1335421"/>
            <a:ext cx="3076454" cy="184666"/>
          </a:xfrm>
          <a:prstGeom prst="rect">
            <a:avLst/>
          </a:prstGeom>
          <a:noFill/>
        </p:spPr>
        <p:txBody>
          <a:bodyPr wrap="square" lIns="0" tIns="0" rIns="0" bIns="0" rtlCol="0" anchor="ctr">
            <a:spAutoFit/>
          </a:bodyPr>
          <a:lstStyle/>
          <a:p>
            <a:r>
              <a:rPr lang="en-US" sz="1200" b="1" dirty="0">
                <a:solidFill>
                  <a:schemeClr val="accent1"/>
                </a:solidFill>
              </a:rPr>
              <a:t>YOUR HEADER HERE</a:t>
            </a:r>
          </a:p>
        </p:txBody>
      </p:sp>
      <p:sp>
        <p:nvSpPr>
          <p:cNvPr id="105" name="Rectangle 104"/>
          <p:cNvSpPr/>
          <p:nvPr/>
        </p:nvSpPr>
        <p:spPr>
          <a:xfrm>
            <a:off x="387819" y="3117001"/>
            <a:ext cx="4084320" cy="638636"/>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000" dirty="0" err="1">
                <a:solidFill>
                  <a:schemeClr val="tx1">
                    <a:lumMod val="75000"/>
                    <a:lumOff val="25000"/>
                  </a:schemeClr>
                </a:solidFill>
              </a:rPr>
              <a:t>Ilique</a:t>
            </a:r>
            <a:r>
              <a:rPr lang="en-US" sz="1000" dirty="0">
                <a:solidFill>
                  <a:schemeClr val="tx1">
                    <a:lumMod val="75000"/>
                    <a:lumOff val="25000"/>
                  </a:schemeClr>
                </a:solidFill>
              </a:rPr>
              <a:t> </a:t>
            </a:r>
            <a:r>
              <a:rPr lang="en-US" sz="1000" dirty="0" err="1">
                <a:solidFill>
                  <a:schemeClr val="tx1">
                    <a:lumMod val="75000"/>
                    <a:lumOff val="25000"/>
                  </a:schemeClr>
                </a:solidFill>
              </a:rPr>
              <a:t>liqui</a:t>
            </a:r>
            <a:r>
              <a:rPr lang="en-US" sz="1000" dirty="0">
                <a:solidFill>
                  <a:schemeClr val="tx1">
                    <a:lumMod val="75000"/>
                    <a:lumOff val="25000"/>
                  </a:schemeClr>
                </a:solidFill>
              </a:rPr>
              <a:t> </a:t>
            </a:r>
            <a:r>
              <a:rPr lang="en-US" sz="1000" dirty="0" err="1">
                <a:solidFill>
                  <a:schemeClr val="tx1">
                    <a:lumMod val="75000"/>
                    <a:lumOff val="25000"/>
                  </a:schemeClr>
                </a:solidFill>
              </a:rPr>
              <a:t>volorpo</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quo </a:t>
            </a:r>
            <a:r>
              <a:rPr lang="en-US" sz="1000" dirty="0" err="1">
                <a:solidFill>
                  <a:schemeClr val="tx1">
                    <a:lumMod val="75000"/>
                    <a:lumOff val="25000"/>
                  </a:schemeClr>
                </a:solidFill>
              </a:rPr>
              <a: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iumque</a:t>
            </a:r>
            <a:r>
              <a:rPr lang="en-US" sz="1000" dirty="0">
                <a:solidFill>
                  <a:schemeClr val="tx1">
                    <a:lumMod val="75000"/>
                    <a:lumOff val="25000"/>
                  </a:schemeClr>
                </a:solidFill>
              </a:rPr>
              <a:t> </a:t>
            </a:r>
            <a:r>
              <a:rPr lang="en-US" sz="1000" dirty="0" err="1">
                <a:solidFill>
                  <a:schemeClr val="tx1">
                    <a:lumMod val="75000"/>
                    <a:lumOff val="25000"/>
                  </a:schemeClr>
                </a:solidFill>
              </a:rPr>
              <a:t>ipsus</a:t>
            </a:r>
            <a:r>
              <a:rPr lang="en-US" sz="1000" dirty="0">
                <a:solidFill>
                  <a:schemeClr val="tx1">
                    <a:lumMod val="75000"/>
                    <a:lumOff val="25000"/>
                  </a:schemeClr>
                </a:solidFill>
              </a:rPr>
              <a:t> </a:t>
            </a:r>
            <a:r>
              <a:rPr lang="en-US" sz="1000" dirty="0" err="1">
                <a:solidFill>
                  <a:schemeClr val="tx1">
                    <a:lumMod val="75000"/>
                    <a:lumOff val="25000"/>
                  </a:schemeClr>
                </a:solidFill>
              </a:rPr>
              <a:t>vendis</a:t>
            </a:r>
            <a:r>
              <a:rPr lang="en-US" sz="1000" dirty="0">
                <a:solidFill>
                  <a:schemeClr val="tx1">
                    <a:lumMod val="75000"/>
                    <a:lumOff val="25000"/>
                  </a:schemeClr>
                </a:solidFill>
              </a:rPr>
              <a:t> </a:t>
            </a:r>
            <a:r>
              <a:rPr lang="en-US" sz="1000" dirty="0" err="1">
                <a:solidFill>
                  <a:schemeClr val="tx1">
                    <a:lumMod val="75000"/>
                    <a:lumOff val="25000"/>
                  </a:schemeClr>
                </a:solidFill>
              </a:rPr>
              <a:t>modipsant</a:t>
            </a:r>
            <a:r>
              <a:rPr lang="en-US" sz="1000" dirty="0">
                <a:solidFill>
                  <a:schemeClr val="tx1">
                    <a:lumMod val="75000"/>
                    <a:lumOff val="25000"/>
                  </a:schemeClr>
                </a:solidFill>
              </a:rPr>
              <a:t> </a:t>
            </a:r>
            <a:r>
              <a:rPr lang="en-US" sz="1000" dirty="0" err="1">
                <a:solidFill>
                  <a:schemeClr val="tx1">
                    <a:lumMod val="75000"/>
                    <a:lumOff val="25000"/>
                  </a:schemeClr>
                </a:solidFill>
              </a:rPr>
              <a:t>asi</a:t>
            </a:r>
            <a:r>
              <a:rPr lang="en-US" sz="1000" dirty="0">
                <a:solidFill>
                  <a:schemeClr val="tx1">
                    <a:lumMod val="75000"/>
                    <a:lumOff val="25000"/>
                  </a:schemeClr>
                </a:solidFill>
              </a:rPr>
              <a:t> </a:t>
            </a:r>
            <a:r>
              <a:rPr lang="en-US" sz="1000" dirty="0" err="1">
                <a:solidFill>
                  <a:schemeClr val="tx1">
                    <a:lumMod val="75000"/>
                    <a:lumOff val="25000"/>
                  </a:schemeClr>
                </a:solidFill>
              </a:rPr>
              <a:t>verum</a:t>
            </a:r>
            <a:r>
              <a:rPr lang="en-US" sz="1000" dirty="0">
                <a:solidFill>
                  <a:schemeClr val="tx1">
                    <a:lumMod val="75000"/>
                    <a:lumOff val="25000"/>
                  </a:schemeClr>
                </a:solidFill>
              </a:rPr>
              <a:t> </a:t>
            </a:r>
            <a:r>
              <a:rPr lang="en-US" sz="1000" dirty="0" err="1">
                <a:solidFill>
                  <a:schemeClr val="tx1">
                    <a:lumMod val="75000"/>
                    <a:lumOff val="25000"/>
                  </a:schemeClr>
                </a:solidFill>
              </a:rPr>
              <a:t>ipide</a:t>
            </a:r>
            <a:r>
              <a:rPr lang="en-US" sz="1000" dirty="0">
                <a:solidFill>
                  <a:schemeClr val="tx1">
                    <a:lumMod val="75000"/>
                    <a:lumOff val="25000"/>
                  </a:schemeClr>
                </a:solidFill>
              </a:rPr>
              <a:t> </a:t>
            </a:r>
            <a:r>
              <a:rPr lang="en-US" sz="1000" dirty="0" err="1">
                <a:solidFill>
                  <a:schemeClr val="tx1">
                    <a:lumMod val="75000"/>
                    <a:lumOff val="25000"/>
                  </a:schemeClr>
                </a:solidFill>
              </a:rPr>
              <a:t>endaectem</a:t>
            </a:r>
            <a:r>
              <a:rPr lang="en-US" sz="1000" dirty="0">
                <a:solidFill>
                  <a:schemeClr val="tx1">
                    <a:lumMod val="75000"/>
                    <a:lumOff val="25000"/>
                  </a:schemeClr>
                </a:solidFill>
              </a:rPr>
              <a:t>.</a:t>
            </a:r>
          </a:p>
        </p:txBody>
      </p:sp>
      <p:sp>
        <p:nvSpPr>
          <p:cNvPr id="106" name="Rectangle 105"/>
          <p:cNvSpPr/>
          <p:nvPr/>
        </p:nvSpPr>
        <p:spPr>
          <a:xfrm>
            <a:off x="387819" y="2260048"/>
            <a:ext cx="4084320" cy="638636"/>
          </a:xfrm>
          <a:prstGeom prst="rect">
            <a:avLst/>
          </a:prstGeom>
        </p:spPr>
        <p:txBody>
          <a:bodyPr wrap="square" lIns="0" rIns="0" anchor="t">
            <a:spAutoFit/>
          </a:bodyPr>
          <a:lstStyle/>
          <a:p>
            <a:pPr marL="171450" indent="-171450">
              <a:lnSpc>
                <a:spcPct val="120000"/>
              </a:lnSpc>
              <a:buFont typeface="Arial" panose="020B0604020202020204" pitchFamily="34" charset="0"/>
              <a:buChar char="•"/>
            </a:pPr>
            <a:r>
              <a:rPr lang="en-US" sz="1000" dirty="0">
                <a:solidFill>
                  <a:schemeClr val="tx1">
                    <a:lumMod val="75000"/>
                    <a:lumOff val="25000"/>
                  </a:schemeClr>
                </a:solidFill>
              </a:rPr>
              <a:t>Liqui </a:t>
            </a:r>
            <a:r>
              <a:rPr lang="en-US" sz="1000" dirty="0" err="1">
                <a:solidFill>
                  <a:schemeClr val="tx1">
                    <a:lumMod val="75000"/>
                    <a:lumOff val="25000"/>
                  </a:schemeClr>
                </a:solidFill>
              </a:rPr>
              <a:t>volorpo</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quo </a:t>
            </a:r>
            <a:r>
              <a:rPr lang="en-US" sz="1000" dirty="0" err="1">
                <a:solidFill>
                  <a:schemeClr val="tx1">
                    <a:lumMod val="75000"/>
                    <a:lumOff val="25000"/>
                  </a:schemeClr>
                </a:solidFill>
              </a:rPr>
              <a: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iumque</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ipsus</a:t>
            </a:r>
            <a:r>
              <a:rPr lang="en-US" sz="1000" dirty="0">
                <a:solidFill>
                  <a:schemeClr val="tx1">
                    <a:lumMod val="75000"/>
                    <a:lumOff val="25000"/>
                  </a:schemeClr>
                </a:solidFill>
              </a:rPr>
              <a:t>.</a:t>
            </a:r>
          </a:p>
        </p:txBody>
      </p:sp>
    </p:spTree>
    <p:extLst>
      <p:ext uri="{BB962C8B-B14F-4D97-AF65-F5344CB8AC3E}">
        <p14:creationId xmlns:p14="http://schemas.microsoft.com/office/powerpoint/2010/main" val="378703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dirty="0"/>
              <a:t>Enter your subhead line here</a:t>
            </a:r>
          </a:p>
        </p:txBody>
      </p:sp>
      <p:sp>
        <p:nvSpPr>
          <p:cNvPr id="4" name="Title 3"/>
          <p:cNvSpPr>
            <a:spLocks noGrp="1"/>
          </p:cNvSpPr>
          <p:nvPr>
            <p:ph type="title"/>
          </p:nvPr>
        </p:nvSpPr>
        <p:spPr/>
        <p:txBody>
          <a:bodyPr/>
          <a:lstStyle/>
          <a:p>
            <a:pPr fontAlgn="base"/>
            <a:r>
              <a:rPr lang="en-US" dirty="0"/>
              <a:t>KEY CONSIDERATIONS</a:t>
            </a:r>
          </a:p>
        </p:txBody>
      </p:sp>
      <p:sp>
        <p:nvSpPr>
          <p:cNvPr id="60" name="Freeform 59"/>
          <p:cNvSpPr>
            <a:spLocks noChangeArrowheads="1"/>
          </p:cNvSpPr>
          <p:nvPr/>
        </p:nvSpPr>
        <p:spPr bwMode="auto">
          <a:xfrm>
            <a:off x="387819" y="3019170"/>
            <a:ext cx="2771112" cy="1609980"/>
          </a:xfrm>
          <a:custGeom>
            <a:avLst/>
            <a:gdLst>
              <a:gd name="connsiteX0" fmla="*/ 0 w 2427515"/>
              <a:gd name="connsiteY0" fmla="*/ 0 h 1249074"/>
              <a:gd name="connsiteX1" fmla="*/ 2427515 w 2427515"/>
              <a:gd name="connsiteY1" fmla="*/ 0 h 1249074"/>
              <a:gd name="connsiteX2" fmla="*/ 2427515 w 2427515"/>
              <a:gd name="connsiteY2" fmla="*/ 1249074 h 1249074"/>
              <a:gd name="connsiteX3" fmla="*/ 0 w 2427515"/>
              <a:gd name="connsiteY3" fmla="*/ 1249074 h 1249074"/>
            </a:gdLst>
            <a:ahLst/>
            <a:cxnLst>
              <a:cxn ang="0">
                <a:pos x="connsiteX0" y="connsiteY0"/>
              </a:cxn>
              <a:cxn ang="0">
                <a:pos x="connsiteX1" y="connsiteY1"/>
              </a:cxn>
              <a:cxn ang="0">
                <a:pos x="connsiteX2" y="connsiteY2"/>
              </a:cxn>
              <a:cxn ang="0">
                <a:pos x="connsiteX3" y="connsiteY3"/>
              </a:cxn>
            </a:cxnLst>
            <a:rect l="l" t="t" r="r" b="b"/>
            <a:pathLst>
              <a:path w="2427515" h="1249074">
                <a:moveTo>
                  <a:pt x="0" y="0"/>
                </a:moveTo>
                <a:lnTo>
                  <a:pt x="2427515" y="0"/>
                </a:lnTo>
                <a:lnTo>
                  <a:pt x="2427515" y="1249074"/>
                </a:lnTo>
                <a:lnTo>
                  <a:pt x="0" y="1249074"/>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lnSpc>
                <a:spcPct val="120000"/>
              </a:lnSpc>
            </a:pPr>
            <a:endParaRPr lang="en-US" sz="1000" dirty="0">
              <a:solidFill>
                <a:schemeClr val="tx1">
                  <a:lumMod val="75000"/>
                  <a:lumOff val="25000"/>
                </a:schemeClr>
              </a:solidFill>
            </a:endParaRPr>
          </a:p>
        </p:txBody>
      </p:sp>
      <p:sp>
        <p:nvSpPr>
          <p:cNvPr id="65" name="Freeform 64"/>
          <p:cNvSpPr>
            <a:spLocks noChangeArrowheads="1"/>
          </p:cNvSpPr>
          <p:nvPr/>
        </p:nvSpPr>
        <p:spPr bwMode="auto">
          <a:xfrm>
            <a:off x="3188207" y="3019170"/>
            <a:ext cx="2771112" cy="1609980"/>
          </a:xfrm>
          <a:custGeom>
            <a:avLst/>
            <a:gdLst>
              <a:gd name="connsiteX0" fmla="*/ 0 w 2427515"/>
              <a:gd name="connsiteY0" fmla="*/ 0 h 1249074"/>
              <a:gd name="connsiteX1" fmla="*/ 2427515 w 2427515"/>
              <a:gd name="connsiteY1" fmla="*/ 0 h 1249074"/>
              <a:gd name="connsiteX2" fmla="*/ 2427515 w 2427515"/>
              <a:gd name="connsiteY2" fmla="*/ 1249074 h 1249074"/>
              <a:gd name="connsiteX3" fmla="*/ 0 w 2427515"/>
              <a:gd name="connsiteY3" fmla="*/ 1249074 h 1249074"/>
            </a:gdLst>
            <a:ahLst/>
            <a:cxnLst>
              <a:cxn ang="0">
                <a:pos x="connsiteX0" y="connsiteY0"/>
              </a:cxn>
              <a:cxn ang="0">
                <a:pos x="connsiteX1" y="connsiteY1"/>
              </a:cxn>
              <a:cxn ang="0">
                <a:pos x="connsiteX2" y="connsiteY2"/>
              </a:cxn>
              <a:cxn ang="0">
                <a:pos x="connsiteX3" y="connsiteY3"/>
              </a:cxn>
            </a:cxnLst>
            <a:rect l="l" t="t" r="r" b="b"/>
            <a:pathLst>
              <a:path w="2427515" h="1249074">
                <a:moveTo>
                  <a:pt x="0" y="0"/>
                </a:moveTo>
                <a:lnTo>
                  <a:pt x="2427515" y="0"/>
                </a:lnTo>
                <a:lnTo>
                  <a:pt x="2427515" y="1249074"/>
                </a:lnTo>
                <a:lnTo>
                  <a:pt x="0" y="1249074"/>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lnSpc>
                <a:spcPct val="120000"/>
              </a:lnSpc>
            </a:pPr>
            <a:endParaRPr lang="en-US" sz="1000" dirty="0">
              <a:solidFill>
                <a:schemeClr val="tx1">
                  <a:lumMod val="75000"/>
                  <a:lumOff val="25000"/>
                </a:schemeClr>
              </a:solidFill>
            </a:endParaRPr>
          </a:p>
        </p:txBody>
      </p:sp>
      <p:sp>
        <p:nvSpPr>
          <p:cNvPr id="29" name="Rectangle 28"/>
          <p:cNvSpPr/>
          <p:nvPr/>
        </p:nvSpPr>
        <p:spPr>
          <a:xfrm>
            <a:off x="387819" y="2512515"/>
            <a:ext cx="2771112" cy="470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3" name="Rectangle 62"/>
          <p:cNvSpPr/>
          <p:nvPr/>
        </p:nvSpPr>
        <p:spPr>
          <a:xfrm>
            <a:off x="3188207" y="2512515"/>
            <a:ext cx="2771112" cy="470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Rectangle 66"/>
          <p:cNvSpPr/>
          <p:nvPr/>
        </p:nvSpPr>
        <p:spPr>
          <a:xfrm>
            <a:off x="5985070" y="2512515"/>
            <a:ext cx="2771112" cy="470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Freeform 68"/>
          <p:cNvSpPr>
            <a:spLocks noChangeArrowheads="1"/>
          </p:cNvSpPr>
          <p:nvPr/>
        </p:nvSpPr>
        <p:spPr bwMode="auto">
          <a:xfrm>
            <a:off x="5985070" y="3019170"/>
            <a:ext cx="2771112" cy="1609980"/>
          </a:xfrm>
          <a:custGeom>
            <a:avLst/>
            <a:gdLst>
              <a:gd name="connsiteX0" fmla="*/ 0 w 2427515"/>
              <a:gd name="connsiteY0" fmla="*/ 0 h 1249074"/>
              <a:gd name="connsiteX1" fmla="*/ 2427515 w 2427515"/>
              <a:gd name="connsiteY1" fmla="*/ 0 h 1249074"/>
              <a:gd name="connsiteX2" fmla="*/ 2427515 w 2427515"/>
              <a:gd name="connsiteY2" fmla="*/ 1249074 h 1249074"/>
              <a:gd name="connsiteX3" fmla="*/ 0 w 2427515"/>
              <a:gd name="connsiteY3" fmla="*/ 1249074 h 1249074"/>
            </a:gdLst>
            <a:ahLst/>
            <a:cxnLst>
              <a:cxn ang="0">
                <a:pos x="connsiteX0" y="connsiteY0"/>
              </a:cxn>
              <a:cxn ang="0">
                <a:pos x="connsiteX1" y="connsiteY1"/>
              </a:cxn>
              <a:cxn ang="0">
                <a:pos x="connsiteX2" y="connsiteY2"/>
              </a:cxn>
              <a:cxn ang="0">
                <a:pos x="connsiteX3" y="connsiteY3"/>
              </a:cxn>
            </a:cxnLst>
            <a:rect l="l" t="t" r="r" b="b"/>
            <a:pathLst>
              <a:path w="2427515" h="1249074">
                <a:moveTo>
                  <a:pt x="0" y="0"/>
                </a:moveTo>
                <a:lnTo>
                  <a:pt x="2427515" y="0"/>
                </a:lnTo>
                <a:lnTo>
                  <a:pt x="2427515" y="1249074"/>
                </a:lnTo>
                <a:lnTo>
                  <a:pt x="0" y="1249074"/>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lnSpc>
                <a:spcPct val="120000"/>
              </a:lnSpc>
            </a:pPr>
            <a:endParaRPr lang="en-US" sz="1000" dirty="0">
              <a:solidFill>
                <a:schemeClr val="tx1">
                  <a:lumMod val="75000"/>
                  <a:lumOff val="25000"/>
                </a:schemeClr>
              </a:solidFill>
            </a:endParaRPr>
          </a:p>
        </p:txBody>
      </p:sp>
      <p:sp>
        <p:nvSpPr>
          <p:cNvPr id="27" name="Rectangle 26"/>
          <p:cNvSpPr/>
          <p:nvPr/>
        </p:nvSpPr>
        <p:spPr>
          <a:xfrm>
            <a:off x="3333147" y="3098545"/>
            <a:ext cx="2481232" cy="1227259"/>
          </a:xfrm>
          <a:prstGeom prst="rect">
            <a:avLst/>
          </a:prstGeom>
        </p:spPr>
        <p:txBody>
          <a:bodyPr wrap="square" lIns="0" rIns="0" anchor="t">
            <a:spAutoFit/>
          </a:bodyPr>
          <a:lstStyle/>
          <a:p>
            <a:pPr>
              <a:lnSpc>
                <a:spcPct val="150000"/>
              </a:lnSpc>
            </a:pP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sus que que et min. </a:t>
            </a: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a:t>
            </a:r>
          </a:p>
        </p:txBody>
      </p:sp>
      <p:sp>
        <p:nvSpPr>
          <p:cNvPr id="31" name="Rectangle 30"/>
          <p:cNvSpPr/>
          <p:nvPr/>
        </p:nvSpPr>
        <p:spPr>
          <a:xfrm>
            <a:off x="532759" y="3098545"/>
            <a:ext cx="2481232" cy="1227259"/>
          </a:xfrm>
          <a:prstGeom prst="rect">
            <a:avLst/>
          </a:prstGeom>
        </p:spPr>
        <p:txBody>
          <a:bodyPr wrap="square" lIns="0" rIns="0" anchor="t">
            <a:spAutoFit/>
          </a:bodyPr>
          <a:lstStyle/>
          <a:p>
            <a:pPr>
              <a:lnSpc>
                <a:spcPct val="150000"/>
              </a:lnSpc>
            </a:pP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sus que que et min. </a:t>
            </a: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a:t>
            </a:r>
          </a:p>
        </p:txBody>
      </p:sp>
      <p:sp>
        <p:nvSpPr>
          <p:cNvPr id="32" name="Rectangle 31"/>
          <p:cNvSpPr/>
          <p:nvPr/>
        </p:nvSpPr>
        <p:spPr>
          <a:xfrm>
            <a:off x="6130010" y="3098545"/>
            <a:ext cx="2481232" cy="1227259"/>
          </a:xfrm>
          <a:prstGeom prst="rect">
            <a:avLst/>
          </a:prstGeom>
        </p:spPr>
        <p:txBody>
          <a:bodyPr wrap="square" lIns="0" rIns="0" anchor="t">
            <a:spAutoFit/>
          </a:bodyPr>
          <a:lstStyle/>
          <a:p>
            <a:pPr>
              <a:lnSpc>
                <a:spcPct val="150000"/>
              </a:lnSpc>
            </a:pP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sus que que et min. </a:t>
            </a: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a:t>
            </a:r>
          </a:p>
        </p:txBody>
      </p:sp>
      <p:sp>
        <p:nvSpPr>
          <p:cNvPr id="30" name="Rectangle 29"/>
          <p:cNvSpPr/>
          <p:nvPr/>
        </p:nvSpPr>
        <p:spPr>
          <a:xfrm>
            <a:off x="1241620" y="2577918"/>
            <a:ext cx="1600200" cy="307777"/>
          </a:xfrm>
          <a:prstGeom prst="rect">
            <a:avLst/>
          </a:prstGeom>
        </p:spPr>
        <p:txBody>
          <a:bodyPr wrap="square" anchor="ctr">
            <a:spAutoFit/>
          </a:bodyPr>
          <a:lstStyle/>
          <a:p>
            <a:r>
              <a:rPr lang="en-US" sz="1400" b="1" dirty="0">
                <a:solidFill>
                  <a:schemeClr val="bg1"/>
                </a:solidFill>
                <a:latin typeface="+mj-lt"/>
              </a:rPr>
              <a:t>ELEMENT</a:t>
            </a:r>
            <a:endParaRPr lang="ar-IQ" sz="1400" b="1" dirty="0">
              <a:solidFill>
                <a:schemeClr val="bg1"/>
              </a:solidFill>
              <a:latin typeface="+mj-lt"/>
            </a:endParaRPr>
          </a:p>
        </p:txBody>
      </p:sp>
      <p:sp>
        <p:nvSpPr>
          <p:cNvPr id="64" name="Rectangle 63"/>
          <p:cNvSpPr/>
          <p:nvPr/>
        </p:nvSpPr>
        <p:spPr>
          <a:xfrm>
            <a:off x="4035014" y="2577918"/>
            <a:ext cx="1600200" cy="307777"/>
          </a:xfrm>
          <a:prstGeom prst="rect">
            <a:avLst/>
          </a:prstGeom>
        </p:spPr>
        <p:txBody>
          <a:bodyPr wrap="square" anchor="ctr">
            <a:spAutoFit/>
          </a:bodyPr>
          <a:lstStyle/>
          <a:p>
            <a:r>
              <a:rPr lang="en-US" sz="1400" b="1" dirty="0">
                <a:solidFill>
                  <a:schemeClr val="bg1"/>
                </a:solidFill>
                <a:latin typeface="+mj-lt"/>
              </a:rPr>
              <a:t>ELEMENT</a:t>
            </a:r>
            <a:endParaRPr lang="ar-IQ" sz="1400" b="1" dirty="0">
              <a:solidFill>
                <a:schemeClr val="bg1"/>
              </a:solidFill>
              <a:latin typeface="+mj-lt"/>
            </a:endParaRPr>
          </a:p>
        </p:txBody>
      </p:sp>
      <p:sp>
        <p:nvSpPr>
          <p:cNvPr id="68" name="Rectangle 67"/>
          <p:cNvSpPr/>
          <p:nvPr/>
        </p:nvSpPr>
        <p:spPr>
          <a:xfrm>
            <a:off x="6831346" y="2577918"/>
            <a:ext cx="1600200" cy="307777"/>
          </a:xfrm>
          <a:prstGeom prst="rect">
            <a:avLst/>
          </a:prstGeom>
        </p:spPr>
        <p:txBody>
          <a:bodyPr wrap="square" anchor="ctr">
            <a:spAutoFit/>
          </a:bodyPr>
          <a:lstStyle/>
          <a:p>
            <a:r>
              <a:rPr lang="en-US" sz="1400" b="1" dirty="0">
                <a:solidFill>
                  <a:schemeClr val="bg1"/>
                </a:solidFill>
                <a:latin typeface="+mj-lt"/>
              </a:rPr>
              <a:t>ELEMENT</a:t>
            </a:r>
            <a:endParaRPr lang="ar-IQ" sz="1400" b="1" dirty="0">
              <a:solidFill>
                <a:schemeClr val="bg1"/>
              </a:solidFill>
              <a:latin typeface="+mj-lt"/>
            </a:endParaRPr>
          </a:p>
        </p:txBody>
      </p:sp>
      <p:sp>
        <p:nvSpPr>
          <p:cNvPr id="70" name="Freeform 69"/>
          <p:cNvSpPr>
            <a:spLocks noChangeArrowheads="1"/>
          </p:cNvSpPr>
          <p:nvPr/>
        </p:nvSpPr>
        <p:spPr bwMode="auto">
          <a:xfrm>
            <a:off x="387819" y="989363"/>
            <a:ext cx="8368363" cy="1493578"/>
          </a:xfrm>
          <a:custGeom>
            <a:avLst/>
            <a:gdLst>
              <a:gd name="connsiteX0" fmla="*/ 0 w 8368363"/>
              <a:gd name="connsiteY0" fmla="*/ 0 h 1493578"/>
              <a:gd name="connsiteX1" fmla="*/ 8368363 w 8368363"/>
              <a:gd name="connsiteY1" fmla="*/ 0 h 1493578"/>
              <a:gd name="connsiteX2" fmla="*/ 8368363 w 8368363"/>
              <a:gd name="connsiteY2" fmla="*/ 1493578 h 1493578"/>
              <a:gd name="connsiteX3" fmla="*/ 0 w 8368363"/>
              <a:gd name="connsiteY3" fmla="*/ 1493578 h 1493578"/>
            </a:gdLst>
            <a:ahLst/>
            <a:cxnLst>
              <a:cxn ang="0">
                <a:pos x="connsiteX0" y="connsiteY0"/>
              </a:cxn>
              <a:cxn ang="0">
                <a:pos x="connsiteX1" y="connsiteY1"/>
              </a:cxn>
              <a:cxn ang="0">
                <a:pos x="connsiteX2" y="connsiteY2"/>
              </a:cxn>
              <a:cxn ang="0">
                <a:pos x="connsiteX3" y="connsiteY3"/>
              </a:cxn>
            </a:cxnLst>
            <a:rect l="l" t="t" r="r" b="b"/>
            <a:pathLst>
              <a:path w="8368363" h="1493578">
                <a:moveTo>
                  <a:pt x="0" y="0"/>
                </a:moveTo>
                <a:lnTo>
                  <a:pt x="8368363" y="0"/>
                </a:lnTo>
                <a:lnTo>
                  <a:pt x="8368363" y="1493578"/>
                </a:lnTo>
                <a:lnTo>
                  <a:pt x="0" y="1493578"/>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50000"/>
              </a:lnSpc>
            </a:pPr>
            <a:r>
              <a:rPr lang="en-US" sz="1000" dirty="0">
                <a:solidFill>
                  <a:schemeClr val="tx1">
                    <a:lumMod val="75000"/>
                    <a:lumOff val="25000"/>
                  </a:schemeClr>
                </a:solidFill>
              </a:rPr>
              <a:t>Rum qui </a:t>
            </a:r>
            <a:r>
              <a:rPr lang="en-US" sz="1000" dirty="0" err="1">
                <a:solidFill>
                  <a:schemeClr val="tx1">
                    <a:lumMod val="75000"/>
                    <a:lumOff val="25000"/>
                  </a:schemeClr>
                </a:solidFill>
              </a:rPr>
              <a:t>consequis</a:t>
            </a:r>
            <a:r>
              <a:rPr lang="en-US" sz="1000" dirty="0">
                <a:solidFill>
                  <a:schemeClr val="tx1">
                    <a:lumMod val="75000"/>
                    <a:lumOff val="25000"/>
                  </a:schemeClr>
                </a:solidFill>
              </a:rPr>
              <a:t> </a:t>
            </a:r>
            <a:r>
              <a:rPr lang="en-US" sz="1000" dirty="0" err="1">
                <a:solidFill>
                  <a:schemeClr val="tx1">
                    <a:lumMod val="75000"/>
                    <a:lumOff val="25000"/>
                  </a:schemeClr>
                </a:solidFill>
              </a:rPr>
              <a:t>volupid</a:t>
            </a:r>
            <a:r>
              <a:rPr lang="en-US" sz="1000" dirty="0">
                <a:solidFill>
                  <a:schemeClr val="tx1">
                    <a:lumMod val="75000"/>
                    <a:lumOff val="25000"/>
                  </a:schemeClr>
                </a:solidFill>
              </a:rPr>
              <a:t> </a:t>
            </a:r>
            <a:r>
              <a:rPr lang="en-US" sz="1000" dirty="0" err="1">
                <a:solidFill>
                  <a:schemeClr val="tx1">
                    <a:lumMod val="75000"/>
                    <a:lumOff val="25000"/>
                  </a:schemeClr>
                </a:solidFill>
              </a:rPr>
              <a:t>itaspelis</a:t>
            </a:r>
            <a:r>
              <a:rPr lang="en-US" sz="1000" dirty="0">
                <a:solidFill>
                  <a:schemeClr val="tx1">
                    <a:lumMod val="75000"/>
                    <a:lumOff val="25000"/>
                  </a:schemeClr>
                </a:solidFill>
              </a:rPr>
              <a:t> </a:t>
            </a:r>
            <a:r>
              <a:rPr lang="en-US" sz="1000" dirty="0" err="1">
                <a:solidFill>
                  <a:schemeClr val="tx1">
                    <a:lumMod val="75000"/>
                    <a:lumOff val="25000"/>
                  </a:schemeClr>
                </a:solidFill>
              </a:rPr>
              <a:t>si</a:t>
            </a:r>
            <a:r>
              <a:rPr lang="en-US" sz="1000" dirty="0">
                <a:solidFill>
                  <a:schemeClr val="tx1">
                    <a:lumMod val="75000"/>
                    <a:lumOff val="25000"/>
                  </a:schemeClr>
                </a:solidFill>
              </a:rPr>
              <a:t> </a:t>
            </a:r>
            <a:r>
              <a:rPr lang="en-US" sz="1000" dirty="0" err="1">
                <a:solidFill>
                  <a:schemeClr val="tx1">
                    <a:lumMod val="75000"/>
                    <a:lumOff val="25000"/>
                  </a:schemeClr>
                </a:solidFill>
              </a:rPr>
              <a:t>blaturion</a:t>
            </a:r>
            <a:r>
              <a:rPr lang="en-US" sz="1000" dirty="0">
                <a:solidFill>
                  <a:schemeClr val="tx1">
                    <a:lumMod val="75000"/>
                    <a:lumOff val="25000"/>
                  </a:schemeClr>
                </a:solidFill>
              </a:rPr>
              <a:t> </a:t>
            </a:r>
            <a:r>
              <a:rPr lang="en-US" sz="1000" dirty="0" err="1">
                <a:solidFill>
                  <a:schemeClr val="tx1">
                    <a:lumMod val="75000"/>
                    <a:lumOff val="25000"/>
                  </a:schemeClr>
                </a:solidFill>
              </a:rPr>
              <a:t>rero</a:t>
            </a:r>
            <a:r>
              <a:rPr lang="en-US" sz="1000" dirty="0">
                <a:solidFill>
                  <a:schemeClr val="tx1">
                    <a:lumMod val="75000"/>
                    <a:lumOff val="25000"/>
                  </a:schemeClr>
                </a:solidFill>
              </a:rPr>
              <a:t> </a:t>
            </a:r>
            <a:r>
              <a:rPr lang="en-US" sz="1000" dirty="0" err="1">
                <a:solidFill>
                  <a:schemeClr val="tx1">
                    <a:lumMod val="75000"/>
                    <a:lumOff val="25000"/>
                  </a:schemeClr>
                </a:solidFill>
              </a:rPr>
              <a:t>torepud</a:t>
            </a:r>
            <a:r>
              <a:rPr lang="en-US" sz="1000" dirty="0">
                <a:solidFill>
                  <a:schemeClr val="tx1">
                    <a:lumMod val="75000"/>
                    <a:lumOff val="25000"/>
                  </a:schemeClr>
                </a:solidFill>
              </a:rPr>
              <a:t> </a:t>
            </a:r>
            <a:r>
              <a:rPr lang="en-US" sz="1000" dirty="0" err="1">
                <a:solidFill>
                  <a:schemeClr val="tx1">
                    <a:lumMod val="75000"/>
                    <a:lumOff val="25000"/>
                  </a:schemeClr>
                </a:solidFill>
              </a:rPr>
              <a:t>itatem</a:t>
            </a:r>
            <a:r>
              <a:rPr lang="en-US" sz="1000" dirty="0">
                <a:solidFill>
                  <a:schemeClr val="tx1">
                    <a:lumMod val="75000"/>
                    <a:lumOff val="25000"/>
                  </a:schemeClr>
                </a:solidFill>
              </a:rPr>
              <a:t> </a:t>
            </a:r>
            <a:r>
              <a:rPr lang="en-US" sz="1000" dirty="0" err="1">
                <a:solidFill>
                  <a:schemeClr val="tx1">
                    <a:lumMod val="75000"/>
                    <a:lumOff val="25000"/>
                  </a:schemeClr>
                </a:solidFill>
              </a:rPr>
              <a:t>eiuribus</a:t>
            </a:r>
            <a:r>
              <a:rPr lang="en-US" sz="1000" dirty="0">
                <a:solidFill>
                  <a:schemeClr val="tx1">
                    <a:lumMod val="75000"/>
                    <a:lumOff val="25000"/>
                  </a:schemeClr>
                </a:solidFill>
              </a:rPr>
              <a:t>, </a:t>
            </a:r>
            <a:r>
              <a:rPr lang="en-US" sz="1000" dirty="0" err="1">
                <a:solidFill>
                  <a:schemeClr val="tx1">
                    <a:lumMod val="75000"/>
                    <a:lumOff val="25000"/>
                  </a:schemeClr>
                </a:solidFill>
              </a:rPr>
              <a:t>omnit</a:t>
            </a:r>
            <a:r>
              <a:rPr lang="en-US" sz="1000" dirty="0">
                <a:solidFill>
                  <a:schemeClr val="tx1">
                    <a:lumMod val="75000"/>
                    <a:lumOff val="25000"/>
                  </a:schemeClr>
                </a:solidFill>
              </a:rPr>
              <a:t> </a:t>
            </a:r>
            <a:r>
              <a:rPr lang="en-US" sz="1000" dirty="0" err="1">
                <a:solidFill>
                  <a:schemeClr val="tx1">
                    <a:lumMod val="75000"/>
                    <a:lumOff val="25000"/>
                  </a:schemeClr>
                </a:solidFill>
              </a:rPr>
              <a:t>exerum</a:t>
            </a:r>
            <a:r>
              <a:rPr lang="en-US" sz="1000" dirty="0">
                <a:solidFill>
                  <a:schemeClr val="tx1">
                    <a:lumMod val="75000"/>
                    <a:lumOff val="25000"/>
                  </a:schemeClr>
                </a:solidFill>
              </a:rPr>
              <a:t> </a:t>
            </a:r>
            <a:r>
              <a:rPr lang="en-US" sz="1000" dirty="0" err="1">
                <a:solidFill>
                  <a:schemeClr val="tx1">
                    <a:lumMod val="75000"/>
                    <a:lumOff val="25000"/>
                  </a:schemeClr>
                </a:solidFill>
              </a:rPr>
              <a:t>ent</a:t>
            </a:r>
            <a:r>
              <a:rPr lang="en-US" sz="1000" dirty="0">
                <a:solidFill>
                  <a:schemeClr val="tx1">
                    <a:lumMod val="75000"/>
                    <a:lumOff val="25000"/>
                  </a:schemeClr>
                </a:solidFill>
              </a:rPr>
              <a:t> </a:t>
            </a:r>
            <a:r>
              <a:rPr lang="en-US" sz="1000" dirty="0" err="1">
                <a:solidFill>
                  <a:schemeClr val="tx1">
                    <a:lumMod val="75000"/>
                    <a:lumOff val="25000"/>
                  </a:schemeClr>
                </a:solidFill>
              </a:rPr>
              <a:t>odit</a:t>
            </a:r>
            <a:r>
              <a:rPr lang="en-US" sz="1000" dirty="0">
                <a:solidFill>
                  <a:schemeClr val="tx1">
                    <a:lumMod val="75000"/>
                    <a:lumOff val="25000"/>
                  </a:schemeClr>
                </a:solidFill>
              </a:rPr>
              <a:t> </a:t>
            </a:r>
            <a:r>
              <a:rPr lang="en-US" sz="1000" dirty="0" err="1">
                <a:solidFill>
                  <a:schemeClr val="tx1">
                    <a:lumMod val="75000"/>
                    <a:lumOff val="25000"/>
                  </a:schemeClr>
                </a:solidFill>
              </a:rPr>
              <a:t>esequame</a:t>
            </a:r>
            <a:r>
              <a:rPr lang="en-US" sz="1000" dirty="0">
                <a:solidFill>
                  <a:schemeClr val="tx1">
                    <a:lumMod val="75000"/>
                    <a:lumOff val="25000"/>
                  </a:schemeClr>
                </a:solidFill>
              </a:rPr>
              <a:t> </a:t>
            </a:r>
            <a:r>
              <a:rPr lang="en-US" sz="1000" dirty="0" err="1">
                <a:solidFill>
                  <a:schemeClr val="tx1">
                    <a:lumMod val="75000"/>
                    <a:lumOff val="25000"/>
                  </a:schemeClr>
                </a:solidFill>
              </a:rPr>
              <a:t>sam</a:t>
            </a:r>
            <a:r>
              <a:rPr lang="en-US" sz="1000" dirty="0">
                <a:solidFill>
                  <a:schemeClr val="tx1">
                    <a:lumMod val="75000"/>
                    <a:lumOff val="25000"/>
                  </a:schemeClr>
                </a:solidFill>
              </a:rPr>
              <a:t>, </a:t>
            </a:r>
            <a:r>
              <a:rPr lang="en-US" sz="1000" dirty="0" err="1">
                <a:solidFill>
                  <a:schemeClr val="tx1">
                    <a:lumMod val="75000"/>
                    <a:lumOff val="25000"/>
                  </a:schemeClr>
                </a:solidFill>
              </a:rPr>
              <a:t>quodit</a:t>
            </a:r>
            <a:r>
              <a:rPr lang="en-US" sz="1000" dirty="0">
                <a:solidFill>
                  <a:schemeClr val="tx1">
                    <a:lumMod val="75000"/>
                    <a:lumOff val="25000"/>
                  </a:schemeClr>
                </a:solidFill>
              </a:rPr>
              <a:t> et </a:t>
            </a:r>
            <a:r>
              <a:rPr lang="en-US" sz="1000" dirty="0" err="1">
                <a:solidFill>
                  <a:schemeClr val="tx1">
                    <a:lumMod val="75000"/>
                    <a:lumOff val="25000"/>
                  </a:schemeClr>
                </a:solidFill>
              </a:rPr>
              <a:t>volupti</a:t>
            </a:r>
            <a:r>
              <a:rPr lang="en-US" sz="1000" dirty="0">
                <a:solidFill>
                  <a:schemeClr val="tx1">
                    <a:lumMod val="75000"/>
                    <a:lumOff val="25000"/>
                  </a:schemeClr>
                </a:solidFill>
              </a:rPr>
              <a:t> </a:t>
            </a:r>
            <a:r>
              <a:rPr lang="en-US" sz="1000" dirty="0" err="1">
                <a:solidFill>
                  <a:schemeClr val="tx1">
                    <a:lumMod val="75000"/>
                    <a:lumOff val="25000"/>
                  </a:schemeClr>
                </a:solidFill>
              </a:rPr>
              <a:t>rero</a:t>
            </a:r>
            <a:r>
              <a:rPr lang="en-US" sz="1000" dirty="0">
                <a:solidFill>
                  <a:schemeClr val="tx1">
                    <a:lumMod val="75000"/>
                    <a:lumOff val="25000"/>
                  </a:schemeClr>
                </a:solidFill>
              </a:rPr>
              <a:t> </a:t>
            </a:r>
            <a:r>
              <a:rPr lang="en-US" sz="1000" dirty="0" err="1">
                <a:solidFill>
                  <a:schemeClr val="tx1">
                    <a:lumMod val="75000"/>
                    <a:lumOff val="25000"/>
                  </a:schemeClr>
                </a:solidFill>
              </a:rPr>
              <a:t>te</a:t>
            </a:r>
            <a:r>
              <a:rPr lang="en-US" sz="1000" dirty="0">
                <a:solidFill>
                  <a:schemeClr val="tx1">
                    <a:lumMod val="75000"/>
                    <a:lumOff val="25000"/>
                  </a:schemeClr>
                </a:solidFill>
              </a:rPr>
              <a:t> </a:t>
            </a:r>
            <a:r>
              <a:rPr lang="en-US" sz="1000" dirty="0" err="1">
                <a:solidFill>
                  <a:schemeClr val="tx1">
                    <a:lumMod val="75000"/>
                    <a:lumOff val="25000"/>
                  </a:schemeClr>
                </a:solidFill>
              </a:rPr>
              <a:t>magnis</a:t>
            </a:r>
            <a:r>
              <a:rPr lang="en-US" sz="1000" dirty="0">
                <a:solidFill>
                  <a:schemeClr val="tx1">
                    <a:lumMod val="75000"/>
                    <a:lumOff val="25000"/>
                  </a:schemeClr>
                </a:solidFill>
              </a:rPr>
              <a:t> </a:t>
            </a:r>
            <a:r>
              <a:rPr lang="en-US" sz="1000" dirty="0" err="1">
                <a:solidFill>
                  <a:schemeClr val="tx1">
                    <a:lumMod val="75000"/>
                    <a:lumOff val="25000"/>
                  </a:schemeClr>
                </a:solidFill>
              </a:rPr>
              <a:t>sedia</a:t>
            </a:r>
            <a:r>
              <a:rPr lang="en-US" sz="1000" dirty="0">
                <a:solidFill>
                  <a:schemeClr val="tx1">
                    <a:lumMod val="75000"/>
                    <a:lumOff val="25000"/>
                  </a:schemeClr>
                </a:solidFill>
              </a:rPr>
              <a:t> </a:t>
            </a:r>
            <a:r>
              <a:rPr lang="en-US" sz="1000" dirty="0" err="1">
                <a:solidFill>
                  <a:schemeClr val="tx1">
                    <a:lumMod val="75000"/>
                    <a:lumOff val="25000"/>
                  </a:schemeClr>
                </a:solidFill>
              </a:rPr>
              <a:t>voluptibea</a:t>
            </a:r>
            <a:r>
              <a:rPr lang="en-US" sz="1000" dirty="0">
                <a:solidFill>
                  <a:schemeClr val="tx1">
                    <a:lumMod val="75000"/>
                    <a:lumOff val="25000"/>
                  </a:schemeClr>
                </a:solidFill>
              </a:rPr>
              <a:t> </a:t>
            </a:r>
            <a:r>
              <a:rPr lang="en-US" sz="1000" dirty="0" err="1">
                <a:solidFill>
                  <a:schemeClr val="tx1">
                    <a:lumMod val="75000"/>
                    <a:lumOff val="25000"/>
                  </a:schemeClr>
                </a:solidFill>
              </a:rPr>
              <a:t>saesed</a:t>
            </a:r>
            <a:r>
              <a:rPr lang="en-US" sz="1000" dirty="0">
                <a:solidFill>
                  <a:schemeClr val="tx1">
                    <a:lumMod val="75000"/>
                    <a:lumOff val="25000"/>
                  </a:schemeClr>
                </a:solidFill>
              </a:rPr>
              <a:t> et </a:t>
            </a:r>
            <a:r>
              <a:rPr lang="en-US" sz="1000" dirty="0" err="1">
                <a:solidFill>
                  <a:schemeClr val="tx1">
                    <a:lumMod val="75000"/>
                    <a:lumOff val="25000"/>
                  </a:schemeClr>
                </a:solidFill>
              </a:rPr>
              <a:t>everum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esci</a:t>
            </a:r>
            <a:r>
              <a:rPr lang="en-US" sz="1000" dirty="0">
                <a:solidFill>
                  <a:schemeClr val="tx1">
                    <a:lumMod val="75000"/>
                    <a:lumOff val="25000"/>
                  </a:schemeClr>
                </a:solidFill>
              </a:rPr>
              <a:t> </a:t>
            </a:r>
            <a:r>
              <a:rPr lang="en-US" sz="1000" dirty="0" err="1">
                <a:solidFill>
                  <a:schemeClr val="tx1">
                    <a:lumMod val="75000"/>
                    <a:lumOff val="25000"/>
                  </a:schemeClr>
                </a:solidFill>
              </a:rPr>
              <a:t>dolenim</a:t>
            </a:r>
            <a:r>
              <a:rPr lang="en-US" sz="1000" dirty="0">
                <a:solidFill>
                  <a:schemeClr val="tx1">
                    <a:lumMod val="75000"/>
                    <a:lumOff val="25000"/>
                  </a:schemeClr>
                </a:solidFill>
              </a:rPr>
              <a:t> qui </a:t>
            </a:r>
            <a:r>
              <a:rPr lang="en-US" sz="1000" dirty="0" err="1">
                <a:solidFill>
                  <a:schemeClr val="tx1">
                    <a:lumMod val="75000"/>
                    <a:lumOff val="25000"/>
                  </a:schemeClr>
                </a:solidFill>
              </a:rPr>
              <a:t>dolut</a:t>
            </a:r>
            <a:r>
              <a:rPr lang="en-US" sz="1000" dirty="0">
                <a:solidFill>
                  <a:schemeClr val="tx1">
                    <a:lumMod val="75000"/>
                    <a:lumOff val="25000"/>
                  </a:schemeClr>
                </a:solidFill>
              </a:rPr>
              <a:t> </a:t>
            </a:r>
            <a:r>
              <a:rPr lang="en-US" sz="1000" dirty="0" err="1">
                <a:solidFill>
                  <a:schemeClr val="tx1">
                    <a:lumMod val="75000"/>
                    <a:lumOff val="25000"/>
                  </a:schemeClr>
                </a:solidFill>
              </a:rPr>
              <a:t>quiaessit</a:t>
            </a:r>
            <a:r>
              <a:rPr lang="en-US" sz="1000" dirty="0">
                <a:solidFill>
                  <a:schemeClr val="tx1">
                    <a:lumMod val="75000"/>
                    <a:lumOff val="25000"/>
                  </a:schemeClr>
                </a:solidFill>
              </a:rPr>
              <a:t> </a:t>
            </a:r>
            <a:r>
              <a:rPr lang="en-US" sz="1000" dirty="0" err="1">
                <a:solidFill>
                  <a:schemeClr val="tx1">
                    <a:lumMod val="75000"/>
                    <a:lumOff val="25000"/>
                  </a:schemeClr>
                </a:solidFill>
              </a:rPr>
              <a:t>inus</a:t>
            </a:r>
            <a:r>
              <a:rPr lang="en-US" sz="1000" dirty="0">
                <a:solidFill>
                  <a:schemeClr val="tx1">
                    <a:lumMod val="75000"/>
                    <a:lumOff val="25000"/>
                  </a:schemeClr>
                </a:solidFill>
              </a:rPr>
              <a:t> </a:t>
            </a:r>
            <a:r>
              <a:rPr lang="en-US" sz="1000" dirty="0" err="1">
                <a:solidFill>
                  <a:schemeClr val="tx1">
                    <a:lumMod val="75000"/>
                    <a:lumOff val="25000"/>
                  </a:schemeClr>
                </a:solidFill>
              </a:rPr>
              <a:t>untinci</a:t>
            </a:r>
            <a:r>
              <a:rPr lang="en-US" sz="1000" dirty="0">
                <a:solidFill>
                  <a:schemeClr val="tx1">
                    <a:lumMod val="75000"/>
                    <a:lumOff val="25000"/>
                  </a:schemeClr>
                </a:solidFill>
              </a:rPr>
              <a:t> </a:t>
            </a:r>
            <a:r>
              <a:rPr lang="en-US" sz="1000" dirty="0" err="1">
                <a:solidFill>
                  <a:schemeClr val="tx1">
                    <a:lumMod val="75000"/>
                    <a:lumOff val="25000"/>
                  </a:schemeClr>
                </a:solidFill>
              </a:rPr>
              <a:t>enessit</a:t>
            </a:r>
            <a:r>
              <a:rPr lang="en-US" sz="1000" dirty="0">
                <a:solidFill>
                  <a:schemeClr val="tx1">
                    <a:lumMod val="75000"/>
                    <a:lumOff val="25000"/>
                  </a:schemeClr>
                </a:solidFill>
              </a:rPr>
              <a:t> </a:t>
            </a:r>
            <a:r>
              <a:rPr lang="en-US" sz="1000" dirty="0" err="1">
                <a:solidFill>
                  <a:schemeClr val="tx1">
                    <a:lumMod val="75000"/>
                    <a:lumOff val="25000"/>
                  </a:schemeClr>
                </a:solidFill>
              </a:rPr>
              <a:t>emporis</a:t>
            </a:r>
            <a:r>
              <a:rPr lang="en-US" sz="1000" dirty="0">
                <a:solidFill>
                  <a:schemeClr val="tx1">
                    <a:lumMod val="75000"/>
                    <a:lumOff val="25000"/>
                  </a:schemeClr>
                </a:solidFill>
              </a:rPr>
              <a:t> </a:t>
            </a:r>
            <a:r>
              <a:rPr lang="en-US" sz="1000" dirty="0" err="1">
                <a:solidFill>
                  <a:schemeClr val="tx1">
                    <a:lumMod val="75000"/>
                    <a:lumOff val="25000"/>
                  </a:schemeClr>
                </a:solidFill>
              </a:rPr>
              <a:t>ist</a:t>
            </a:r>
            <a:r>
              <a:rPr lang="en-US" sz="1000" dirty="0">
                <a:solidFill>
                  <a:schemeClr val="tx1">
                    <a:lumMod val="75000"/>
                    <a:lumOff val="25000"/>
                  </a:schemeClr>
                </a:solidFill>
              </a:rPr>
              <a:t>, </a:t>
            </a:r>
            <a:r>
              <a:rPr lang="en-US" sz="1000" dirty="0" err="1">
                <a:solidFill>
                  <a:schemeClr val="tx1">
                    <a:lumMod val="75000"/>
                    <a:lumOff val="25000"/>
                  </a:schemeClr>
                </a:solidFill>
              </a:rPr>
              <a:t>opta</a:t>
            </a:r>
            <a:r>
              <a:rPr lang="en-US" sz="1000" dirty="0">
                <a:solidFill>
                  <a:schemeClr val="tx1">
                    <a:lumMod val="75000"/>
                    <a:lumOff val="25000"/>
                  </a:schemeClr>
                </a:solidFill>
              </a:rPr>
              <a:t> </a:t>
            </a:r>
            <a:r>
              <a:rPr lang="en-US" sz="1000" dirty="0" err="1">
                <a:solidFill>
                  <a:schemeClr val="tx1">
                    <a:lumMod val="75000"/>
                    <a:lumOff val="25000"/>
                  </a:schemeClr>
                </a:solidFill>
              </a:rPr>
              <a:t>volupist</a:t>
            </a:r>
            <a:r>
              <a:rPr lang="en-US" sz="1000" dirty="0">
                <a:solidFill>
                  <a:schemeClr val="tx1">
                    <a:lumMod val="75000"/>
                    <a:lumOff val="25000"/>
                  </a:schemeClr>
                </a:solidFill>
              </a:rPr>
              <a:t>, </a:t>
            </a:r>
            <a:r>
              <a:rPr lang="en-US" sz="1000" dirty="0" err="1">
                <a:solidFill>
                  <a:schemeClr val="tx1">
                    <a:lumMod val="75000"/>
                    <a:lumOff val="25000"/>
                  </a:schemeClr>
                </a:solidFill>
              </a:rPr>
              <a:t>similig</a:t>
            </a:r>
            <a:r>
              <a:rPr lang="en-US" sz="1000" dirty="0">
                <a:solidFill>
                  <a:schemeClr val="tx1">
                    <a:lumMod val="75000"/>
                    <a:lumOff val="25000"/>
                  </a:schemeClr>
                </a:solidFill>
              </a:rPr>
              <a:t> </a:t>
            </a:r>
            <a:r>
              <a:rPr lang="en-US" sz="1000" dirty="0" err="1">
                <a:solidFill>
                  <a:schemeClr val="tx1">
                    <a:lumMod val="75000"/>
                    <a:lumOff val="25000"/>
                  </a:schemeClr>
                </a:solidFill>
              </a:rPr>
              <a:t>nitatius</a:t>
            </a:r>
            <a:r>
              <a:rPr lang="en-US" sz="1000" dirty="0">
                <a:solidFill>
                  <a:schemeClr val="tx1">
                    <a:lumMod val="75000"/>
                    <a:lumOff val="25000"/>
                  </a:schemeClr>
                </a:solidFill>
              </a:rPr>
              <a:t> </a:t>
            </a:r>
            <a:r>
              <a:rPr lang="en-US" sz="1000" dirty="0" err="1">
                <a:solidFill>
                  <a:schemeClr val="tx1">
                    <a:lumMod val="75000"/>
                    <a:lumOff val="25000"/>
                  </a:schemeClr>
                </a:solidFill>
              </a:rPr>
              <a:t>reria</a:t>
            </a:r>
            <a:r>
              <a:rPr lang="en-US" sz="1000" dirty="0">
                <a:solidFill>
                  <a:schemeClr val="tx1">
                    <a:lumMod val="75000"/>
                    <a:lumOff val="25000"/>
                  </a:schemeClr>
                </a:solidFill>
              </a:rPr>
              <a:t> </a:t>
            </a:r>
            <a:r>
              <a:rPr lang="en-US" sz="1000" dirty="0" err="1">
                <a:solidFill>
                  <a:schemeClr val="tx1">
                    <a:lumMod val="75000"/>
                    <a:lumOff val="25000"/>
                  </a:schemeClr>
                </a:solidFill>
              </a:rPr>
              <a:t>dolectem</a:t>
            </a:r>
            <a:r>
              <a:rPr lang="en-US" sz="1000" dirty="0">
                <a:solidFill>
                  <a:schemeClr val="tx1">
                    <a:lumMod val="75000"/>
                    <a:lumOff val="25000"/>
                  </a:schemeClr>
                </a:solidFill>
              </a:rPr>
              <a:t> </a:t>
            </a:r>
            <a:r>
              <a:rPr lang="en-US" sz="1000" dirty="0" err="1">
                <a:solidFill>
                  <a:schemeClr val="tx1">
                    <a:lumMod val="75000"/>
                    <a:lumOff val="25000"/>
                  </a:schemeClr>
                </a:solidFill>
              </a:rPr>
              <a:t>denimint</a:t>
            </a:r>
            <a:r>
              <a:rPr lang="en-US" sz="1000" dirty="0">
                <a:solidFill>
                  <a:schemeClr val="tx1">
                    <a:lumMod val="75000"/>
                    <a:lumOff val="25000"/>
                  </a:schemeClr>
                </a:solidFill>
              </a:rPr>
              <a:t>.</a:t>
            </a:r>
          </a:p>
          <a:p>
            <a:pPr>
              <a:lnSpc>
                <a:spcPct val="150000"/>
              </a:lnSpc>
            </a:pPr>
            <a:endParaRPr lang="ar-SY" sz="1000" dirty="0">
              <a:solidFill>
                <a:schemeClr val="tx1">
                  <a:lumMod val="75000"/>
                  <a:lumOff val="25000"/>
                </a:schemeClr>
              </a:solidFill>
              <a:ea typeface="Open Sans Light" panose="020B0306030504020204" pitchFamily="34" charset="0"/>
              <a:cs typeface="Open Sans Light" panose="020B0306030504020204" pitchFamily="34" charset="0"/>
            </a:endParaRPr>
          </a:p>
          <a:p>
            <a:pPr>
              <a:lnSpc>
                <a:spcPct val="150000"/>
              </a:lnSpc>
            </a:pP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sus que que et min </a:t>
            </a:r>
            <a:r>
              <a:rPr lang="en-US" sz="1000" dirty="0" err="1">
                <a:solidFill>
                  <a:schemeClr val="tx1">
                    <a:lumMod val="75000"/>
                    <a:lumOff val="25000"/>
                  </a:schemeClr>
                </a:solidFill>
              </a:rPr>
              <a:t>consed</a:t>
            </a:r>
            <a:r>
              <a:rPr lang="en-US" sz="1000" dirty="0">
                <a:solidFill>
                  <a:schemeClr val="tx1">
                    <a:lumMod val="75000"/>
                    <a:lumOff val="25000"/>
                  </a:schemeClr>
                </a:solidFill>
              </a:rPr>
              <a:t>. </a:t>
            </a: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sus que que et min </a:t>
            </a:r>
            <a:r>
              <a:rPr lang="en-US" sz="1000" dirty="0" err="1">
                <a:solidFill>
                  <a:schemeClr val="tx1">
                    <a:lumMod val="75000"/>
                    <a:lumOff val="25000"/>
                  </a:schemeClr>
                </a:solidFill>
              </a:rPr>
              <a:t>consed</a:t>
            </a:r>
            <a:r>
              <a:rPr lang="en-US" sz="1000" dirty="0">
                <a:solidFill>
                  <a:schemeClr val="tx1">
                    <a:lumMod val="75000"/>
                    <a:lumOff val="25000"/>
                  </a:schemeClr>
                </a:solidFill>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414310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reeform 188"/>
          <p:cNvSpPr>
            <a:spLocks noChangeArrowheads="1"/>
          </p:cNvSpPr>
          <p:nvPr/>
        </p:nvSpPr>
        <p:spPr bwMode="auto">
          <a:xfrm>
            <a:off x="0" y="2463569"/>
            <a:ext cx="9144000" cy="2679931"/>
          </a:xfrm>
          <a:custGeom>
            <a:avLst/>
            <a:gdLst>
              <a:gd name="connsiteX0" fmla="*/ 0 w 9144000"/>
              <a:gd name="connsiteY0" fmla="*/ 0 h 2679931"/>
              <a:gd name="connsiteX1" fmla="*/ 9144000 w 9144000"/>
              <a:gd name="connsiteY1" fmla="*/ 0 h 2679931"/>
              <a:gd name="connsiteX2" fmla="*/ 9144000 w 9144000"/>
              <a:gd name="connsiteY2" fmla="*/ 2679931 h 2679931"/>
              <a:gd name="connsiteX3" fmla="*/ 0 w 9144000"/>
              <a:gd name="connsiteY3" fmla="*/ 2679931 h 2679931"/>
            </a:gdLst>
            <a:ahLst/>
            <a:cxnLst>
              <a:cxn ang="0">
                <a:pos x="connsiteX0" y="connsiteY0"/>
              </a:cxn>
              <a:cxn ang="0">
                <a:pos x="connsiteX1" y="connsiteY1"/>
              </a:cxn>
              <a:cxn ang="0">
                <a:pos x="connsiteX2" y="connsiteY2"/>
              </a:cxn>
              <a:cxn ang="0">
                <a:pos x="connsiteX3" y="connsiteY3"/>
              </a:cxn>
            </a:cxnLst>
            <a:rect l="l" t="t" r="r" b="b"/>
            <a:pathLst>
              <a:path w="9144000" h="2679931">
                <a:moveTo>
                  <a:pt x="0" y="0"/>
                </a:moveTo>
                <a:lnTo>
                  <a:pt x="9144000" y="0"/>
                </a:lnTo>
                <a:lnTo>
                  <a:pt x="9144000" y="2679931"/>
                </a:lnTo>
                <a:lnTo>
                  <a:pt x="0" y="2679931"/>
                </a:lnTo>
                <a:close/>
              </a:path>
            </a:pathLst>
          </a:custGeom>
          <a:gradFill flip="none" rotWithShape="1">
            <a:gsLst>
              <a:gs pos="0">
                <a:schemeClr val="bg1">
                  <a:lumMod val="85000"/>
                </a:schemeClr>
              </a:gs>
              <a:gs pos="100000">
                <a:schemeClr val="bg2">
                  <a:lumMod val="95000"/>
                  <a:alpha val="38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lnSpc>
                <a:spcPct val="120000"/>
              </a:lnSpc>
            </a:pPr>
            <a:endParaRPr lang="en-US" sz="1000" dirty="0">
              <a:solidFill>
                <a:schemeClr val="tx1">
                  <a:lumMod val="75000"/>
                  <a:lumOff val="25000"/>
                </a:schemeClr>
              </a:solidFill>
            </a:endParaRPr>
          </a:p>
        </p:txBody>
      </p:sp>
      <p:sp>
        <p:nvSpPr>
          <p:cNvPr id="12" name="Text Placeholder 11"/>
          <p:cNvSpPr>
            <a:spLocks noGrp="1"/>
          </p:cNvSpPr>
          <p:nvPr>
            <p:ph type="body" sz="half" idx="2"/>
          </p:nvPr>
        </p:nvSpPr>
        <p:spPr/>
        <p:txBody>
          <a:bodyPr/>
          <a:lstStyle/>
          <a:p>
            <a:r>
              <a:rPr lang="en-US" dirty="0"/>
              <a:t>Enter your subhead line here</a:t>
            </a:r>
          </a:p>
        </p:txBody>
      </p:sp>
      <p:sp>
        <p:nvSpPr>
          <p:cNvPr id="11" name="Title 10"/>
          <p:cNvSpPr>
            <a:spLocks noGrp="1"/>
          </p:cNvSpPr>
          <p:nvPr>
            <p:ph type="title"/>
          </p:nvPr>
        </p:nvSpPr>
        <p:spPr/>
        <p:txBody>
          <a:bodyPr/>
          <a:lstStyle/>
          <a:p>
            <a:r>
              <a:rPr lang="en-US" dirty="0"/>
              <a:t>KEY CONSIDERATIONS</a:t>
            </a:r>
          </a:p>
        </p:txBody>
      </p:sp>
      <p:sp>
        <p:nvSpPr>
          <p:cNvPr id="27" name="TextBox 26">
            <a:extLst>
              <a:ext uri="{FF2B5EF4-FFF2-40B4-BE49-F238E27FC236}">
                <a16:creationId xmlns:a16="http://schemas.microsoft.com/office/drawing/2014/main" id="{9F589BD1-02AC-499C-AE2C-665F63148137}"/>
              </a:ext>
            </a:extLst>
          </p:cNvPr>
          <p:cNvSpPr txBox="1"/>
          <p:nvPr/>
        </p:nvSpPr>
        <p:spPr>
          <a:xfrm>
            <a:off x="543558" y="3853630"/>
            <a:ext cx="2494282" cy="442429"/>
          </a:xfrm>
          <a:prstGeom prst="rect">
            <a:avLst/>
          </a:prstGeom>
          <a:noFill/>
        </p:spPr>
        <p:txBody>
          <a:bodyPr wrap="square" lIns="0" tIns="0" rIns="0" bIns="0" rtlCol="0" anchor="t">
            <a:spAutoFit/>
          </a:bodyPr>
          <a:lstStyle/>
          <a:p>
            <a:pPr algn="ctr">
              <a:lnSpc>
                <a:spcPct val="150000"/>
              </a:lnSpc>
            </a:pP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iumque</a:t>
            </a:r>
            <a:r>
              <a:rPr lang="en-US" sz="1000" dirty="0">
                <a:solidFill>
                  <a:schemeClr val="tx1">
                    <a:lumMod val="75000"/>
                    <a:lumOff val="25000"/>
                  </a:schemeClr>
                </a:solidFill>
              </a:rPr>
              <a:t> </a:t>
            </a:r>
            <a:r>
              <a:rPr lang="en-US" sz="1000" dirty="0" err="1">
                <a:solidFill>
                  <a:schemeClr val="tx1">
                    <a:lumMod val="75000"/>
                    <a:lumOff val="25000"/>
                  </a:schemeClr>
                </a:solidFill>
              </a:rPr>
              <a:t>ipsus</a:t>
            </a:r>
            <a:r>
              <a:rPr lang="en-US" sz="1000" dirty="0">
                <a:solidFill>
                  <a:schemeClr val="tx1">
                    <a:lumMod val="75000"/>
                    <a:lumOff val="25000"/>
                  </a:schemeClr>
                </a:solidFill>
              </a:rPr>
              <a:t> </a:t>
            </a:r>
            <a:r>
              <a:rPr lang="en-US" sz="1000" dirty="0" err="1">
                <a:solidFill>
                  <a:schemeClr val="tx1">
                    <a:lumMod val="75000"/>
                    <a:lumOff val="25000"/>
                  </a:schemeClr>
                </a:solidFill>
              </a:rPr>
              <a:t>vendis</a:t>
            </a:r>
            <a:r>
              <a:rPr lang="en-US" sz="1000" dirty="0">
                <a:solidFill>
                  <a:schemeClr val="tx1">
                    <a:lumMod val="75000"/>
                    <a:lumOff val="25000"/>
                  </a:schemeClr>
                </a:solidFill>
              </a:rPr>
              <a:t>?</a:t>
            </a:r>
          </a:p>
        </p:txBody>
      </p:sp>
      <p:sp>
        <p:nvSpPr>
          <p:cNvPr id="125" name="TextBox 124">
            <a:extLst>
              <a:ext uri="{FF2B5EF4-FFF2-40B4-BE49-F238E27FC236}">
                <a16:creationId xmlns:a16="http://schemas.microsoft.com/office/drawing/2014/main" id="{9F589BD1-02AC-499C-AE2C-665F63148137}"/>
              </a:ext>
            </a:extLst>
          </p:cNvPr>
          <p:cNvSpPr txBox="1"/>
          <p:nvPr/>
        </p:nvSpPr>
        <p:spPr>
          <a:xfrm>
            <a:off x="3324860" y="3853630"/>
            <a:ext cx="2494282" cy="442429"/>
          </a:xfrm>
          <a:prstGeom prst="rect">
            <a:avLst/>
          </a:prstGeom>
          <a:noFill/>
        </p:spPr>
        <p:txBody>
          <a:bodyPr wrap="square" lIns="0" tIns="0" rIns="0" bIns="0" rtlCol="0" anchor="t">
            <a:spAutoFit/>
          </a:bodyPr>
          <a:lstStyle/>
          <a:p>
            <a:pPr algn="ctr">
              <a:lnSpc>
                <a:spcPct val="150000"/>
              </a:lnSpc>
            </a:pP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iumque</a:t>
            </a:r>
            <a:r>
              <a:rPr lang="en-US" sz="1000" dirty="0">
                <a:solidFill>
                  <a:schemeClr val="tx1">
                    <a:lumMod val="75000"/>
                    <a:lumOff val="25000"/>
                  </a:schemeClr>
                </a:solidFill>
              </a:rPr>
              <a:t> </a:t>
            </a:r>
            <a:r>
              <a:rPr lang="en-US" sz="1000" dirty="0" err="1">
                <a:solidFill>
                  <a:schemeClr val="tx1">
                    <a:lumMod val="75000"/>
                    <a:lumOff val="25000"/>
                  </a:schemeClr>
                </a:solidFill>
              </a:rPr>
              <a:t>ipsus</a:t>
            </a:r>
            <a:r>
              <a:rPr lang="en-US" sz="1000" dirty="0">
                <a:solidFill>
                  <a:schemeClr val="tx1">
                    <a:lumMod val="75000"/>
                    <a:lumOff val="25000"/>
                  </a:schemeClr>
                </a:solidFill>
              </a:rPr>
              <a:t> </a:t>
            </a:r>
            <a:r>
              <a:rPr lang="en-US" sz="1000" dirty="0" err="1">
                <a:solidFill>
                  <a:schemeClr val="tx1">
                    <a:lumMod val="75000"/>
                    <a:lumOff val="25000"/>
                  </a:schemeClr>
                </a:solidFill>
              </a:rPr>
              <a:t>vendis</a:t>
            </a:r>
            <a:r>
              <a:rPr lang="en-US" sz="1000" dirty="0">
                <a:solidFill>
                  <a:schemeClr val="tx1">
                    <a:lumMod val="75000"/>
                    <a:lumOff val="25000"/>
                  </a:schemeClr>
                </a:solidFill>
              </a:rPr>
              <a:t>?</a:t>
            </a:r>
          </a:p>
        </p:txBody>
      </p:sp>
      <p:sp>
        <p:nvSpPr>
          <p:cNvPr id="141" name="TextBox 140">
            <a:extLst>
              <a:ext uri="{FF2B5EF4-FFF2-40B4-BE49-F238E27FC236}">
                <a16:creationId xmlns:a16="http://schemas.microsoft.com/office/drawing/2014/main" id="{9F589BD1-02AC-499C-AE2C-665F63148137}"/>
              </a:ext>
            </a:extLst>
          </p:cNvPr>
          <p:cNvSpPr txBox="1"/>
          <p:nvPr/>
        </p:nvSpPr>
        <p:spPr>
          <a:xfrm>
            <a:off x="6106162" y="3853630"/>
            <a:ext cx="2494282" cy="442429"/>
          </a:xfrm>
          <a:prstGeom prst="rect">
            <a:avLst/>
          </a:prstGeom>
          <a:noFill/>
        </p:spPr>
        <p:txBody>
          <a:bodyPr wrap="square" lIns="0" tIns="0" rIns="0" bIns="0" rtlCol="0" anchor="t">
            <a:spAutoFit/>
          </a:bodyPr>
          <a:lstStyle/>
          <a:p>
            <a:pPr algn="ctr">
              <a:lnSpc>
                <a:spcPct val="150000"/>
              </a:lnSpc>
            </a:pP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iumque</a:t>
            </a:r>
            <a:r>
              <a:rPr lang="en-US" sz="1000" dirty="0">
                <a:solidFill>
                  <a:schemeClr val="tx1">
                    <a:lumMod val="75000"/>
                    <a:lumOff val="25000"/>
                  </a:schemeClr>
                </a:solidFill>
              </a:rPr>
              <a:t> </a:t>
            </a:r>
            <a:r>
              <a:rPr lang="en-US" sz="1000" dirty="0" err="1">
                <a:solidFill>
                  <a:schemeClr val="tx1">
                    <a:lumMod val="75000"/>
                    <a:lumOff val="25000"/>
                  </a:schemeClr>
                </a:solidFill>
              </a:rPr>
              <a:t>ipsus</a:t>
            </a:r>
            <a:r>
              <a:rPr lang="en-US" sz="1000" dirty="0">
                <a:solidFill>
                  <a:schemeClr val="tx1">
                    <a:lumMod val="75000"/>
                    <a:lumOff val="25000"/>
                  </a:schemeClr>
                </a:solidFill>
              </a:rPr>
              <a:t> </a:t>
            </a:r>
            <a:r>
              <a:rPr lang="en-US" sz="1000" dirty="0" err="1">
                <a:solidFill>
                  <a:schemeClr val="tx1">
                    <a:lumMod val="75000"/>
                    <a:lumOff val="25000"/>
                  </a:schemeClr>
                </a:solidFill>
              </a:rPr>
              <a:t>vendis</a:t>
            </a:r>
            <a:r>
              <a:rPr lang="en-US" sz="1000" dirty="0">
                <a:solidFill>
                  <a:schemeClr val="tx1">
                    <a:lumMod val="75000"/>
                    <a:lumOff val="25000"/>
                  </a:schemeClr>
                </a:solidFill>
              </a:rPr>
              <a:t>?</a:t>
            </a:r>
          </a:p>
        </p:txBody>
      </p:sp>
      <p:grpSp>
        <p:nvGrpSpPr>
          <p:cNvPr id="89" name="Group 88"/>
          <p:cNvGrpSpPr/>
          <p:nvPr/>
        </p:nvGrpSpPr>
        <p:grpSpPr>
          <a:xfrm>
            <a:off x="571498" y="1206097"/>
            <a:ext cx="2438400" cy="2438398"/>
            <a:chOff x="1021946" y="1245759"/>
            <a:chExt cx="1759354" cy="1759353"/>
          </a:xfrm>
        </p:grpSpPr>
        <p:grpSp>
          <p:nvGrpSpPr>
            <p:cNvPr id="84" name="Group 83"/>
            <p:cNvGrpSpPr/>
            <p:nvPr/>
          </p:nvGrpSpPr>
          <p:grpSpPr>
            <a:xfrm>
              <a:off x="1021946" y="1245759"/>
              <a:ext cx="1759354" cy="1759353"/>
              <a:chOff x="3697288" y="1690687"/>
              <a:chExt cx="1755776" cy="1755776"/>
            </a:xfrm>
          </p:grpSpPr>
          <p:sp>
            <p:nvSpPr>
              <p:cNvPr id="85" name="Freeform 5"/>
              <p:cNvSpPr>
                <a:spLocks/>
              </p:cNvSpPr>
              <p:nvPr/>
            </p:nvSpPr>
            <p:spPr bwMode="auto">
              <a:xfrm>
                <a:off x="3709987" y="1690687"/>
                <a:ext cx="1074738" cy="773113"/>
              </a:xfrm>
              <a:custGeom>
                <a:avLst/>
                <a:gdLst>
                  <a:gd name="T0" fmla="*/ 0 w 285"/>
                  <a:gd name="T1" fmla="*/ 200 h 205"/>
                  <a:gd name="T2" fmla="*/ 31 w 285"/>
                  <a:gd name="T3" fmla="*/ 178 h 205"/>
                  <a:gd name="T4" fmla="*/ 61 w 285"/>
                  <a:gd name="T5" fmla="*/ 205 h 205"/>
                  <a:gd name="T6" fmla="*/ 230 w 285"/>
                  <a:gd name="T7" fmla="*/ 61 h 205"/>
                  <a:gd name="T8" fmla="*/ 257 w 285"/>
                  <a:gd name="T9" fmla="*/ 63 h 205"/>
                  <a:gd name="T10" fmla="*/ 285 w 285"/>
                  <a:gd name="T11" fmla="*/ 34 h 205"/>
                  <a:gd name="T12" fmla="*/ 261 w 285"/>
                  <a:gd name="T13" fmla="*/ 2 h 205"/>
                  <a:gd name="T14" fmla="*/ 230 w 285"/>
                  <a:gd name="T15" fmla="*/ 0 h 205"/>
                  <a:gd name="T16" fmla="*/ 0 w 285"/>
                  <a:gd name="T17" fmla="*/ 20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05">
                    <a:moveTo>
                      <a:pt x="0" y="200"/>
                    </a:moveTo>
                    <a:cubicBezTo>
                      <a:pt x="31" y="178"/>
                      <a:pt x="31" y="178"/>
                      <a:pt x="31" y="178"/>
                    </a:cubicBezTo>
                    <a:cubicBezTo>
                      <a:pt x="44" y="189"/>
                      <a:pt x="53" y="198"/>
                      <a:pt x="61" y="205"/>
                    </a:cubicBezTo>
                    <a:cubicBezTo>
                      <a:pt x="74" y="124"/>
                      <a:pt x="145" y="61"/>
                      <a:pt x="230" y="61"/>
                    </a:cubicBezTo>
                    <a:cubicBezTo>
                      <a:pt x="239" y="61"/>
                      <a:pt x="248" y="62"/>
                      <a:pt x="257" y="63"/>
                    </a:cubicBezTo>
                    <a:cubicBezTo>
                      <a:pt x="285" y="34"/>
                      <a:pt x="285" y="34"/>
                      <a:pt x="285" y="34"/>
                    </a:cubicBezTo>
                    <a:cubicBezTo>
                      <a:pt x="275" y="21"/>
                      <a:pt x="268" y="10"/>
                      <a:pt x="261" y="2"/>
                    </a:cubicBezTo>
                    <a:cubicBezTo>
                      <a:pt x="251" y="0"/>
                      <a:pt x="241" y="0"/>
                      <a:pt x="230" y="0"/>
                    </a:cubicBezTo>
                    <a:cubicBezTo>
                      <a:pt x="112" y="0"/>
                      <a:pt x="15" y="87"/>
                      <a:pt x="0"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86" name="Freeform 6"/>
              <p:cNvSpPr>
                <a:spLocks/>
              </p:cNvSpPr>
              <p:nvPr/>
            </p:nvSpPr>
            <p:spPr bwMode="auto">
              <a:xfrm>
                <a:off x="3697288" y="2362201"/>
                <a:ext cx="777875" cy="1076325"/>
              </a:xfrm>
              <a:custGeom>
                <a:avLst/>
                <a:gdLst>
                  <a:gd name="T0" fmla="*/ 206 w 206"/>
                  <a:gd name="T1" fmla="*/ 223 h 285"/>
                  <a:gd name="T2" fmla="*/ 62 w 206"/>
                  <a:gd name="T3" fmla="*/ 54 h 285"/>
                  <a:gd name="T4" fmla="*/ 64 w 206"/>
                  <a:gd name="T5" fmla="*/ 27 h 285"/>
                  <a:gd name="T6" fmla="*/ 34 w 206"/>
                  <a:gd name="T7" fmla="*/ 0 h 285"/>
                  <a:gd name="T8" fmla="*/ 3 w 206"/>
                  <a:gd name="T9" fmla="*/ 23 h 285"/>
                  <a:gd name="T10" fmla="*/ 0 w 206"/>
                  <a:gd name="T11" fmla="*/ 54 h 285"/>
                  <a:gd name="T12" fmla="*/ 202 w 206"/>
                  <a:gd name="T13" fmla="*/ 285 h 285"/>
                  <a:gd name="T14" fmla="*/ 179 w 206"/>
                  <a:gd name="T15" fmla="*/ 253 h 285"/>
                  <a:gd name="T16" fmla="*/ 206 w 206"/>
                  <a:gd name="T17" fmla="*/ 22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85">
                    <a:moveTo>
                      <a:pt x="206" y="223"/>
                    </a:moveTo>
                    <a:cubicBezTo>
                      <a:pt x="124" y="210"/>
                      <a:pt x="62" y="139"/>
                      <a:pt x="62" y="54"/>
                    </a:cubicBezTo>
                    <a:cubicBezTo>
                      <a:pt x="62" y="45"/>
                      <a:pt x="63" y="36"/>
                      <a:pt x="64" y="27"/>
                    </a:cubicBezTo>
                    <a:cubicBezTo>
                      <a:pt x="34" y="0"/>
                      <a:pt x="34" y="0"/>
                      <a:pt x="34" y="0"/>
                    </a:cubicBezTo>
                    <a:cubicBezTo>
                      <a:pt x="22" y="9"/>
                      <a:pt x="11" y="17"/>
                      <a:pt x="3" y="23"/>
                    </a:cubicBezTo>
                    <a:cubicBezTo>
                      <a:pt x="1" y="33"/>
                      <a:pt x="0" y="44"/>
                      <a:pt x="0" y="54"/>
                    </a:cubicBezTo>
                    <a:cubicBezTo>
                      <a:pt x="0" y="172"/>
                      <a:pt x="88" y="269"/>
                      <a:pt x="202" y="285"/>
                    </a:cubicBezTo>
                    <a:cubicBezTo>
                      <a:pt x="179" y="253"/>
                      <a:pt x="179" y="253"/>
                      <a:pt x="179" y="253"/>
                    </a:cubicBezTo>
                    <a:cubicBezTo>
                      <a:pt x="190" y="240"/>
                      <a:pt x="199" y="231"/>
                      <a:pt x="206" y="22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87" name="Freeform 7"/>
              <p:cNvSpPr>
                <a:spLocks/>
              </p:cNvSpPr>
              <p:nvPr/>
            </p:nvSpPr>
            <p:spPr bwMode="auto">
              <a:xfrm>
                <a:off x="4373563" y="2668588"/>
                <a:ext cx="1073150" cy="777875"/>
              </a:xfrm>
              <a:custGeom>
                <a:avLst/>
                <a:gdLst>
                  <a:gd name="T0" fmla="*/ 253 w 284"/>
                  <a:gd name="T1" fmla="*/ 27 h 206"/>
                  <a:gd name="T2" fmla="*/ 223 w 284"/>
                  <a:gd name="T3" fmla="*/ 0 h 206"/>
                  <a:gd name="T4" fmla="*/ 54 w 284"/>
                  <a:gd name="T5" fmla="*/ 144 h 206"/>
                  <a:gd name="T6" fmla="*/ 27 w 284"/>
                  <a:gd name="T7" fmla="*/ 142 h 206"/>
                  <a:gd name="T8" fmla="*/ 0 w 284"/>
                  <a:gd name="T9" fmla="*/ 172 h 206"/>
                  <a:gd name="T10" fmla="*/ 23 w 284"/>
                  <a:gd name="T11" fmla="*/ 204 h 206"/>
                  <a:gd name="T12" fmla="*/ 54 w 284"/>
                  <a:gd name="T13" fmla="*/ 206 h 206"/>
                  <a:gd name="T14" fmla="*/ 284 w 284"/>
                  <a:gd name="T15" fmla="*/ 5 h 206"/>
                  <a:gd name="T16" fmla="*/ 253 w 284"/>
                  <a:gd name="T17"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06">
                    <a:moveTo>
                      <a:pt x="253" y="27"/>
                    </a:moveTo>
                    <a:cubicBezTo>
                      <a:pt x="240" y="16"/>
                      <a:pt x="230" y="7"/>
                      <a:pt x="223" y="0"/>
                    </a:cubicBezTo>
                    <a:cubicBezTo>
                      <a:pt x="210" y="82"/>
                      <a:pt x="139" y="144"/>
                      <a:pt x="54" y="144"/>
                    </a:cubicBezTo>
                    <a:cubicBezTo>
                      <a:pt x="45" y="144"/>
                      <a:pt x="36" y="144"/>
                      <a:pt x="27" y="142"/>
                    </a:cubicBezTo>
                    <a:cubicBezTo>
                      <a:pt x="0" y="172"/>
                      <a:pt x="0" y="172"/>
                      <a:pt x="0" y="172"/>
                    </a:cubicBezTo>
                    <a:cubicBezTo>
                      <a:pt x="9" y="185"/>
                      <a:pt x="17" y="195"/>
                      <a:pt x="23" y="204"/>
                    </a:cubicBezTo>
                    <a:cubicBezTo>
                      <a:pt x="33" y="205"/>
                      <a:pt x="43" y="206"/>
                      <a:pt x="54" y="206"/>
                    </a:cubicBezTo>
                    <a:cubicBezTo>
                      <a:pt x="172" y="206"/>
                      <a:pt x="269" y="118"/>
                      <a:pt x="284" y="5"/>
                    </a:cubicBezTo>
                    <a:cubicBezTo>
                      <a:pt x="253" y="27"/>
                      <a:pt x="253" y="27"/>
                      <a:pt x="253"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88" name="Freeform 8"/>
              <p:cNvSpPr>
                <a:spLocks/>
              </p:cNvSpPr>
              <p:nvPr/>
            </p:nvSpPr>
            <p:spPr bwMode="auto">
              <a:xfrm>
                <a:off x="4679951" y="1697038"/>
                <a:ext cx="773113" cy="1073150"/>
              </a:xfrm>
              <a:custGeom>
                <a:avLst/>
                <a:gdLst>
                  <a:gd name="T0" fmla="*/ 0 w 205"/>
                  <a:gd name="T1" fmla="*/ 61 h 284"/>
                  <a:gd name="T2" fmla="*/ 144 w 205"/>
                  <a:gd name="T3" fmla="*/ 230 h 284"/>
                  <a:gd name="T4" fmla="*/ 142 w 205"/>
                  <a:gd name="T5" fmla="*/ 257 h 284"/>
                  <a:gd name="T6" fmla="*/ 171 w 205"/>
                  <a:gd name="T7" fmla="*/ 284 h 284"/>
                  <a:gd name="T8" fmla="*/ 203 w 205"/>
                  <a:gd name="T9" fmla="*/ 261 h 284"/>
                  <a:gd name="T10" fmla="*/ 205 w 205"/>
                  <a:gd name="T11" fmla="*/ 230 h 284"/>
                  <a:gd name="T12" fmla="*/ 4 w 205"/>
                  <a:gd name="T13" fmla="*/ 0 h 284"/>
                  <a:gd name="T14" fmla="*/ 27 w 205"/>
                  <a:gd name="T15" fmla="*/ 31 h 284"/>
                  <a:gd name="T16" fmla="*/ 0 w 205"/>
                  <a:gd name="T1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84">
                    <a:moveTo>
                      <a:pt x="0" y="61"/>
                    </a:moveTo>
                    <a:cubicBezTo>
                      <a:pt x="81" y="74"/>
                      <a:pt x="144" y="145"/>
                      <a:pt x="144" y="230"/>
                    </a:cubicBezTo>
                    <a:cubicBezTo>
                      <a:pt x="144" y="239"/>
                      <a:pt x="143" y="248"/>
                      <a:pt x="142" y="257"/>
                    </a:cubicBezTo>
                    <a:cubicBezTo>
                      <a:pt x="171" y="284"/>
                      <a:pt x="171" y="284"/>
                      <a:pt x="171" y="284"/>
                    </a:cubicBezTo>
                    <a:cubicBezTo>
                      <a:pt x="184" y="275"/>
                      <a:pt x="195" y="268"/>
                      <a:pt x="203" y="261"/>
                    </a:cubicBezTo>
                    <a:cubicBezTo>
                      <a:pt x="204" y="251"/>
                      <a:pt x="205" y="241"/>
                      <a:pt x="205" y="230"/>
                    </a:cubicBezTo>
                    <a:cubicBezTo>
                      <a:pt x="205" y="112"/>
                      <a:pt x="118" y="15"/>
                      <a:pt x="4" y="0"/>
                    </a:cubicBezTo>
                    <a:cubicBezTo>
                      <a:pt x="27" y="31"/>
                      <a:pt x="27" y="31"/>
                      <a:pt x="27" y="31"/>
                    </a:cubicBezTo>
                    <a:cubicBezTo>
                      <a:pt x="16" y="44"/>
                      <a:pt x="7" y="54"/>
                      <a:pt x="0"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grpSp>
        <p:sp>
          <p:nvSpPr>
            <p:cNvPr id="35" name="Oval 34"/>
            <p:cNvSpPr/>
            <p:nvPr/>
          </p:nvSpPr>
          <p:spPr bwMode="auto">
            <a:xfrm>
              <a:off x="1246738" y="1470555"/>
              <a:ext cx="1309772" cy="1309764"/>
            </a:xfrm>
            <a:prstGeom prst="ellipse">
              <a:avLst/>
            </a:prstGeom>
            <a:solidFill>
              <a:schemeClr val="bg1">
                <a:lumMod val="95000"/>
              </a:schemeClr>
            </a:solidFill>
            <a:ln w="28575">
              <a:solidFill>
                <a:schemeClr val="bg1"/>
              </a:solidFill>
              <a:round/>
              <a:headEnd/>
              <a:tailEn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sz="2400" dirty="0"/>
            </a:p>
          </p:txBody>
        </p:sp>
      </p:grpSp>
      <p:sp>
        <p:nvSpPr>
          <p:cNvPr id="38" name="Rectangle 37"/>
          <p:cNvSpPr/>
          <p:nvPr/>
        </p:nvSpPr>
        <p:spPr>
          <a:xfrm rot="19288579">
            <a:off x="764120" y="1483691"/>
            <a:ext cx="862250"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39" name="Rectangle 38"/>
          <p:cNvSpPr/>
          <p:nvPr/>
        </p:nvSpPr>
        <p:spPr>
          <a:xfrm rot="3192639" flipH="1">
            <a:off x="2137484" y="1698463"/>
            <a:ext cx="904117"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40" name="Rectangle 39"/>
          <p:cNvSpPr/>
          <p:nvPr/>
        </p:nvSpPr>
        <p:spPr>
          <a:xfrm rot="19555073" flipH="1">
            <a:off x="1849226" y="3209868"/>
            <a:ext cx="1060554"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41" name="Rectangle 40"/>
          <p:cNvSpPr/>
          <p:nvPr/>
        </p:nvSpPr>
        <p:spPr>
          <a:xfrm rot="3502745" flipH="1">
            <a:off x="388301" y="2892631"/>
            <a:ext cx="1060554"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42" name="Rectangle 41"/>
          <p:cNvSpPr/>
          <p:nvPr/>
        </p:nvSpPr>
        <p:spPr>
          <a:xfrm flipH="1">
            <a:off x="1160598" y="2403672"/>
            <a:ext cx="1295301" cy="215444"/>
          </a:xfrm>
          <a:prstGeom prst="rect">
            <a:avLst/>
          </a:prstGeom>
        </p:spPr>
        <p:txBody>
          <a:bodyPr wrap="square" lIns="0" tIns="0" rIns="0" bIns="0" anchor="ctr">
            <a:spAutoFit/>
          </a:bodyPr>
          <a:lstStyle/>
          <a:p>
            <a:pPr algn="ctr"/>
            <a:r>
              <a:rPr lang="en-US" sz="1400" dirty="0">
                <a:solidFill>
                  <a:schemeClr val="tx1">
                    <a:lumMod val="75000"/>
                    <a:lumOff val="25000"/>
                  </a:schemeClr>
                </a:solidFill>
                <a:latin typeface="+mj-lt"/>
              </a:rPr>
              <a:t>Topic One</a:t>
            </a:r>
            <a:endParaRPr lang="ar-IQ" sz="1400" dirty="0">
              <a:solidFill>
                <a:schemeClr val="tx1">
                  <a:lumMod val="75000"/>
                  <a:lumOff val="25000"/>
                </a:schemeClr>
              </a:solidFill>
              <a:latin typeface="+mj-lt"/>
            </a:endParaRPr>
          </a:p>
        </p:txBody>
      </p:sp>
      <p:grpSp>
        <p:nvGrpSpPr>
          <p:cNvPr id="128" name="Group 127"/>
          <p:cNvGrpSpPr/>
          <p:nvPr/>
        </p:nvGrpSpPr>
        <p:grpSpPr>
          <a:xfrm>
            <a:off x="3352800" y="1206097"/>
            <a:ext cx="2438400" cy="2438398"/>
            <a:chOff x="1021946" y="1245759"/>
            <a:chExt cx="1759354" cy="1759353"/>
          </a:xfrm>
        </p:grpSpPr>
        <p:grpSp>
          <p:nvGrpSpPr>
            <p:cNvPr id="134" name="Group 133"/>
            <p:cNvGrpSpPr/>
            <p:nvPr/>
          </p:nvGrpSpPr>
          <p:grpSpPr>
            <a:xfrm>
              <a:off x="1021946" y="1245759"/>
              <a:ext cx="1759354" cy="1759353"/>
              <a:chOff x="3697288" y="1690687"/>
              <a:chExt cx="1755776" cy="1755776"/>
            </a:xfrm>
          </p:grpSpPr>
          <p:sp>
            <p:nvSpPr>
              <p:cNvPr id="136" name="Freeform 5"/>
              <p:cNvSpPr>
                <a:spLocks/>
              </p:cNvSpPr>
              <p:nvPr/>
            </p:nvSpPr>
            <p:spPr bwMode="auto">
              <a:xfrm>
                <a:off x="3709987" y="1690687"/>
                <a:ext cx="1074738" cy="773113"/>
              </a:xfrm>
              <a:custGeom>
                <a:avLst/>
                <a:gdLst>
                  <a:gd name="T0" fmla="*/ 0 w 285"/>
                  <a:gd name="T1" fmla="*/ 200 h 205"/>
                  <a:gd name="T2" fmla="*/ 31 w 285"/>
                  <a:gd name="T3" fmla="*/ 178 h 205"/>
                  <a:gd name="T4" fmla="*/ 61 w 285"/>
                  <a:gd name="T5" fmla="*/ 205 h 205"/>
                  <a:gd name="T6" fmla="*/ 230 w 285"/>
                  <a:gd name="T7" fmla="*/ 61 h 205"/>
                  <a:gd name="T8" fmla="*/ 257 w 285"/>
                  <a:gd name="T9" fmla="*/ 63 h 205"/>
                  <a:gd name="T10" fmla="*/ 285 w 285"/>
                  <a:gd name="T11" fmla="*/ 34 h 205"/>
                  <a:gd name="T12" fmla="*/ 261 w 285"/>
                  <a:gd name="T13" fmla="*/ 2 h 205"/>
                  <a:gd name="T14" fmla="*/ 230 w 285"/>
                  <a:gd name="T15" fmla="*/ 0 h 205"/>
                  <a:gd name="T16" fmla="*/ 0 w 285"/>
                  <a:gd name="T17" fmla="*/ 20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05">
                    <a:moveTo>
                      <a:pt x="0" y="200"/>
                    </a:moveTo>
                    <a:cubicBezTo>
                      <a:pt x="31" y="178"/>
                      <a:pt x="31" y="178"/>
                      <a:pt x="31" y="178"/>
                    </a:cubicBezTo>
                    <a:cubicBezTo>
                      <a:pt x="44" y="189"/>
                      <a:pt x="53" y="198"/>
                      <a:pt x="61" y="205"/>
                    </a:cubicBezTo>
                    <a:cubicBezTo>
                      <a:pt x="74" y="124"/>
                      <a:pt x="145" y="61"/>
                      <a:pt x="230" y="61"/>
                    </a:cubicBezTo>
                    <a:cubicBezTo>
                      <a:pt x="239" y="61"/>
                      <a:pt x="248" y="62"/>
                      <a:pt x="257" y="63"/>
                    </a:cubicBezTo>
                    <a:cubicBezTo>
                      <a:pt x="285" y="34"/>
                      <a:pt x="285" y="34"/>
                      <a:pt x="285" y="34"/>
                    </a:cubicBezTo>
                    <a:cubicBezTo>
                      <a:pt x="275" y="21"/>
                      <a:pt x="268" y="10"/>
                      <a:pt x="261" y="2"/>
                    </a:cubicBezTo>
                    <a:cubicBezTo>
                      <a:pt x="251" y="0"/>
                      <a:pt x="241" y="0"/>
                      <a:pt x="230" y="0"/>
                    </a:cubicBezTo>
                    <a:cubicBezTo>
                      <a:pt x="112" y="0"/>
                      <a:pt x="15" y="87"/>
                      <a:pt x="0"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137" name="Freeform 6"/>
              <p:cNvSpPr>
                <a:spLocks/>
              </p:cNvSpPr>
              <p:nvPr/>
            </p:nvSpPr>
            <p:spPr bwMode="auto">
              <a:xfrm>
                <a:off x="3697288" y="2362201"/>
                <a:ext cx="777875" cy="1076325"/>
              </a:xfrm>
              <a:custGeom>
                <a:avLst/>
                <a:gdLst>
                  <a:gd name="T0" fmla="*/ 206 w 206"/>
                  <a:gd name="T1" fmla="*/ 223 h 285"/>
                  <a:gd name="T2" fmla="*/ 62 w 206"/>
                  <a:gd name="T3" fmla="*/ 54 h 285"/>
                  <a:gd name="T4" fmla="*/ 64 w 206"/>
                  <a:gd name="T5" fmla="*/ 27 h 285"/>
                  <a:gd name="T6" fmla="*/ 34 w 206"/>
                  <a:gd name="T7" fmla="*/ 0 h 285"/>
                  <a:gd name="T8" fmla="*/ 3 w 206"/>
                  <a:gd name="T9" fmla="*/ 23 h 285"/>
                  <a:gd name="T10" fmla="*/ 0 w 206"/>
                  <a:gd name="T11" fmla="*/ 54 h 285"/>
                  <a:gd name="T12" fmla="*/ 202 w 206"/>
                  <a:gd name="T13" fmla="*/ 285 h 285"/>
                  <a:gd name="T14" fmla="*/ 179 w 206"/>
                  <a:gd name="T15" fmla="*/ 253 h 285"/>
                  <a:gd name="T16" fmla="*/ 206 w 206"/>
                  <a:gd name="T17" fmla="*/ 22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85">
                    <a:moveTo>
                      <a:pt x="206" y="223"/>
                    </a:moveTo>
                    <a:cubicBezTo>
                      <a:pt x="124" y="210"/>
                      <a:pt x="62" y="139"/>
                      <a:pt x="62" y="54"/>
                    </a:cubicBezTo>
                    <a:cubicBezTo>
                      <a:pt x="62" y="45"/>
                      <a:pt x="63" y="36"/>
                      <a:pt x="64" y="27"/>
                    </a:cubicBezTo>
                    <a:cubicBezTo>
                      <a:pt x="34" y="0"/>
                      <a:pt x="34" y="0"/>
                      <a:pt x="34" y="0"/>
                    </a:cubicBezTo>
                    <a:cubicBezTo>
                      <a:pt x="22" y="9"/>
                      <a:pt x="11" y="17"/>
                      <a:pt x="3" y="23"/>
                    </a:cubicBezTo>
                    <a:cubicBezTo>
                      <a:pt x="1" y="33"/>
                      <a:pt x="0" y="44"/>
                      <a:pt x="0" y="54"/>
                    </a:cubicBezTo>
                    <a:cubicBezTo>
                      <a:pt x="0" y="172"/>
                      <a:pt x="88" y="269"/>
                      <a:pt x="202" y="285"/>
                    </a:cubicBezTo>
                    <a:cubicBezTo>
                      <a:pt x="179" y="253"/>
                      <a:pt x="179" y="253"/>
                      <a:pt x="179" y="253"/>
                    </a:cubicBezTo>
                    <a:cubicBezTo>
                      <a:pt x="190" y="240"/>
                      <a:pt x="199" y="231"/>
                      <a:pt x="206" y="22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138" name="Freeform 7"/>
              <p:cNvSpPr>
                <a:spLocks/>
              </p:cNvSpPr>
              <p:nvPr/>
            </p:nvSpPr>
            <p:spPr bwMode="auto">
              <a:xfrm>
                <a:off x="4373563" y="2668588"/>
                <a:ext cx="1073150" cy="777875"/>
              </a:xfrm>
              <a:custGeom>
                <a:avLst/>
                <a:gdLst>
                  <a:gd name="T0" fmla="*/ 253 w 284"/>
                  <a:gd name="T1" fmla="*/ 27 h 206"/>
                  <a:gd name="T2" fmla="*/ 223 w 284"/>
                  <a:gd name="T3" fmla="*/ 0 h 206"/>
                  <a:gd name="T4" fmla="*/ 54 w 284"/>
                  <a:gd name="T5" fmla="*/ 144 h 206"/>
                  <a:gd name="T6" fmla="*/ 27 w 284"/>
                  <a:gd name="T7" fmla="*/ 142 h 206"/>
                  <a:gd name="T8" fmla="*/ 0 w 284"/>
                  <a:gd name="T9" fmla="*/ 172 h 206"/>
                  <a:gd name="T10" fmla="*/ 23 w 284"/>
                  <a:gd name="T11" fmla="*/ 204 h 206"/>
                  <a:gd name="T12" fmla="*/ 54 w 284"/>
                  <a:gd name="T13" fmla="*/ 206 h 206"/>
                  <a:gd name="T14" fmla="*/ 284 w 284"/>
                  <a:gd name="T15" fmla="*/ 5 h 206"/>
                  <a:gd name="T16" fmla="*/ 253 w 284"/>
                  <a:gd name="T17"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06">
                    <a:moveTo>
                      <a:pt x="253" y="27"/>
                    </a:moveTo>
                    <a:cubicBezTo>
                      <a:pt x="240" y="16"/>
                      <a:pt x="230" y="7"/>
                      <a:pt x="223" y="0"/>
                    </a:cubicBezTo>
                    <a:cubicBezTo>
                      <a:pt x="210" y="82"/>
                      <a:pt x="139" y="144"/>
                      <a:pt x="54" y="144"/>
                    </a:cubicBezTo>
                    <a:cubicBezTo>
                      <a:pt x="45" y="144"/>
                      <a:pt x="36" y="144"/>
                      <a:pt x="27" y="142"/>
                    </a:cubicBezTo>
                    <a:cubicBezTo>
                      <a:pt x="0" y="172"/>
                      <a:pt x="0" y="172"/>
                      <a:pt x="0" y="172"/>
                    </a:cubicBezTo>
                    <a:cubicBezTo>
                      <a:pt x="9" y="185"/>
                      <a:pt x="17" y="195"/>
                      <a:pt x="23" y="204"/>
                    </a:cubicBezTo>
                    <a:cubicBezTo>
                      <a:pt x="33" y="205"/>
                      <a:pt x="43" y="206"/>
                      <a:pt x="54" y="206"/>
                    </a:cubicBezTo>
                    <a:cubicBezTo>
                      <a:pt x="172" y="206"/>
                      <a:pt x="269" y="118"/>
                      <a:pt x="284" y="5"/>
                    </a:cubicBezTo>
                    <a:cubicBezTo>
                      <a:pt x="253" y="27"/>
                      <a:pt x="253" y="27"/>
                      <a:pt x="253"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139" name="Freeform 8"/>
              <p:cNvSpPr>
                <a:spLocks/>
              </p:cNvSpPr>
              <p:nvPr/>
            </p:nvSpPr>
            <p:spPr bwMode="auto">
              <a:xfrm>
                <a:off x="4679951" y="1697038"/>
                <a:ext cx="773113" cy="1073150"/>
              </a:xfrm>
              <a:custGeom>
                <a:avLst/>
                <a:gdLst>
                  <a:gd name="T0" fmla="*/ 0 w 205"/>
                  <a:gd name="T1" fmla="*/ 61 h 284"/>
                  <a:gd name="T2" fmla="*/ 144 w 205"/>
                  <a:gd name="T3" fmla="*/ 230 h 284"/>
                  <a:gd name="T4" fmla="*/ 142 w 205"/>
                  <a:gd name="T5" fmla="*/ 257 h 284"/>
                  <a:gd name="T6" fmla="*/ 171 w 205"/>
                  <a:gd name="T7" fmla="*/ 284 h 284"/>
                  <a:gd name="T8" fmla="*/ 203 w 205"/>
                  <a:gd name="T9" fmla="*/ 261 h 284"/>
                  <a:gd name="T10" fmla="*/ 205 w 205"/>
                  <a:gd name="T11" fmla="*/ 230 h 284"/>
                  <a:gd name="T12" fmla="*/ 4 w 205"/>
                  <a:gd name="T13" fmla="*/ 0 h 284"/>
                  <a:gd name="T14" fmla="*/ 27 w 205"/>
                  <a:gd name="T15" fmla="*/ 31 h 284"/>
                  <a:gd name="T16" fmla="*/ 0 w 205"/>
                  <a:gd name="T1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84">
                    <a:moveTo>
                      <a:pt x="0" y="61"/>
                    </a:moveTo>
                    <a:cubicBezTo>
                      <a:pt x="81" y="74"/>
                      <a:pt x="144" y="145"/>
                      <a:pt x="144" y="230"/>
                    </a:cubicBezTo>
                    <a:cubicBezTo>
                      <a:pt x="144" y="239"/>
                      <a:pt x="143" y="248"/>
                      <a:pt x="142" y="257"/>
                    </a:cubicBezTo>
                    <a:cubicBezTo>
                      <a:pt x="171" y="284"/>
                      <a:pt x="171" y="284"/>
                      <a:pt x="171" y="284"/>
                    </a:cubicBezTo>
                    <a:cubicBezTo>
                      <a:pt x="184" y="275"/>
                      <a:pt x="195" y="268"/>
                      <a:pt x="203" y="261"/>
                    </a:cubicBezTo>
                    <a:cubicBezTo>
                      <a:pt x="204" y="251"/>
                      <a:pt x="205" y="241"/>
                      <a:pt x="205" y="230"/>
                    </a:cubicBezTo>
                    <a:cubicBezTo>
                      <a:pt x="205" y="112"/>
                      <a:pt x="118" y="15"/>
                      <a:pt x="4" y="0"/>
                    </a:cubicBezTo>
                    <a:cubicBezTo>
                      <a:pt x="27" y="31"/>
                      <a:pt x="27" y="31"/>
                      <a:pt x="27" y="31"/>
                    </a:cubicBezTo>
                    <a:cubicBezTo>
                      <a:pt x="16" y="44"/>
                      <a:pt x="7" y="54"/>
                      <a:pt x="0"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grpSp>
        <p:sp>
          <p:nvSpPr>
            <p:cNvPr id="135" name="Oval 134"/>
            <p:cNvSpPr/>
            <p:nvPr/>
          </p:nvSpPr>
          <p:spPr bwMode="auto">
            <a:xfrm>
              <a:off x="1246738" y="1470555"/>
              <a:ext cx="1309772" cy="1309764"/>
            </a:xfrm>
            <a:prstGeom prst="ellipse">
              <a:avLst/>
            </a:prstGeom>
            <a:solidFill>
              <a:schemeClr val="bg1">
                <a:lumMod val="95000"/>
              </a:schemeClr>
            </a:solidFill>
            <a:ln w="28575">
              <a:solidFill>
                <a:schemeClr val="bg1"/>
              </a:solidFill>
              <a:round/>
              <a:headEnd/>
              <a:tailEn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sz="2400" dirty="0"/>
            </a:p>
          </p:txBody>
        </p:sp>
      </p:grpSp>
      <p:sp>
        <p:nvSpPr>
          <p:cNvPr id="129" name="Rectangle 128"/>
          <p:cNvSpPr/>
          <p:nvPr/>
        </p:nvSpPr>
        <p:spPr>
          <a:xfrm rot="19288579">
            <a:off x="3545422" y="1483691"/>
            <a:ext cx="862250"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130" name="Rectangle 129"/>
          <p:cNvSpPr/>
          <p:nvPr/>
        </p:nvSpPr>
        <p:spPr>
          <a:xfrm rot="3192639" flipH="1">
            <a:off x="4918786" y="1698463"/>
            <a:ext cx="904117"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131" name="Rectangle 130"/>
          <p:cNvSpPr/>
          <p:nvPr/>
        </p:nvSpPr>
        <p:spPr>
          <a:xfrm rot="19555073" flipH="1">
            <a:off x="4630528" y="3209868"/>
            <a:ext cx="1060554"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132" name="Rectangle 131"/>
          <p:cNvSpPr/>
          <p:nvPr/>
        </p:nvSpPr>
        <p:spPr>
          <a:xfrm rot="3502745" flipH="1">
            <a:off x="3169603" y="2892631"/>
            <a:ext cx="1060554"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133" name="Rectangle 132"/>
          <p:cNvSpPr/>
          <p:nvPr/>
        </p:nvSpPr>
        <p:spPr>
          <a:xfrm flipH="1">
            <a:off x="3941900" y="2403672"/>
            <a:ext cx="1295301" cy="215444"/>
          </a:xfrm>
          <a:prstGeom prst="rect">
            <a:avLst/>
          </a:prstGeom>
        </p:spPr>
        <p:txBody>
          <a:bodyPr wrap="square" lIns="0" tIns="0" rIns="0" bIns="0" anchor="ctr">
            <a:spAutoFit/>
          </a:bodyPr>
          <a:lstStyle/>
          <a:p>
            <a:pPr algn="ctr"/>
            <a:r>
              <a:rPr lang="en-US" sz="1400" dirty="0">
                <a:solidFill>
                  <a:schemeClr val="tx1">
                    <a:lumMod val="75000"/>
                    <a:lumOff val="25000"/>
                  </a:schemeClr>
                </a:solidFill>
                <a:latin typeface="+mj-lt"/>
              </a:rPr>
              <a:t>Topic Two</a:t>
            </a:r>
            <a:endParaRPr lang="ar-IQ" sz="1400" dirty="0">
              <a:solidFill>
                <a:schemeClr val="tx1">
                  <a:lumMod val="75000"/>
                  <a:lumOff val="25000"/>
                </a:schemeClr>
              </a:solidFill>
              <a:latin typeface="+mj-lt"/>
            </a:endParaRPr>
          </a:p>
        </p:txBody>
      </p:sp>
      <p:grpSp>
        <p:nvGrpSpPr>
          <p:cNvPr id="144" name="Group 143"/>
          <p:cNvGrpSpPr/>
          <p:nvPr/>
        </p:nvGrpSpPr>
        <p:grpSpPr>
          <a:xfrm>
            <a:off x="6134102" y="1206097"/>
            <a:ext cx="2438400" cy="2438398"/>
            <a:chOff x="1021946" y="1245759"/>
            <a:chExt cx="1759354" cy="1759353"/>
          </a:xfrm>
        </p:grpSpPr>
        <p:grpSp>
          <p:nvGrpSpPr>
            <p:cNvPr id="150" name="Group 149"/>
            <p:cNvGrpSpPr/>
            <p:nvPr/>
          </p:nvGrpSpPr>
          <p:grpSpPr>
            <a:xfrm>
              <a:off x="1021946" y="1245759"/>
              <a:ext cx="1759354" cy="1759353"/>
              <a:chOff x="3697288" y="1690687"/>
              <a:chExt cx="1755776" cy="1755776"/>
            </a:xfrm>
          </p:grpSpPr>
          <p:sp>
            <p:nvSpPr>
              <p:cNvPr id="152" name="Freeform 5"/>
              <p:cNvSpPr>
                <a:spLocks/>
              </p:cNvSpPr>
              <p:nvPr/>
            </p:nvSpPr>
            <p:spPr bwMode="auto">
              <a:xfrm>
                <a:off x="3709987" y="1690687"/>
                <a:ext cx="1074738" cy="773113"/>
              </a:xfrm>
              <a:custGeom>
                <a:avLst/>
                <a:gdLst>
                  <a:gd name="T0" fmla="*/ 0 w 285"/>
                  <a:gd name="T1" fmla="*/ 200 h 205"/>
                  <a:gd name="T2" fmla="*/ 31 w 285"/>
                  <a:gd name="T3" fmla="*/ 178 h 205"/>
                  <a:gd name="T4" fmla="*/ 61 w 285"/>
                  <a:gd name="T5" fmla="*/ 205 h 205"/>
                  <a:gd name="T6" fmla="*/ 230 w 285"/>
                  <a:gd name="T7" fmla="*/ 61 h 205"/>
                  <a:gd name="T8" fmla="*/ 257 w 285"/>
                  <a:gd name="T9" fmla="*/ 63 h 205"/>
                  <a:gd name="T10" fmla="*/ 285 w 285"/>
                  <a:gd name="T11" fmla="*/ 34 h 205"/>
                  <a:gd name="T12" fmla="*/ 261 w 285"/>
                  <a:gd name="T13" fmla="*/ 2 h 205"/>
                  <a:gd name="T14" fmla="*/ 230 w 285"/>
                  <a:gd name="T15" fmla="*/ 0 h 205"/>
                  <a:gd name="T16" fmla="*/ 0 w 285"/>
                  <a:gd name="T17" fmla="*/ 20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05">
                    <a:moveTo>
                      <a:pt x="0" y="200"/>
                    </a:moveTo>
                    <a:cubicBezTo>
                      <a:pt x="31" y="178"/>
                      <a:pt x="31" y="178"/>
                      <a:pt x="31" y="178"/>
                    </a:cubicBezTo>
                    <a:cubicBezTo>
                      <a:pt x="44" y="189"/>
                      <a:pt x="53" y="198"/>
                      <a:pt x="61" y="205"/>
                    </a:cubicBezTo>
                    <a:cubicBezTo>
                      <a:pt x="74" y="124"/>
                      <a:pt x="145" y="61"/>
                      <a:pt x="230" y="61"/>
                    </a:cubicBezTo>
                    <a:cubicBezTo>
                      <a:pt x="239" y="61"/>
                      <a:pt x="248" y="62"/>
                      <a:pt x="257" y="63"/>
                    </a:cubicBezTo>
                    <a:cubicBezTo>
                      <a:pt x="285" y="34"/>
                      <a:pt x="285" y="34"/>
                      <a:pt x="285" y="34"/>
                    </a:cubicBezTo>
                    <a:cubicBezTo>
                      <a:pt x="275" y="21"/>
                      <a:pt x="268" y="10"/>
                      <a:pt x="261" y="2"/>
                    </a:cubicBezTo>
                    <a:cubicBezTo>
                      <a:pt x="251" y="0"/>
                      <a:pt x="241" y="0"/>
                      <a:pt x="230" y="0"/>
                    </a:cubicBezTo>
                    <a:cubicBezTo>
                      <a:pt x="112" y="0"/>
                      <a:pt x="15" y="87"/>
                      <a:pt x="0"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153" name="Freeform 6"/>
              <p:cNvSpPr>
                <a:spLocks/>
              </p:cNvSpPr>
              <p:nvPr/>
            </p:nvSpPr>
            <p:spPr bwMode="auto">
              <a:xfrm>
                <a:off x="3697288" y="2362201"/>
                <a:ext cx="777875" cy="1076325"/>
              </a:xfrm>
              <a:custGeom>
                <a:avLst/>
                <a:gdLst>
                  <a:gd name="T0" fmla="*/ 206 w 206"/>
                  <a:gd name="T1" fmla="*/ 223 h 285"/>
                  <a:gd name="T2" fmla="*/ 62 w 206"/>
                  <a:gd name="T3" fmla="*/ 54 h 285"/>
                  <a:gd name="T4" fmla="*/ 64 w 206"/>
                  <a:gd name="T5" fmla="*/ 27 h 285"/>
                  <a:gd name="T6" fmla="*/ 34 w 206"/>
                  <a:gd name="T7" fmla="*/ 0 h 285"/>
                  <a:gd name="T8" fmla="*/ 3 w 206"/>
                  <a:gd name="T9" fmla="*/ 23 h 285"/>
                  <a:gd name="T10" fmla="*/ 0 w 206"/>
                  <a:gd name="T11" fmla="*/ 54 h 285"/>
                  <a:gd name="T12" fmla="*/ 202 w 206"/>
                  <a:gd name="T13" fmla="*/ 285 h 285"/>
                  <a:gd name="T14" fmla="*/ 179 w 206"/>
                  <a:gd name="T15" fmla="*/ 253 h 285"/>
                  <a:gd name="T16" fmla="*/ 206 w 206"/>
                  <a:gd name="T17" fmla="*/ 22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85">
                    <a:moveTo>
                      <a:pt x="206" y="223"/>
                    </a:moveTo>
                    <a:cubicBezTo>
                      <a:pt x="124" y="210"/>
                      <a:pt x="62" y="139"/>
                      <a:pt x="62" y="54"/>
                    </a:cubicBezTo>
                    <a:cubicBezTo>
                      <a:pt x="62" y="45"/>
                      <a:pt x="63" y="36"/>
                      <a:pt x="64" y="27"/>
                    </a:cubicBezTo>
                    <a:cubicBezTo>
                      <a:pt x="34" y="0"/>
                      <a:pt x="34" y="0"/>
                      <a:pt x="34" y="0"/>
                    </a:cubicBezTo>
                    <a:cubicBezTo>
                      <a:pt x="22" y="9"/>
                      <a:pt x="11" y="17"/>
                      <a:pt x="3" y="23"/>
                    </a:cubicBezTo>
                    <a:cubicBezTo>
                      <a:pt x="1" y="33"/>
                      <a:pt x="0" y="44"/>
                      <a:pt x="0" y="54"/>
                    </a:cubicBezTo>
                    <a:cubicBezTo>
                      <a:pt x="0" y="172"/>
                      <a:pt x="88" y="269"/>
                      <a:pt x="202" y="285"/>
                    </a:cubicBezTo>
                    <a:cubicBezTo>
                      <a:pt x="179" y="253"/>
                      <a:pt x="179" y="253"/>
                      <a:pt x="179" y="253"/>
                    </a:cubicBezTo>
                    <a:cubicBezTo>
                      <a:pt x="190" y="240"/>
                      <a:pt x="199" y="231"/>
                      <a:pt x="206" y="22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154" name="Freeform 7"/>
              <p:cNvSpPr>
                <a:spLocks/>
              </p:cNvSpPr>
              <p:nvPr/>
            </p:nvSpPr>
            <p:spPr bwMode="auto">
              <a:xfrm>
                <a:off x="4373563" y="2668588"/>
                <a:ext cx="1073150" cy="777875"/>
              </a:xfrm>
              <a:custGeom>
                <a:avLst/>
                <a:gdLst>
                  <a:gd name="T0" fmla="*/ 253 w 284"/>
                  <a:gd name="T1" fmla="*/ 27 h 206"/>
                  <a:gd name="T2" fmla="*/ 223 w 284"/>
                  <a:gd name="T3" fmla="*/ 0 h 206"/>
                  <a:gd name="T4" fmla="*/ 54 w 284"/>
                  <a:gd name="T5" fmla="*/ 144 h 206"/>
                  <a:gd name="T6" fmla="*/ 27 w 284"/>
                  <a:gd name="T7" fmla="*/ 142 h 206"/>
                  <a:gd name="T8" fmla="*/ 0 w 284"/>
                  <a:gd name="T9" fmla="*/ 172 h 206"/>
                  <a:gd name="T10" fmla="*/ 23 w 284"/>
                  <a:gd name="T11" fmla="*/ 204 h 206"/>
                  <a:gd name="T12" fmla="*/ 54 w 284"/>
                  <a:gd name="T13" fmla="*/ 206 h 206"/>
                  <a:gd name="T14" fmla="*/ 284 w 284"/>
                  <a:gd name="T15" fmla="*/ 5 h 206"/>
                  <a:gd name="T16" fmla="*/ 253 w 284"/>
                  <a:gd name="T17"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06">
                    <a:moveTo>
                      <a:pt x="253" y="27"/>
                    </a:moveTo>
                    <a:cubicBezTo>
                      <a:pt x="240" y="16"/>
                      <a:pt x="230" y="7"/>
                      <a:pt x="223" y="0"/>
                    </a:cubicBezTo>
                    <a:cubicBezTo>
                      <a:pt x="210" y="82"/>
                      <a:pt x="139" y="144"/>
                      <a:pt x="54" y="144"/>
                    </a:cubicBezTo>
                    <a:cubicBezTo>
                      <a:pt x="45" y="144"/>
                      <a:pt x="36" y="144"/>
                      <a:pt x="27" y="142"/>
                    </a:cubicBezTo>
                    <a:cubicBezTo>
                      <a:pt x="0" y="172"/>
                      <a:pt x="0" y="172"/>
                      <a:pt x="0" y="172"/>
                    </a:cubicBezTo>
                    <a:cubicBezTo>
                      <a:pt x="9" y="185"/>
                      <a:pt x="17" y="195"/>
                      <a:pt x="23" y="204"/>
                    </a:cubicBezTo>
                    <a:cubicBezTo>
                      <a:pt x="33" y="205"/>
                      <a:pt x="43" y="206"/>
                      <a:pt x="54" y="206"/>
                    </a:cubicBezTo>
                    <a:cubicBezTo>
                      <a:pt x="172" y="206"/>
                      <a:pt x="269" y="118"/>
                      <a:pt x="284" y="5"/>
                    </a:cubicBezTo>
                    <a:cubicBezTo>
                      <a:pt x="253" y="27"/>
                      <a:pt x="253" y="27"/>
                      <a:pt x="253"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sp>
            <p:nvSpPr>
              <p:cNvPr id="155" name="Freeform 8"/>
              <p:cNvSpPr>
                <a:spLocks/>
              </p:cNvSpPr>
              <p:nvPr/>
            </p:nvSpPr>
            <p:spPr bwMode="auto">
              <a:xfrm>
                <a:off x="4679951" y="1697038"/>
                <a:ext cx="773113" cy="1073150"/>
              </a:xfrm>
              <a:custGeom>
                <a:avLst/>
                <a:gdLst>
                  <a:gd name="T0" fmla="*/ 0 w 205"/>
                  <a:gd name="T1" fmla="*/ 61 h 284"/>
                  <a:gd name="T2" fmla="*/ 144 w 205"/>
                  <a:gd name="T3" fmla="*/ 230 h 284"/>
                  <a:gd name="T4" fmla="*/ 142 w 205"/>
                  <a:gd name="T5" fmla="*/ 257 h 284"/>
                  <a:gd name="T6" fmla="*/ 171 w 205"/>
                  <a:gd name="T7" fmla="*/ 284 h 284"/>
                  <a:gd name="T8" fmla="*/ 203 w 205"/>
                  <a:gd name="T9" fmla="*/ 261 h 284"/>
                  <a:gd name="T10" fmla="*/ 205 w 205"/>
                  <a:gd name="T11" fmla="*/ 230 h 284"/>
                  <a:gd name="T12" fmla="*/ 4 w 205"/>
                  <a:gd name="T13" fmla="*/ 0 h 284"/>
                  <a:gd name="T14" fmla="*/ 27 w 205"/>
                  <a:gd name="T15" fmla="*/ 31 h 284"/>
                  <a:gd name="T16" fmla="*/ 0 w 205"/>
                  <a:gd name="T1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84">
                    <a:moveTo>
                      <a:pt x="0" y="61"/>
                    </a:moveTo>
                    <a:cubicBezTo>
                      <a:pt x="81" y="74"/>
                      <a:pt x="144" y="145"/>
                      <a:pt x="144" y="230"/>
                    </a:cubicBezTo>
                    <a:cubicBezTo>
                      <a:pt x="144" y="239"/>
                      <a:pt x="143" y="248"/>
                      <a:pt x="142" y="257"/>
                    </a:cubicBezTo>
                    <a:cubicBezTo>
                      <a:pt x="171" y="284"/>
                      <a:pt x="171" y="284"/>
                      <a:pt x="171" y="284"/>
                    </a:cubicBezTo>
                    <a:cubicBezTo>
                      <a:pt x="184" y="275"/>
                      <a:pt x="195" y="268"/>
                      <a:pt x="203" y="261"/>
                    </a:cubicBezTo>
                    <a:cubicBezTo>
                      <a:pt x="204" y="251"/>
                      <a:pt x="205" y="241"/>
                      <a:pt x="205" y="230"/>
                    </a:cubicBezTo>
                    <a:cubicBezTo>
                      <a:pt x="205" y="112"/>
                      <a:pt x="118" y="15"/>
                      <a:pt x="4" y="0"/>
                    </a:cubicBezTo>
                    <a:cubicBezTo>
                      <a:pt x="27" y="31"/>
                      <a:pt x="27" y="31"/>
                      <a:pt x="27" y="31"/>
                    </a:cubicBezTo>
                    <a:cubicBezTo>
                      <a:pt x="16" y="44"/>
                      <a:pt x="7" y="54"/>
                      <a:pt x="0"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dirty="0"/>
              </a:p>
            </p:txBody>
          </p:sp>
        </p:grpSp>
        <p:sp>
          <p:nvSpPr>
            <p:cNvPr id="151" name="Oval 150"/>
            <p:cNvSpPr/>
            <p:nvPr/>
          </p:nvSpPr>
          <p:spPr bwMode="auto">
            <a:xfrm>
              <a:off x="1246738" y="1470555"/>
              <a:ext cx="1309772" cy="1309764"/>
            </a:xfrm>
            <a:prstGeom prst="ellipse">
              <a:avLst/>
            </a:prstGeom>
            <a:solidFill>
              <a:schemeClr val="bg1">
                <a:lumMod val="95000"/>
              </a:schemeClr>
            </a:solidFill>
            <a:ln w="28575">
              <a:solidFill>
                <a:schemeClr val="bg1"/>
              </a:solidFill>
              <a:round/>
              <a:headEnd/>
              <a:tailEn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sz="2400" dirty="0"/>
            </a:p>
          </p:txBody>
        </p:sp>
      </p:grpSp>
      <p:sp>
        <p:nvSpPr>
          <p:cNvPr id="145" name="Rectangle 144"/>
          <p:cNvSpPr/>
          <p:nvPr/>
        </p:nvSpPr>
        <p:spPr>
          <a:xfrm rot="19288579">
            <a:off x="6326724" y="1483691"/>
            <a:ext cx="862250"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146" name="Rectangle 145"/>
          <p:cNvSpPr/>
          <p:nvPr/>
        </p:nvSpPr>
        <p:spPr>
          <a:xfrm rot="3192639" flipH="1">
            <a:off x="7700088" y="1698463"/>
            <a:ext cx="904117"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147" name="Rectangle 146"/>
          <p:cNvSpPr/>
          <p:nvPr/>
        </p:nvSpPr>
        <p:spPr>
          <a:xfrm rot="19555073" flipH="1">
            <a:off x="7411830" y="3209868"/>
            <a:ext cx="1060554"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148" name="Rectangle 147"/>
          <p:cNvSpPr/>
          <p:nvPr/>
        </p:nvSpPr>
        <p:spPr>
          <a:xfrm rot="3502745" flipH="1">
            <a:off x="5950905" y="2892631"/>
            <a:ext cx="1060554" cy="153888"/>
          </a:xfrm>
          <a:prstGeom prst="rect">
            <a:avLst/>
          </a:prstGeom>
        </p:spPr>
        <p:txBody>
          <a:bodyPr wrap="square" lIns="0" tIns="0" rIns="0" bIns="0" anchor="ctr">
            <a:spAutoFit/>
          </a:bodyPr>
          <a:lstStyle/>
          <a:p>
            <a:pPr algn="ctr"/>
            <a:r>
              <a:rPr lang="en-US" sz="1000" dirty="0">
                <a:solidFill>
                  <a:schemeClr val="bg1"/>
                </a:solidFill>
                <a:latin typeface="+mj-lt"/>
              </a:rPr>
              <a:t>Insert title</a:t>
            </a:r>
            <a:endParaRPr lang="ar-IQ" sz="1000">
              <a:solidFill>
                <a:schemeClr val="bg1"/>
              </a:solidFill>
              <a:latin typeface="+mj-lt"/>
            </a:endParaRPr>
          </a:p>
        </p:txBody>
      </p:sp>
      <p:sp>
        <p:nvSpPr>
          <p:cNvPr id="149" name="Rectangle 148"/>
          <p:cNvSpPr/>
          <p:nvPr/>
        </p:nvSpPr>
        <p:spPr>
          <a:xfrm flipH="1">
            <a:off x="6723202" y="2403672"/>
            <a:ext cx="1295301" cy="215444"/>
          </a:xfrm>
          <a:prstGeom prst="rect">
            <a:avLst/>
          </a:prstGeom>
        </p:spPr>
        <p:txBody>
          <a:bodyPr wrap="square" lIns="0" tIns="0" rIns="0" bIns="0" anchor="ctr">
            <a:spAutoFit/>
          </a:bodyPr>
          <a:lstStyle/>
          <a:p>
            <a:pPr algn="ctr"/>
            <a:r>
              <a:rPr lang="en-US" sz="1400" dirty="0">
                <a:solidFill>
                  <a:schemeClr val="tx1">
                    <a:lumMod val="75000"/>
                    <a:lumOff val="25000"/>
                  </a:schemeClr>
                </a:solidFill>
                <a:latin typeface="+mj-lt"/>
              </a:rPr>
              <a:t>Topic Three</a:t>
            </a:r>
            <a:endParaRPr lang="ar-IQ" sz="1400" dirty="0">
              <a:solidFill>
                <a:schemeClr val="tx1">
                  <a:lumMod val="75000"/>
                  <a:lumOff val="25000"/>
                </a:schemeClr>
              </a:solidFill>
              <a:latin typeface="+mj-lt"/>
            </a:endParaRPr>
          </a:p>
        </p:txBody>
      </p:sp>
    </p:spTree>
    <p:extLst>
      <p:ext uri="{BB962C8B-B14F-4D97-AF65-F5344CB8AC3E}">
        <p14:creationId xmlns:p14="http://schemas.microsoft.com/office/powerpoint/2010/main" val="21067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26"/>
          </p:nvPr>
        </p:nvSpPr>
        <p:spPr/>
      </p:sp>
      <p:sp>
        <p:nvSpPr>
          <p:cNvPr id="5" name="Rectangle 4"/>
          <p:cNvSpPr/>
          <p:nvPr/>
        </p:nvSpPr>
        <p:spPr bwMode="auto">
          <a:xfrm>
            <a:off x="3810000" y="3333750"/>
            <a:ext cx="1777999" cy="1809750"/>
          </a:xfrm>
          <a:prstGeom prst="rect">
            <a:avLst/>
          </a:prstGeom>
          <a:solidFill>
            <a:schemeClr val="accent1"/>
          </a:solidFill>
          <a:ln w="0">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sz="1100" dirty="0">
              <a:solidFill>
                <a:schemeClr val="bg1"/>
              </a:solidFill>
            </a:endParaRPr>
          </a:p>
        </p:txBody>
      </p:sp>
      <p:sp>
        <p:nvSpPr>
          <p:cNvPr id="25" name="Rectangle 24"/>
          <p:cNvSpPr/>
          <p:nvPr/>
        </p:nvSpPr>
        <p:spPr bwMode="auto">
          <a:xfrm>
            <a:off x="5587999" y="3333750"/>
            <a:ext cx="1777999" cy="1809750"/>
          </a:xfrm>
          <a:prstGeom prst="rect">
            <a:avLst/>
          </a:prstGeom>
          <a:solidFill>
            <a:schemeClr val="accent2"/>
          </a:solidFill>
          <a:ln w="0">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sz="1400" dirty="0">
              <a:solidFill>
                <a:schemeClr val="bg1"/>
              </a:solidFill>
            </a:endParaRPr>
          </a:p>
        </p:txBody>
      </p:sp>
      <p:sp>
        <p:nvSpPr>
          <p:cNvPr id="26" name="Rectangle 25"/>
          <p:cNvSpPr/>
          <p:nvPr/>
        </p:nvSpPr>
        <p:spPr bwMode="auto">
          <a:xfrm>
            <a:off x="7365999" y="3333750"/>
            <a:ext cx="1777999" cy="1809750"/>
          </a:xfrm>
          <a:prstGeom prst="rect">
            <a:avLst/>
          </a:prstGeom>
          <a:solidFill>
            <a:schemeClr val="accent3"/>
          </a:solidFill>
          <a:ln w="0">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sz="1400" dirty="0">
              <a:solidFill>
                <a:schemeClr val="bg1"/>
              </a:solidFill>
            </a:endParaRPr>
          </a:p>
        </p:txBody>
      </p:sp>
      <p:sp>
        <p:nvSpPr>
          <p:cNvPr id="7" name="Oval 6"/>
          <p:cNvSpPr/>
          <p:nvPr/>
        </p:nvSpPr>
        <p:spPr bwMode="auto">
          <a:xfrm>
            <a:off x="4317999" y="2952750"/>
            <a:ext cx="762000" cy="762000"/>
          </a:xfrm>
          <a:prstGeom prst="ellipse">
            <a:avLst/>
          </a:prstGeom>
          <a:solidFill>
            <a:schemeClr val="accent1"/>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5" name="Oval 64"/>
          <p:cNvSpPr/>
          <p:nvPr/>
        </p:nvSpPr>
        <p:spPr bwMode="auto">
          <a:xfrm>
            <a:off x="6095998" y="2952750"/>
            <a:ext cx="762000" cy="762000"/>
          </a:xfrm>
          <a:prstGeom prst="ellipse">
            <a:avLst/>
          </a:prstGeom>
          <a:solidFill>
            <a:schemeClr val="accent2"/>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6" name="Oval 65"/>
          <p:cNvSpPr/>
          <p:nvPr/>
        </p:nvSpPr>
        <p:spPr bwMode="auto">
          <a:xfrm>
            <a:off x="7873998" y="2952750"/>
            <a:ext cx="762000" cy="762000"/>
          </a:xfrm>
          <a:prstGeom prst="ellipse">
            <a:avLst/>
          </a:prstGeom>
          <a:solidFill>
            <a:schemeClr val="accent3"/>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55" name="Rectangle 54"/>
          <p:cNvSpPr/>
          <p:nvPr/>
        </p:nvSpPr>
        <p:spPr>
          <a:xfrm>
            <a:off x="396443" y="1556327"/>
            <a:ext cx="3099111" cy="1181093"/>
          </a:xfrm>
          <a:prstGeom prst="rect">
            <a:avLst/>
          </a:prstGeom>
        </p:spPr>
        <p:txBody>
          <a:bodyPr wrap="square" lIns="0" tIns="0" rIns="0" bIns="0" anchor="t">
            <a:spAutoFit/>
          </a:bodyPr>
          <a:lstStyle/>
          <a:p>
            <a:pPr>
              <a:lnSpc>
                <a:spcPct val="150000"/>
              </a:lnSpc>
            </a:pPr>
            <a:r>
              <a:rPr lang="en-US" sz="1200" b="1" dirty="0">
                <a:solidFill>
                  <a:schemeClr val="tx1">
                    <a:lumMod val="75000"/>
                    <a:lumOff val="25000"/>
                  </a:schemeClr>
                </a:solidFill>
                <a:ea typeface="Open Sans Light" panose="020B0306030504020204" pitchFamily="34" charset="0"/>
                <a:cs typeface="Open Sans Light" panose="020B0306030504020204" pitchFamily="34" charset="0"/>
              </a:rPr>
              <a:t>Run in header, </a:t>
            </a:r>
            <a:r>
              <a:rPr lang="en-US" sz="1000" dirty="0">
                <a:solidFill>
                  <a:schemeClr val="tx1">
                    <a:lumMod val="75000"/>
                    <a:lumOff val="25000"/>
                  </a:schemeClr>
                </a:solidFill>
              </a:rPr>
              <a:t>Et </a:t>
            </a:r>
            <a:r>
              <a:rPr lang="en-US" sz="1000" dirty="0" err="1">
                <a:solidFill>
                  <a:schemeClr val="tx1">
                    <a:lumMod val="75000"/>
                    <a:lumOff val="25000"/>
                  </a:schemeClr>
                </a:solidFill>
              </a:rPr>
              <a:t>dia</a:t>
            </a:r>
            <a:r>
              <a:rPr lang="en-US" sz="1000" dirty="0">
                <a:solidFill>
                  <a:schemeClr val="tx1">
                    <a:lumMod val="75000"/>
                    <a:lumOff val="25000"/>
                  </a:schemeClr>
                </a:solidFill>
              </a:rPr>
              <a:t> </a:t>
            </a:r>
            <a:r>
              <a:rPr lang="en-US" sz="1000" dirty="0" err="1">
                <a:solidFill>
                  <a:schemeClr val="tx1">
                    <a:lumMod val="75000"/>
                    <a:lumOff val="25000"/>
                  </a:schemeClr>
                </a:solidFill>
              </a:rPr>
              <a:t>dolorecta</a:t>
            </a:r>
            <a:r>
              <a:rPr lang="en-US" sz="1000" dirty="0">
                <a:solidFill>
                  <a:schemeClr val="tx1">
                    <a:lumMod val="75000"/>
                    <a:lumOff val="25000"/>
                  </a:schemeClr>
                </a:solidFill>
              </a:rPr>
              <a:t> </a:t>
            </a:r>
            <a:r>
              <a:rPr lang="en-US" sz="1000" dirty="0" err="1">
                <a:solidFill>
                  <a:schemeClr val="tx1">
                    <a:lumMod val="75000"/>
                    <a:lumOff val="25000"/>
                  </a:schemeClr>
                </a:solidFill>
              </a:rPr>
              <a:t>cumeni</a:t>
            </a:r>
            <a:r>
              <a:rPr lang="en-US" sz="1000" dirty="0">
                <a:solidFill>
                  <a:schemeClr val="tx1">
                    <a:lumMod val="75000"/>
                    <a:lumOff val="25000"/>
                  </a:schemeClr>
                </a:solidFill>
              </a:rPr>
              <a:t> sunt </a:t>
            </a:r>
            <a:r>
              <a:rPr lang="en-US" sz="1000" dirty="0" err="1">
                <a:solidFill>
                  <a:schemeClr val="tx1">
                    <a:lumMod val="75000"/>
                    <a:lumOff val="25000"/>
                  </a:schemeClr>
                </a:solidFill>
              </a:rPr>
              <a:t>dicipient</a:t>
            </a:r>
            <a:r>
              <a:rPr lang="en-US" sz="1000" dirty="0">
                <a:solidFill>
                  <a:schemeClr val="tx1">
                    <a:lumMod val="75000"/>
                    <a:lumOff val="25000"/>
                  </a:schemeClr>
                </a:solidFill>
              </a:rPr>
              <a:t>, </a:t>
            </a:r>
            <a:r>
              <a:rPr lang="en-US" sz="1000" dirty="0" err="1">
                <a:solidFill>
                  <a:schemeClr val="tx1">
                    <a:lumMod val="75000"/>
                    <a:lumOff val="25000"/>
                  </a:schemeClr>
                </a:solidFill>
              </a:rPr>
              <a:t>siminvenit</a:t>
            </a:r>
            <a:r>
              <a:rPr lang="en-US" sz="1000" dirty="0">
                <a:solidFill>
                  <a:schemeClr val="tx1">
                    <a:lumMod val="75000"/>
                    <a:lumOff val="25000"/>
                  </a:schemeClr>
                </a:solidFill>
              </a:rPr>
              <a:t> por </a:t>
            </a:r>
            <a:r>
              <a:rPr lang="en-US" sz="1000" dirty="0" err="1">
                <a:solidFill>
                  <a:schemeClr val="tx1">
                    <a:lumMod val="75000"/>
                    <a:lumOff val="25000"/>
                  </a:schemeClr>
                </a:solidFill>
              </a:rPr>
              <a:t>si</a:t>
            </a:r>
            <a:r>
              <a:rPr lang="en-US" sz="1000" dirty="0">
                <a:solidFill>
                  <a:schemeClr val="tx1">
                    <a:lumMod val="75000"/>
                    <a:lumOff val="25000"/>
                  </a:schemeClr>
                </a:solidFill>
              </a:rPr>
              <a:t> sit </a:t>
            </a:r>
            <a:r>
              <a:rPr lang="en-US" sz="1000" dirty="0" err="1">
                <a:solidFill>
                  <a:schemeClr val="tx1">
                    <a:lumMod val="75000"/>
                    <a:lumOff val="25000"/>
                  </a:schemeClr>
                </a:solidFill>
              </a:rPr>
              <a:t>doluptia</a:t>
            </a:r>
            <a:r>
              <a:rPr lang="en-US" sz="1000" dirty="0">
                <a:solidFill>
                  <a:schemeClr val="tx1">
                    <a:lumMod val="75000"/>
                    <a:lumOff val="25000"/>
                  </a:schemeClr>
                </a:solidFill>
              </a:rPr>
              <a:t> </a:t>
            </a:r>
            <a:r>
              <a:rPr lang="en-US" sz="1000" dirty="0" err="1">
                <a:solidFill>
                  <a:schemeClr val="tx1">
                    <a:lumMod val="75000"/>
                    <a:lumOff val="25000"/>
                  </a:schemeClr>
                </a:solidFill>
              </a:rPr>
              <a:t>vere</a:t>
            </a:r>
            <a:r>
              <a:rPr lang="en-US" sz="1000" dirty="0">
                <a:solidFill>
                  <a:schemeClr val="tx1">
                    <a:lumMod val="75000"/>
                    <a:lumOff val="25000"/>
                  </a:schemeClr>
                </a:solidFill>
              </a:rPr>
              <a:t> </a:t>
            </a:r>
            <a:r>
              <a:rPr lang="en-US" sz="1000" dirty="0" err="1">
                <a:solidFill>
                  <a:schemeClr val="tx1">
                    <a:lumMod val="75000"/>
                    <a:lumOff val="25000"/>
                  </a:schemeClr>
                </a:solidFill>
              </a:rPr>
              <a:t>poratus</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a:t>
            </a:r>
            <a:r>
              <a:rPr lang="en-US" sz="1000" dirty="0" err="1">
                <a:solidFill>
                  <a:schemeClr val="tx1">
                    <a:lumMod val="75000"/>
                    <a:lumOff val="25000"/>
                  </a:schemeClr>
                </a:solidFill>
              </a:rPr>
              <a:t>siminvenit</a:t>
            </a:r>
            <a:r>
              <a:rPr lang="en-US" sz="1000" dirty="0">
                <a:solidFill>
                  <a:schemeClr val="tx1">
                    <a:lumMod val="75000"/>
                    <a:lumOff val="25000"/>
                  </a:schemeClr>
                </a:solidFill>
              </a:rPr>
              <a:t> por </a:t>
            </a:r>
            <a:r>
              <a:rPr lang="en-US" sz="1000" dirty="0" err="1">
                <a:solidFill>
                  <a:schemeClr val="tx1">
                    <a:lumMod val="75000"/>
                    <a:lumOff val="25000"/>
                  </a:schemeClr>
                </a:solidFill>
              </a:rPr>
              <a:t>si</a:t>
            </a:r>
            <a:r>
              <a:rPr lang="en-US" sz="1000" dirty="0">
                <a:solidFill>
                  <a:schemeClr val="tx1">
                    <a:lumMod val="75000"/>
                    <a:lumOff val="25000"/>
                  </a:schemeClr>
                </a:solidFill>
              </a:rPr>
              <a:t> sit </a:t>
            </a:r>
            <a:r>
              <a:rPr lang="en-US" sz="1000" dirty="0" err="1">
                <a:solidFill>
                  <a:schemeClr val="tx1">
                    <a:lumMod val="75000"/>
                    <a:lumOff val="25000"/>
                  </a:schemeClr>
                </a:solidFill>
              </a:rPr>
              <a:t>doluptia</a:t>
            </a:r>
            <a:r>
              <a:rPr lang="en-US" sz="1000" dirty="0">
                <a:solidFill>
                  <a:schemeClr val="tx1">
                    <a:lumMod val="75000"/>
                    <a:lumOff val="25000"/>
                  </a:schemeClr>
                </a:solidFill>
              </a:rPr>
              <a:t> </a:t>
            </a:r>
            <a:r>
              <a:rPr lang="en-US" sz="1000" dirty="0" err="1">
                <a:solidFill>
                  <a:schemeClr val="tx1">
                    <a:lumMod val="75000"/>
                    <a:lumOff val="25000"/>
                  </a:schemeClr>
                </a:solidFill>
              </a:rPr>
              <a:t>vere</a:t>
            </a:r>
            <a:r>
              <a:rPr lang="en-US" sz="1000" dirty="0">
                <a:solidFill>
                  <a:schemeClr val="tx1">
                    <a:lumMod val="75000"/>
                    <a:lumOff val="25000"/>
                  </a:schemeClr>
                </a:solidFill>
              </a:rPr>
              <a:t> </a:t>
            </a:r>
            <a:r>
              <a:rPr lang="en-US" sz="1000" dirty="0" err="1">
                <a:solidFill>
                  <a:schemeClr val="tx1">
                    <a:lumMod val="75000"/>
                    <a:lumOff val="25000"/>
                  </a:schemeClr>
                </a:solidFill>
              </a:rPr>
              <a:t>dolorecta</a:t>
            </a:r>
            <a:r>
              <a:rPr lang="en-US" sz="1000" dirty="0">
                <a:solidFill>
                  <a:schemeClr val="tx1">
                    <a:lumMod val="75000"/>
                    <a:lumOff val="25000"/>
                  </a:schemeClr>
                </a:solidFill>
              </a:rPr>
              <a:t> </a:t>
            </a:r>
            <a:r>
              <a:rPr lang="en-US" sz="1000" dirty="0" err="1">
                <a:solidFill>
                  <a:schemeClr val="tx1">
                    <a:lumMod val="75000"/>
                    <a:lumOff val="25000"/>
                  </a:schemeClr>
                </a:solidFill>
              </a:rPr>
              <a:t>cumeni</a:t>
            </a:r>
            <a:r>
              <a:rPr lang="en-US" sz="1000" dirty="0">
                <a:solidFill>
                  <a:schemeClr val="tx1">
                    <a:lumMod val="75000"/>
                    <a:lumOff val="25000"/>
                  </a:schemeClr>
                </a:solidFill>
              </a:rPr>
              <a:t> sunt</a:t>
            </a:r>
            <a:r>
              <a:rPr lang="en-US" sz="1000" dirty="0">
                <a:solidFill>
                  <a:schemeClr val="tx1">
                    <a:lumMod val="75000"/>
                    <a:lumOff val="25000"/>
                  </a:schemeClr>
                </a:solidFill>
                <a:ea typeface="Open Sans Light" panose="020B0306030504020204" pitchFamily="34" charset="0"/>
                <a:cs typeface="Open Sans Light" panose="020B0306030504020204" pitchFamily="34" charset="0"/>
              </a:rPr>
              <a:t>.</a:t>
            </a:r>
          </a:p>
        </p:txBody>
      </p:sp>
      <p:sp>
        <p:nvSpPr>
          <p:cNvPr id="56" name="Rectangle 55"/>
          <p:cNvSpPr/>
          <p:nvPr/>
        </p:nvSpPr>
        <p:spPr>
          <a:xfrm>
            <a:off x="419100" y="758755"/>
            <a:ext cx="3076454" cy="492443"/>
          </a:xfrm>
          <a:prstGeom prst="rect">
            <a:avLst/>
          </a:prstGeom>
        </p:spPr>
        <p:txBody>
          <a:bodyPr wrap="square" lIns="0" tIns="0" rIns="0" bIns="0" anchor="ctr">
            <a:spAutoFit/>
          </a:bodyPr>
          <a:lstStyle/>
          <a:p>
            <a:r>
              <a:rPr lang="en-US" sz="3200" b="1" dirty="0">
                <a:solidFill>
                  <a:schemeClr val="accent1"/>
                </a:solidFill>
              </a:rPr>
              <a:t>Content Header</a:t>
            </a:r>
          </a:p>
        </p:txBody>
      </p:sp>
      <p:grpSp>
        <p:nvGrpSpPr>
          <p:cNvPr id="57" name="Group 56"/>
          <p:cNvGrpSpPr/>
          <p:nvPr/>
        </p:nvGrpSpPr>
        <p:grpSpPr>
          <a:xfrm>
            <a:off x="419100" y="1343096"/>
            <a:ext cx="596296" cy="45720"/>
            <a:chOff x="3624143" y="1019661"/>
            <a:chExt cx="1502841" cy="115229"/>
          </a:xfrm>
        </p:grpSpPr>
        <p:sp>
          <p:nvSpPr>
            <p:cNvPr id="58"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59"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60"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61"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62"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63"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64" name="3">
            <a:extLst>
              <a:ext uri="{FF2B5EF4-FFF2-40B4-BE49-F238E27FC236}">
                <a16:creationId xmlns:a16="http://schemas.microsoft.com/office/drawing/2014/main" id="{D7AC1464-9E86-44A2-ABB9-20E60AEF7C6C}"/>
              </a:ext>
            </a:extLst>
          </p:cNvPr>
          <p:cNvSpPr txBox="1"/>
          <p:nvPr/>
        </p:nvSpPr>
        <p:spPr>
          <a:xfrm>
            <a:off x="419100" y="512185"/>
            <a:ext cx="3076454" cy="184666"/>
          </a:xfrm>
          <a:prstGeom prst="rect">
            <a:avLst/>
          </a:prstGeom>
          <a:noFill/>
        </p:spPr>
        <p:txBody>
          <a:bodyPr wrap="square" lIns="0" tIns="0" rIns="0" bIns="0" rtlCol="0" anchor="ctr">
            <a:spAutoFit/>
          </a:bodyPr>
          <a:lstStyle/>
          <a:p>
            <a:r>
              <a:rPr lang="en-US" sz="1200" dirty="0">
                <a:solidFill>
                  <a:schemeClr val="tx1">
                    <a:lumMod val="75000"/>
                    <a:lumOff val="25000"/>
                  </a:schemeClr>
                </a:solidFill>
              </a:rPr>
              <a:t>Enter Subtitle Here</a:t>
            </a:r>
          </a:p>
        </p:txBody>
      </p:sp>
      <p:grpSp>
        <p:nvGrpSpPr>
          <p:cNvPr id="70" name="Group 69"/>
          <p:cNvGrpSpPr/>
          <p:nvPr/>
        </p:nvGrpSpPr>
        <p:grpSpPr>
          <a:xfrm rot="16200000">
            <a:off x="396442" y="3284951"/>
            <a:ext cx="185132" cy="185130"/>
            <a:chOff x="5664200" y="5721415"/>
            <a:chExt cx="342835" cy="342835"/>
          </a:xfrm>
          <a:effectLst>
            <a:outerShdw blurRad="152400" dist="139700" dir="5400000" sx="71000" sy="71000" algn="t" rotWithShape="0">
              <a:prstClr val="black">
                <a:alpha val="40000"/>
              </a:prstClr>
            </a:outerShdw>
          </a:effectLst>
        </p:grpSpPr>
        <p:sp>
          <p:nvSpPr>
            <p:cNvPr id="71" name="Oval 70"/>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79" name="Inhaltsplatzhalter 4"/>
          <p:cNvSpPr txBox="1">
            <a:spLocks/>
          </p:cNvSpPr>
          <p:nvPr/>
        </p:nvSpPr>
        <p:spPr>
          <a:xfrm>
            <a:off x="685050" y="3174384"/>
            <a:ext cx="2810504" cy="4062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b="1" dirty="0">
                <a:solidFill>
                  <a:schemeClr val="accent1"/>
                </a:solidFill>
                <a:latin typeface="+mn-lt"/>
              </a:rPr>
              <a:t>Key Element Title Here</a:t>
            </a:r>
            <a:br>
              <a:rPr lang="en-US" sz="1600" dirty="0">
                <a:solidFill>
                  <a:schemeClr val="accent1"/>
                </a:solidFill>
                <a:latin typeface="+mn-lt"/>
              </a:rPr>
            </a:br>
            <a:r>
              <a:rPr lang="en-US" sz="1000" dirty="0">
                <a:solidFill>
                  <a:schemeClr val="tx1">
                    <a:lumMod val="75000"/>
                    <a:lumOff val="25000"/>
                  </a:schemeClr>
                </a:solidFill>
                <a:latin typeface="+mn-lt"/>
              </a:rPr>
              <a:t>This is a sample text. You simply add your own.</a:t>
            </a:r>
          </a:p>
        </p:txBody>
      </p:sp>
      <p:grpSp>
        <p:nvGrpSpPr>
          <p:cNvPr id="81" name="Group 80"/>
          <p:cNvGrpSpPr/>
          <p:nvPr/>
        </p:nvGrpSpPr>
        <p:grpSpPr>
          <a:xfrm rot="16200000">
            <a:off x="396442" y="3810285"/>
            <a:ext cx="185132" cy="185130"/>
            <a:chOff x="5664200" y="5721415"/>
            <a:chExt cx="342835" cy="342835"/>
          </a:xfrm>
          <a:effectLst>
            <a:outerShdw blurRad="152400" dist="139700" dir="5400000" sx="71000" sy="71000" algn="t" rotWithShape="0">
              <a:prstClr val="black">
                <a:alpha val="40000"/>
              </a:prstClr>
            </a:outerShdw>
          </a:effectLst>
        </p:grpSpPr>
        <p:sp>
          <p:nvSpPr>
            <p:cNvPr id="83" name="Oval 82"/>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82" name="Inhaltsplatzhalter 4"/>
          <p:cNvSpPr txBox="1">
            <a:spLocks/>
          </p:cNvSpPr>
          <p:nvPr/>
        </p:nvSpPr>
        <p:spPr>
          <a:xfrm>
            <a:off x="685050" y="3699718"/>
            <a:ext cx="2810504" cy="4062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b="1" dirty="0">
                <a:solidFill>
                  <a:schemeClr val="accent2"/>
                </a:solidFill>
                <a:latin typeface="+mn-lt"/>
              </a:rPr>
              <a:t>Key Element Title Here</a:t>
            </a:r>
            <a:br>
              <a:rPr lang="en-US" sz="1600" dirty="0">
                <a:solidFill>
                  <a:schemeClr val="accent1"/>
                </a:solidFill>
                <a:latin typeface="+mn-lt"/>
              </a:rPr>
            </a:br>
            <a:r>
              <a:rPr lang="en-US" sz="1000" dirty="0">
                <a:solidFill>
                  <a:schemeClr val="tx1">
                    <a:lumMod val="75000"/>
                    <a:lumOff val="25000"/>
                  </a:schemeClr>
                </a:solidFill>
                <a:latin typeface="+mn-lt"/>
              </a:rPr>
              <a:t>This is a sample text. You simply add your own.</a:t>
            </a:r>
          </a:p>
        </p:txBody>
      </p:sp>
      <p:grpSp>
        <p:nvGrpSpPr>
          <p:cNvPr id="86" name="Group 85"/>
          <p:cNvGrpSpPr/>
          <p:nvPr/>
        </p:nvGrpSpPr>
        <p:grpSpPr>
          <a:xfrm rot="16200000">
            <a:off x="396442" y="4335618"/>
            <a:ext cx="185132" cy="185130"/>
            <a:chOff x="5664200" y="5721415"/>
            <a:chExt cx="342835" cy="342835"/>
          </a:xfrm>
          <a:effectLst>
            <a:outerShdw blurRad="152400" dist="139700" dir="5400000" sx="71000" sy="71000" algn="t" rotWithShape="0">
              <a:prstClr val="black">
                <a:alpha val="40000"/>
              </a:prstClr>
            </a:outerShdw>
          </a:effectLst>
        </p:grpSpPr>
        <p:sp>
          <p:nvSpPr>
            <p:cNvPr id="88" name="Oval 87"/>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87" name="Inhaltsplatzhalter 4"/>
          <p:cNvSpPr txBox="1">
            <a:spLocks/>
          </p:cNvSpPr>
          <p:nvPr/>
        </p:nvSpPr>
        <p:spPr>
          <a:xfrm>
            <a:off x="685050" y="4225051"/>
            <a:ext cx="2810504" cy="4062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b="1" dirty="0">
                <a:solidFill>
                  <a:schemeClr val="accent3"/>
                </a:solidFill>
                <a:latin typeface="+mn-lt"/>
              </a:rPr>
              <a:t>Key Element Title Here</a:t>
            </a:r>
            <a:br>
              <a:rPr lang="en-US" sz="1600" dirty="0">
                <a:solidFill>
                  <a:schemeClr val="accent1"/>
                </a:solidFill>
                <a:latin typeface="+mn-lt"/>
              </a:rPr>
            </a:br>
            <a:r>
              <a:rPr lang="en-US" sz="1000" dirty="0">
                <a:solidFill>
                  <a:schemeClr val="tx1">
                    <a:lumMod val="75000"/>
                    <a:lumOff val="25000"/>
                  </a:schemeClr>
                </a:solidFill>
                <a:latin typeface="+mn-lt"/>
              </a:rPr>
              <a:t>This is a sample text. You simply add your own.</a:t>
            </a:r>
          </a:p>
        </p:txBody>
      </p:sp>
      <p:sp>
        <p:nvSpPr>
          <p:cNvPr id="10" name="Rectangle 9"/>
          <p:cNvSpPr/>
          <p:nvPr/>
        </p:nvSpPr>
        <p:spPr>
          <a:xfrm>
            <a:off x="3901437" y="3921391"/>
            <a:ext cx="1595124" cy="738664"/>
          </a:xfrm>
          <a:prstGeom prst="rect">
            <a:avLst/>
          </a:prstGeom>
        </p:spPr>
        <p:txBody>
          <a:bodyPr wrap="square" anchor="t">
            <a:spAutoFit/>
          </a:bodyPr>
          <a:lstStyle/>
          <a:p>
            <a:pPr algn="ctr"/>
            <a:r>
              <a:rPr lang="en-US" sz="1050" dirty="0">
                <a:solidFill>
                  <a:schemeClr val="bg1"/>
                </a:solidFill>
              </a:rPr>
              <a:t>Sample Text here. You simply add your own documentation of an entire concept.</a:t>
            </a:r>
          </a:p>
        </p:txBody>
      </p:sp>
      <p:sp>
        <p:nvSpPr>
          <p:cNvPr id="107" name="Rectangle 106"/>
          <p:cNvSpPr/>
          <p:nvPr/>
        </p:nvSpPr>
        <p:spPr>
          <a:xfrm>
            <a:off x="5709916" y="3921391"/>
            <a:ext cx="1534164" cy="738664"/>
          </a:xfrm>
          <a:prstGeom prst="rect">
            <a:avLst/>
          </a:prstGeom>
        </p:spPr>
        <p:txBody>
          <a:bodyPr wrap="square" anchor="t">
            <a:spAutoFit/>
          </a:bodyPr>
          <a:lstStyle/>
          <a:p>
            <a:pPr algn="ctr"/>
            <a:r>
              <a:rPr lang="en-US" sz="1050" dirty="0">
                <a:solidFill>
                  <a:schemeClr val="bg1"/>
                </a:solidFill>
              </a:rPr>
              <a:t>Sample Text here. You simply add your own documentation of an entire concept.</a:t>
            </a:r>
          </a:p>
        </p:txBody>
      </p:sp>
      <p:sp>
        <p:nvSpPr>
          <p:cNvPr id="108" name="Rectangle 107"/>
          <p:cNvSpPr/>
          <p:nvPr/>
        </p:nvSpPr>
        <p:spPr>
          <a:xfrm>
            <a:off x="7457436" y="3921391"/>
            <a:ext cx="1595124" cy="707886"/>
          </a:xfrm>
          <a:prstGeom prst="rect">
            <a:avLst/>
          </a:prstGeom>
        </p:spPr>
        <p:txBody>
          <a:bodyPr wrap="square" anchor="t">
            <a:spAutoFit/>
          </a:bodyPr>
          <a:lstStyle/>
          <a:p>
            <a:pPr algn="ctr"/>
            <a:r>
              <a:rPr lang="en-US" sz="1000" dirty="0">
                <a:solidFill>
                  <a:schemeClr val="bg1"/>
                </a:solidFill>
              </a:rPr>
              <a:t>Sample Text here. You simply add your own documentation of an entire concept.</a:t>
            </a:r>
          </a:p>
        </p:txBody>
      </p:sp>
      <p:sp>
        <p:nvSpPr>
          <p:cNvPr id="67" name="Rectangle 66">
            <a:extLst>
              <a:ext uri="{FF2B5EF4-FFF2-40B4-BE49-F238E27FC236}">
                <a16:creationId xmlns:a16="http://schemas.microsoft.com/office/drawing/2014/main" id="{3CC83496-89F3-2248-8B93-B36D88ED3326}"/>
              </a:ext>
            </a:extLst>
          </p:cNvPr>
          <p:cNvSpPr/>
          <p:nvPr/>
        </p:nvSpPr>
        <p:spPr>
          <a:xfrm>
            <a:off x="4597028" y="3131294"/>
            <a:ext cx="239992" cy="492443"/>
          </a:xfrm>
          <a:prstGeom prst="rect">
            <a:avLst/>
          </a:prstGeom>
        </p:spPr>
        <p:txBody>
          <a:bodyPr wrap="square" lIns="0" tIns="0" rIns="0" bIns="0" anchor="ctr">
            <a:spAutoFit/>
          </a:bodyPr>
          <a:lstStyle/>
          <a:p>
            <a:r>
              <a:rPr lang="en-US" sz="3200" b="1" dirty="0">
                <a:solidFill>
                  <a:schemeClr val="bg1"/>
                </a:solidFill>
              </a:rPr>
              <a:t>1</a:t>
            </a:r>
          </a:p>
        </p:txBody>
      </p:sp>
      <p:sp>
        <p:nvSpPr>
          <p:cNvPr id="68" name="Rectangle 67">
            <a:extLst>
              <a:ext uri="{FF2B5EF4-FFF2-40B4-BE49-F238E27FC236}">
                <a16:creationId xmlns:a16="http://schemas.microsoft.com/office/drawing/2014/main" id="{A6D50E0B-C339-984D-9EA3-4F75541F6FCE}"/>
              </a:ext>
            </a:extLst>
          </p:cNvPr>
          <p:cNvSpPr/>
          <p:nvPr/>
        </p:nvSpPr>
        <p:spPr>
          <a:xfrm>
            <a:off x="6385317" y="3131294"/>
            <a:ext cx="239992" cy="492443"/>
          </a:xfrm>
          <a:prstGeom prst="rect">
            <a:avLst/>
          </a:prstGeom>
        </p:spPr>
        <p:txBody>
          <a:bodyPr wrap="square" lIns="0" tIns="0" rIns="0" bIns="0" anchor="ctr">
            <a:spAutoFit/>
          </a:bodyPr>
          <a:lstStyle/>
          <a:p>
            <a:r>
              <a:rPr lang="en-US" sz="3200" b="1" dirty="0">
                <a:solidFill>
                  <a:schemeClr val="bg1"/>
                </a:solidFill>
              </a:rPr>
              <a:t>2</a:t>
            </a:r>
          </a:p>
        </p:txBody>
      </p:sp>
      <p:sp>
        <p:nvSpPr>
          <p:cNvPr id="69" name="Rectangle 68">
            <a:extLst>
              <a:ext uri="{FF2B5EF4-FFF2-40B4-BE49-F238E27FC236}">
                <a16:creationId xmlns:a16="http://schemas.microsoft.com/office/drawing/2014/main" id="{D61DB9A3-C8F4-474D-B8E3-32F2D5B617AD}"/>
              </a:ext>
            </a:extLst>
          </p:cNvPr>
          <p:cNvSpPr/>
          <p:nvPr/>
        </p:nvSpPr>
        <p:spPr>
          <a:xfrm>
            <a:off x="8156244" y="3131294"/>
            <a:ext cx="239992" cy="492443"/>
          </a:xfrm>
          <a:prstGeom prst="rect">
            <a:avLst/>
          </a:prstGeom>
        </p:spPr>
        <p:txBody>
          <a:bodyPr wrap="square" lIns="0" tIns="0" rIns="0" bIns="0" anchor="ctr">
            <a:spAutoFit/>
          </a:bodyPr>
          <a:lstStyle/>
          <a:p>
            <a:r>
              <a:rPr lang="en-US" sz="3200" b="1" dirty="0">
                <a:solidFill>
                  <a:schemeClr val="bg1"/>
                </a:solidFill>
              </a:rPr>
              <a:t>3</a:t>
            </a:r>
          </a:p>
        </p:txBody>
      </p:sp>
    </p:spTree>
    <p:extLst>
      <p:ext uri="{BB962C8B-B14F-4D97-AF65-F5344CB8AC3E}">
        <p14:creationId xmlns:p14="http://schemas.microsoft.com/office/powerpoint/2010/main" val="300008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p:txBody>
          <a:bodyPr/>
          <a:lstStyle/>
          <a:p>
            <a:r>
              <a:rPr lang="en-US" dirty="0"/>
              <a:t>Enter your subhead line here</a:t>
            </a:r>
          </a:p>
        </p:txBody>
      </p:sp>
      <p:sp>
        <p:nvSpPr>
          <p:cNvPr id="3" name="Title 2"/>
          <p:cNvSpPr>
            <a:spLocks noGrp="1"/>
          </p:cNvSpPr>
          <p:nvPr>
            <p:ph type="title"/>
          </p:nvPr>
        </p:nvSpPr>
        <p:spPr/>
        <p:txBody>
          <a:bodyPr/>
          <a:lstStyle/>
          <a:p>
            <a:r>
              <a:rPr lang="en-US" dirty="0"/>
              <a:t>DEFINITION</a:t>
            </a:r>
          </a:p>
        </p:txBody>
      </p:sp>
      <p:sp>
        <p:nvSpPr>
          <p:cNvPr id="4" name="Rectangle 3"/>
          <p:cNvSpPr/>
          <p:nvPr/>
        </p:nvSpPr>
        <p:spPr>
          <a:xfrm>
            <a:off x="651849" y="1926156"/>
            <a:ext cx="2303703" cy="2093394"/>
          </a:xfrm>
          <a:prstGeom prst="rect">
            <a:avLst/>
          </a:prstGeom>
          <a:solidFill>
            <a:schemeClr val="bg1"/>
          </a:solidFill>
          <a:ln w="12700">
            <a:solidFill>
              <a:schemeClr val="bg1">
                <a:lumMod val="95000"/>
              </a:schemeClr>
            </a:solidFill>
          </a:ln>
          <a:effectLst>
            <a:outerShdw blurRad="50800" dist="38100" dir="2700000" sx="102000" sy="102000" algn="tl" rotWithShape="0">
              <a:prstClr val="black">
                <a:alpha val="14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98021" rIns="558503" bIns="198021"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p:txBody>
      </p:sp>
      <p:grpSp>
        <p:nvGrpSpPr>
          <p:cNvPr id="5" name="Group 4"/>
          <p:cNvGrpSpPr/>
          <p:nvPr/>
        </p:nvGrpSpPr>
        <p:grpSpPr>
          <a:xfrm>
            <a:off x="387819" y="1603576"/>
            <a:ext cx="1086174" cy="1083648"/>
            <a:chOff x="381000" y="1518727"/>
            <a:chExt cx="1490434" cy="1486968"/>
          </a:xfrm>
        </p:grpSpPr>
        <p:sp>
          <p:nvSpPr>
            <p:cNvPr id="6" name="Oval 5"/>
            <p:cNvSpPr/>
            <p:nvPr/>
          </p:nvSpPr>
          <p:spPr>
            <a:xfrm>
              <a:off x="381000" y="1518727"/>
              <a:ext cx="1490434" cy="148696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dirty="0">
                <a:solidFill>
                  <a:schemeClr val="accent1"/>
                </a:solidFill>
              </a:endParaRPr>
            </a:p>
          </p:txBody>
        </p:sp>
        <p:sp>
          <p:nvSpPr>
            <p:cNvPr id="7" name="Oval 6"/>
            <p:cNvSpPr/>
            <p:nvPr/>
          </p:nvSpPr>
          <p:spPr>
            <a:xfrm>
              <a:off x="470897" y="1608415"/>
              <a:ext cx="1310640" cy="1307593"/>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dirty="0">
                <a:solidFill>
                  <a:schemeClr val="accent1"/>
                </a:solidFill>
              </a:endParaRPr>
            </a:p>
          </p:txBody>
        </p:sp>
      </p:grpSp>
      <p:sp>
        <p:nvSpPr>
          <p:cNvPr id="35" name="Rectangle 34"/>
          <p:cNvSpPr/>
          <p:nvPr/>
        </p:nvSpPr>
        <p:spPr>
          <a:xfrm>
            <a:off x="821251" y="2856174"/>
            <a:ext cx="1964899" cy="534762"/>
          </a:xfrm>
          <a:prstGeom prst="rect">
            <a:avLst/>
          </a:prstGeom>
        </p:spPr>
        <p:txBody>
          <a:bodyPr wrap="square" lIns="0" rIns="0" anchor="t">
            <a:spAutoFit/>
          </a:bodyPr>
          <a:lstStyle/>
          <a:p>
            <a:pPr>
              <a:lnSpc>
                <a:spcPct val="150000"/>
              </a:lnSpc>
            </a:pPr>
            <a:r>
              <a:rPr lang="en-US" sz="1000" dirty="0">
                <a:solidFill>
                  <a:schemeClr val="tx1">
                    <a:lumMod val="75000"/>
                    <a:lumOff val="25000"/>
                  </a:schemeClr>
                </a:solidFill>
              </a:rPr>
              <a:t>At lit int re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a:t>
            </a:r>
          </a:p>
        </p:txBody>
      </p:sp>
      <p:cxnSp>
        <p:nvCxnSpPr>
          <p:cNvPr id="50" name="Straight Connector 49"/>
          <p:cNvCxnSpPr/>
          <p:nvPr/>
        </p:nvCxnSpPr>
        <p:spPr>
          <a:xfrm>
            <a:off x="930906" y="2678679"/>
            <a:ext cx="150983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Inhaltsplatzhalter 4"/>
          <p:cNvSpPr txBox="1">
            <a:spLocks/>
          </p:cNvSpPr>
          <p:nvPr/>
        </p:nvSpPr>
        <p:spPr>
          <a:xfrm>
            <a:off x="2438400" y="2550198"/>
            <a:ext cx="347750" cy="24622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600" b="1" dirty="0">
                <a:solidFill>
                  <a:schemeClr val="accent1"/>
                </a:solidFill>
                <a:latin typeface="+mn-lt"/>
              </a:rPr>
              <a:t>#1</a:t>
            </a:r>
          </a:p>
        </p:txBody>
      </p:sp>
      <p:sp>
        <p:nvSpPr>
          <p:cNvPr id="63" name="Rectangle 62"/>
          <p:cNvSpPr/>
          <p:nvPr/>
        </p:nvSpPr>
        <p:spPr>
          <a:xfrm>
            <a:off x="3552164" y="1926156"/>
            <a:ext cx="2303703" cy="2093394"/>
          </a:xfrm>
          <a:prstGeom prst="rect">
            <a:avLst/>
          </a:prstGeom>
          <a:solidFill>
            <a:schemeClr val="bg1"/>
          </a:solidFill>
          <a:ln w="12700">
            <a:solidFill>
              <a:schemeClr val="bg1">
                <a:lumMod val="95000"/>
              </a:schemeClr>
            </a:solidFill>
          </a:ln>
          <a:effectLst>
            <a:outerShdw blurRad="50800" dist="38100" dir="2700000" sx="102000" sy="102000" algn="tl" rotWithShape="0">
              <a:prstClr val="black">
                <a:alpha val="14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98021" rIns="558503" bIns="198021"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p:txBody>
      </p:sp>
      <p:grpSp>
        <p:nvGrpSpPr>
          <p:cNvPr id="64" name="Group 63"/>
          <p:cNvGrpSpPr/>
          <p:nvPr/>
        </p:nvGrpSpPr>
        <p:grpSpPr>
          <a:xfrm>
            <a:off x="3288134" y="1603576"/>
            <a:ext cx="1086174" cy="1083648"/>
            <a:chOff x="381000" y="1518727"/>
            <a:chExt cx="1490434" cy="1486968"/>
          </a:xfrm>
        </p:grpSpPr>
        <p:sp>
          <p:nvSpPr>
            <p:cNvPr id="68" name="Oval 67"/>
            <p:cNvSpPr/>
            <p:nvPr/>
          </p:nvSpPr>
          <p:spPr>
            <a:xfrm>
              <a:off x="381000" y="1518727"/>
              <a:ext cx="1490434" cy="1486968"/>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dirty="0">
                <a:solidFill>
                  <a:schemeClr val="accent1"/>
                </a:solidFill>
              </a:endParaRPr>
            </a:p>
          </p:txBody>
        </p:sp>
        <p:sp>
          <p:nvSpPr>
            <p:cNvPr id="69" name="Oval 68"/>
            <p:cNvSpPr/>
            <p:nvPr/>
          </p:nvSpPr>
          <p:spPr>
            <a:xfrm>
              <a:off x="470897" y="1608415"/>
              <a:ext cx="1310640" cy="1307593"/>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dirty="0">
                <a:solidFill>
                  <a:schemeClr val="accent1"/>
                </a:solidFill>
              </a:endParaRPr>
            </a:p>
          </p:txBody>
        </p:sp>
      </p:grpSp>
      <p:sp>
        <p:nvSpPr>
          <p:cNvPr id="65" name="Rectangle 64"/>
          <p:cNvSpPr/>
          <p:nvPr/>
        </p:nvSpPr>
        <p:spPr>
          <a:xfrm>
            <a:off x="3721566" y="2856174"/>
            <a:ext cx="1964899" cy="765594"/>
          </a:xfrm>
          <a:prstGeom prst="rect">
            <a:avLst/>
          </a:prstGeom>
        </p:spPr>
        <p:txBody>
          <a:bodyPr wrap="square" lIns="0" rIns="0" anchor="t">
            <a:spAutoFit/>
          </a:bodyPr>
          <a:lstStyle/>
          <a:p>
            <a:pPr>
              <a:lnSpc>
                <a:spcPct val="150000"/>
              </a:lnSpc>
            </a:pP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a:t>
            </a: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vel sus que et min.</a:t>
            </a:r>
          </a:p>
        </p:txBody>
      </p:sp>
      <p:cxnSp>
        <p:nvCxnSpPr>
          <p:cNvPr id="66" name="Straight Connector 65"/>
          <p:cNvCxnSpPr/>
          <p:nvPr/>
        </p:nvCxnSpPr>
        <p:spPr>
          <a:xfrm>
            <a:off x="3831221" y="2678679"/>
            <a:ext cx="150983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Inhaltsplatzhalter 4"/>
          <p:cNvSpPr txBox="1">
            <a:spLocks/>
          </p:cNvSpPr>
          <p:nvPr/>
        </p:nvSpPr>
        <p:spPr>
          <a:xfrm>
            <a:off x="5338715" y="2550198"/>
            <a:ext cx="347750" cy="24622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600" b="1" dirty="0">
                <a:solidFill>
                  <a:schemeClr val="accent2"/>
                </a:solidFill>
                <a:latin typeface="+mn-lt"/>
              </a:rPr>
              <a:t>#2</a:t>
            </a:r>
          </a:p>
        </p:txBody>
      </p:sp>
      <p:sp>
        <p:nvSpPr>
          <p:cNvPr id="71" name="Rectangle 70"/>
          <p:cNvSpPr/>
          <p:nvPr/>
        </p:nvSpPr>
        <p:spPr>
          <a:xfrm>
            <a:off x="6452479" y="1926156"/>
            <a:ext cx="2303703" cy="2093394"/>
          </a:xfrm>
          <a:prstGeom prst="rect">
            <a:avLst/>
          </a:prstGeom>
          <a:solidFill>
            <a:schemeClr val="bg1"/>
          </a:solidFill>
          <a:ln w="12700">
            <a:solidFill>
              <a:schemeClr val="bg1">
                <a:lumMod val="95000"/>
              </a:schemeClr>
            </a:solidFill>
          </a:ln>
          <a:effectLst>
            <a:outerShdw blurRad="50800" dist="38100" dir="2700000" sx="102000" sy="102000" algn="tl" rotWithShape="0">
              <a:prstClr val="black">
                <a:alpha val="14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98021" rIns="558503" bIns="198021"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p:txBody>
      </p:sp>
      <p:grpSp>
        <p:nvGrpSpPr>
          <p:cNvPr id="72" name="Group 71"/>
          <p:cNvGrpSpPr/>
          <p:nvPr/>
        </p:nvGrpSpPr>
        <p:grpSpPr>
          <a:xfrm>
            <a:off x="6188449" y="1603576"/>
            <a:ext cx="1086174" cy="1083648"/>
            <a:chOff x="381000" y="1518727"/>
            <a:chExt cx="1490434" cy="1486968"/>
          </a:xfrm>
        </p:grpSpPr>
        <p:sp>
          <p:nvSpPr>
            <p:cNvPr id="76" name="Oval 75"/>
            <p:cNvSpPr/>
            <p:nvPr/>
          </p:nvSpPr>
          <p:spPr>
            <a:xfrm>
              <a:off x="381000" y="1518727"/>
              <a:ext cx="1490434" cy="1486968"/>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dirty="0">
                <a:solidFill>
                  <a:schemeClr val="accent1"/>
                </a:solidFill>
              </a:endParaRPr>
            </a:p>
          </p:txBody>
        </p:sp>
        <p:sp>
          <p:nvSpPr>
            <p:cNvPr id="77" name="Oval 76"/>
            <p:cNvSpPr/>
            <p:nvPr/>
          </p:nvSpPr>
          <p:spPr>
            <a:xfrm>
              <a:off x="470897" y="1608415"/>
              <a:ext cx="1310640" cy="1307593"/>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dirty="0">
                <a:solidFill>
                  <a:schemeClr val="accent1"/>
                </a:solidFill>
              </a:endParaRPr>
            </a:p>
          </p:txBody>
        </p:sp>
      </p:grpSp>
      <p:sp>
        <p:nvSpPr>
          <p:cNvPr id="73" name="Rectangle 72"/>
          <p:cNvSpPr/>
          <p:nvPr/>
        </p:nvSpPr>
        <p:spPr>
          <a:xfrm>
            <a:off x="6621881" y="2856174"/>
            <a:ext cx="1964899" cy="1015663"/>
          </a:xfrm>
          <a:prstGeom prst="rect">
            <a:avLst/>
          </a:prstGeom>
        </p:spPr>
        <p:txBody>
          <a:bodyPr wrap="square" lIns="0" rIns="0" anchor="t">
            <a:spAutoFit/>
          </a:bodyPr>
          <a:lstStyle/>
          <a:p>
            <a:pPr>
              <a:lnSpc>
                <a:spcPct val="150000"/>
              </a:lnSpc>
            </a:pPr>
            <a:r>
              <a:rPr lang="en-US" sz="1000" dirty="0" err="1">
                <a:solidFill>
                  <a:schemeClr val="tx1">
                    <a:lumMod val="75000"/>
                    <a:lumOff val="25000"/>
                  </a:schemeClr>
                </a:solidFill>
              </a:rPr>
              <a:t>Magni</a:t>
            </a:r>
            <a:r>
              <a:rPr lang="en-US" sz="1000" dirty="0">
                <a:solidFill>
                  <a:schemeClr val="tx1">
                    <a:lumMod val="75000"/>
                    <a:lumOff val="25000"/>
                  </a:schemeClr>
                </a:solidFill>
              </a:rPr>
              <a:t> </a:t>
            </a:r>
            <a:r>
              <a:rPr lang="en-US" sz="1000" dirty="0" err="1">
                <a:solidFill>
                  <a:schemeClr val="tx1">
                    <a:lumMod val="75000"/>
                    <a:lumOff val="25000"/>
                  </a:schemeClr>
                </a:solidFill>
              </a:rPr>
              <a:t>natem</a:t>
            </a:r>
            <a:r>
              <a:rPr lang="en-US" sz="1000" dirty="0">
                <a:solidFill>
                  <a:schemeClr val="tx1">
                    <a:lumMod val="75000"/>
                    <a:lumOff val="25000"/>
                  </a:schemeClr>
                </a:solidFill>
              </a:rPr>
              <a:t>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quatur</a:t>
            </a:r>
            <a:r>
              <a:rPr lang="en-US" sz="1000" dirty="0">
                <a:solidFill>
                  <a:schemeClr val="tx1">
                    <a:lumMod val="75000"/>
                    <a:lumOff val="25000"/>
                  </a:schemeClr>
                </a:solidFill>
              </a:rPr>
              <a:t> </a:t>
            </a:r>
            <a:r>
              <a:rPr lang="en-US" sz="1000" dirty="0" err="1">
                <a:solidFill>
                  <a:schemeClr val="tx1">
                    <a:lumMod val="75000"/>
                    <a:lumOff val="25000"/>
                  </a:schemeClr>
                </a:solidFill>
              </a:rPr>
              <a:t>moluptat</a:t>
            </a:r>
            <a:r>
              <a:rPr lang="en-US" sz="1000" dirty="0">
                <a:solidFill>
                  <a:schemeClr val="tx1">
                    <a:lumMod val="75000"/>
                    <a:lumOff val="25000"/>
                  </a:schemeClr>
                </a:solidFill>
              </a:rPr>
              <a:t> </a:t>
            </a:r>
            <a:r>
              <a:rPr lang="en-US" sz="1000" dirty="0" err="1">
                <a:solidFill>
                  <a:schemeClr val="tx1">
                    <a:lumMod val="75000"/>
                    <a:lumOff val="25000"/>
                  </a:schemeClr>
                </a:solidFill>
              </a:rPr>
              <a:t>acculparum</a:t>
            </a:r>
            <a:r>
              <a:rPr lang="en-US" sz="1000" dirty="0">
                <a:solidFill>
                  <a:schemeClr val="tx1">
                    <a:lumMod val="75000"/>
                    <a:lumOff val="25000"/>
                  </a:schemeClr>
                </a:solidFill>
              </a:rPr>
              <a:t> vel </a:t>
            </a:r>
            <a:r>
              <a:rPr lang="en-US" sz="1000" dirty="0" err="1">
                <a:solidFill>
                  <a:schemeClr val="tx1">
                    <a:lumMod val="75000"/>
                    <a:lumOff val="25000"/>
                  </a:schemeClr>
                </a:solidFill>
              </a:rPr>
              <a:t>eaqui</a:t>
            </a:r>
            <a:r>
              <a:rPr lang="en-US" sz="1000" dirty="0">
                <a:solidFill>
                  <a:schemeClr val="tx1">
                    <a:lumMod val="75000"/>
                    <a:lumOff val="25000"/>
                  </a:schemeClr>
                </a:solidFill>
              </a:rPr>
              <a:t> </a:t>
            </a:r>
            <a:r>
              <a:rPr lang="en-US" sz="1000" dirty="0" err="1">
                <a:solidFill>
                  <a:schemeClr val="tx1">
                    <a:lumMod val="75000"/>
                    <a:lumOff val="25000"/>
                  </a:schemeClr>
                </a:solidFill>
              </a:rPr>
              <a:t>dolorum</a:t>
            </a:r>
            <a:r>
              <a:rPr lang="en-US" sz="1000" dirty="0">
                <a:solidFill>
                  <a:schemeClr val="tx1">
                    <a:lumMod val="75000"/>
                    <a:lumOff val="25000"/>
                  </a:schemeClr>
                </a:solidFill>
              </a:rPr>
              <a:t> </a:t>
            </a:r>
            <a:br>
              <a:rPr lang="en-US" sz="1000" dirty="0">
                <a:solidFill>
                  <a:schemeClr val="tx1">
                    <a:lumMod val="75000"/>
                    <a:lumOff val="25000"/>
                  </a:schemeClr>
                </a:solidFill>
              </a:rPr>
            </a:br>
            <a:r>
              <a:rPr lang="en-US" sz="1000" dirty="0" err="1">
                <a:solidFill>
                  <a:schemeClr val="tx1">
                    <a:lumMod val="75000"/>
                    <a:lumOff val="25000"/>
                  </a:schemeClr>
                </a:solidFill>
              </a:rPr>
              <a:t>quam</a:t>
            </a:r>
            <a:r>
              <a:rPr lang="en-US" sz="1000" dirty="0">
                <a:solidFill>
                  <a:schemeClr val="tx1">
                    <a:lumMod val="75000"/>
                    <a:lumOff val="25000"/>
                  </a:schemeClr>
                </a:solidFill>
              </a:rPr>
              <a:t> </a:t>
            </a:r>
            <a:r>
              <a:rPr lang="en-US" sz="1000" dirty="0" err="1">
                <a:solidFill>
                  <a:schemeClr val="tx1">
                    <a:lumMod val="75000"/>
                    <a:lumOff val="25000"/>
                  </a:schemeClr>
                </a:solidFill>
              </a:rPr>
              <a:t>videnectis</a:t>
            </a:r>
            <a:r>
              <a:rPr lang="en-US" sz="1000" dirty="0">
                <a:solidFill>
                  <a:schemeClr val="tx1">
                    <a:lumMod val="75000"/>
                    <a:lumOff val="25000"/>
                  </a:schemeClr>
                </a:solidFill>
              </a:rPr>
              <a:t> </a:t>
            </a:r>
            <a:r>
              <a:rPr lang="en-US" sz="1000" dirty="0" err="1">
                <a:solidFill>
                  <a:schemeClr val="tx1">
                    <a:lumMod val="75000"/>
                    <a:lumOff val="25000"/>
                  </a:schemeClr>
                </a:solidFill>
              </a:rPr>
              <a:t>sandigenim</a:t>
            </a:r>
            <a:r>
              <a:rPr lang="en-US" sz="1000" dirty="0">
                <a:solidFill>
                  <a:schemeClr val="tx1">
                    <a:lumMod val="75000"/>
                    <a:lumOff val="25000"/>
                  </a:schemeClr>
                </a:solidFill>
              </a:rPr>
              <a:t> sus </a:t>
            </a:r>
            <a:br>
              <a:rPr lang="en-US" sz="1000" dirty="0">
                <a:solidFill>
                  <a:schemeClr val="tx1">
                    <a:lumMod val="75000"/>
                    <a:lumOff val="25000"/>
                  </a:schemeClr>
                </a:solidFill>
              </a:rPr>
            </a:br>
            <a:r>
              <a:rPr lang="en-US" sz="1000" dirty="0">
                <a:solidFill>
                  <a:schemeClr val="tx1">
                    <a:lumMod val="75000"/>
                    <a:lumOff val="25000"/>
                  </a:schemeClr>
                </a:solidFill>
              </a:rPr>
              <a:t>que que et min.</a:t>
            </a:r>
          </a:p>
        </p:txBody>
      </p:sp>
      <p:cxnSp>
        <p:nvCxnSpPr>
          <p:cNvPr id="74" name="Straight Connector 73"/>
          <p:cNvCxnSpPr/>
          <p:nvPr/>
        </p:nvCxnSpPr>
        <p:spPr>
          <a:xfrm>
            <a:off x="6731536" y="2678679"/>
            <a:ext cx="15098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5" name="Inhaltsplatzhalter 4"/>
          <p:cNvSpPr txBox="1">
            <a:spLocks/>
          </p:cNvSpPr>
          <p:nvPr/>
        </p:nvSpPr>
        <p:spPr>
          <a:xfrm>
            <a:off x="8239030" y="2550198"/>
            <a:ext cx="347750" cy="24622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600" b="1" dirty="0">
                <a:solidFill>
                  <a:schemeClr val="accent3"/>
                </a:solidFill>
                <a:latin typeface="+mn-lt"/>
              </a:rPr>
              <a:t>#3</a:t>
            </a:r>
          </a:p>
        </p:txBody>
      </p:sp>
    </p:spTree>
    <p:extLst>
      <p:ext uri="{BB962C8B-B14F-4D97-AF65-F5344CB8AC3E}">
        <p14:creationId xmlns:p14="http://schemas.microsoft.com/office/powerpoint/2010/main" val="234744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Enter your subhead line here</a:t>
            </a:r>
          </a:p>
        </p:txBody>
      </p:sp>
      <p:sp>
        <p:nvSpPr>
          <p:cNvPr id="5" name="Title 4"/>
          <p:cNvSpPr>
            <a:spLocks noGrp="1"/>
          </p:cNvSpPr>
          <p:nvPr>
            <p:ph type="title"/>
          </p:nvPr>
        </p:nvSpPr>
        <p:spPr/>
        <p:txBody>
          <a:bodyPr/>
          <a:lstStyle/>
          <a:p>
            <a:r>
              <a:rPr lang="en-US" dirty="0"/>
              <a:t>BASICS</a:t>
            </a:r>
          </a:p>
        </p:txBody>
      </p:sp>
      <p:sp>
        <p:nvSpPr>
          <p:cNvPr id="86" name="Rectangle 11"/>
          <p:cNvSpPr>
            <a:spLocks noChangeArrowheads="1"/>
          </p:cNvSpPr>
          <p:nvPr/>
        </p:nvSpPr>
        <p:spPr bwMode="auto">
          <a:xfrm>
            <a:off x="813147" y="1134319"/>
            <a:ext cx="1349850"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b="1" dirty="0">
                <a:solidFill>
                  <a:schemeClr val="tx1">
                    <a:lumMod val="75000"/>
                    <a:lumOff val="25000"/>
                  </a:schemeClr>
                </a:solidFill>
              </a:rPr>
              <a:t>Basic 01</a:t>
            </a:r>
          </a:p>
        </p:txBody>
      </p:sp>
      <p:sp>
        <p:nvSpPr>
          <p:cNvPr id="87" name="Rectangle 12"/>
          <p:cNvSpPr>
            <a:spLocks noChangeArrowheads="1"/>
          </p:cNvSpPr>
          <p:nvPr/>
        </p:nvSpPr>
        <p:spPr bwMode="auto">
          <a:xfrm>
            <a:off x="2194552" y="1134320"/>
            <a:ext cx="6005701"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20000"/>
              </a:lnSpc>
            </a:pPr>
            <a:r>
              <a:rPr lang="en-US" sz="1000" dirty="0">
                <a:solidFill>
                  <a:schemeClr val="tx1">
                    <a:lumMod val="75000"/>
                    <a:lumOff val="25000"/>
                  </a:schemeClr>
                </a:solidFill>
              </a:rPr>
              <a:t>This is a sample text. You simply add your own text and description here. This text is fully editable. </a:t>
            </a:r>
          </a:p>
        </p:txBody>
      </p:sp>
      <p:sp>
        <p:nvSpPr>
          <p:cNvPr id="139" name="Rectangle 13"/>
          <p:cNvSpPr>
            <a:spLocks noChangeArrowheads="1"/>
          </p:cNvSpPr>
          <p:nvPr/>
        </p:nvSpPr>
        <p:spPr bwMode="auto">
          <a:xfrm>
            <a:off x="8225835" y="1134319"/>
            <a:ext cx="530347" cy="623916"/>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900" dirty="0">
              <a:solidFill>
                <a:schemeClr val="tx1">
                  <a:lumMod val="75000"/>
                  <a:lumOff val="25000"/>
                </a:schemeClr>
              </a:solidFill>
            </a:endParaRPr>
          </a:p>
        </p:txBody>
      </p:sp>
      <p:sp>
        <p:nvSpPr>
          <p:cNvPr id="140" name="Rectangle 11"/>
          <p:cNvSpPr>
            <a:spLocks noChangeArrowheads="1"/>
          </p:cNvSpPr>
          <p:nvPr/>
        </p:nvSpPr>
        <p:spPr bwMode="auto">
          <a:xfrm>
            <a:off x="387819" y="1134319"/>
            <a:ext cx="393772" cy="623916"/>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r>
              <a:rPr lang="en-US" sz="1200" b="1" dirty="0">
                <a:solidFill>
                  <a:schemeClr val="bg1"/>
                </a:solidFill>
              </a:rPr>
              <a:t>01</a:t>
            </a:r>
          </a:p>
        </p:txBody>
      </p:sp>
      <p:sp>
        <p:nvSpPr>
          <p:cNvPr id="27" name="Rectangle 11"/>
          <p:cNvSpPr>
            <a:spLocks noChangeArrowheads="1"/>
          </p:cNvSpPr>
          <p:nvPr/>
        </p:nvSpPr>
        <p:spPr bwMode="auto">
          <a:xfrm>
            <a:off x="813147" y="1821025"/>
            <a:ext cx="1349850"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b="1" dirty="0">
                <a:solidFill>
                  <a:schemeClr val="tx1">
                    <a:lumMod val="75000"/>
                    <a:lumOff val="25000"/>
                  </a:schemeClr>
                </a:solidFill>
              </a:rPr>
              <a:t>Basic 02</a:t>
            </a:r>
          </a:p>
        </p:txBody>
      </p:sp>
      <p:sp>
        <p:nvSpPr>
          <p:cNvPr id="28" name="Rectangle 12"/>
          <p:cNvSpPr>
            <a:spLocks noChangeArrowheads="1"/>
          </p:cNvSpPr>
          <p:nvPr/>
        </p:nvSpPr>
        <p:spPr bwMode="auto">
          <a:xfrm>
            <a:off x="2194552" y="1821026"/>
            <a:ext cx="6005701"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20000"/>
              </a:lnSpc>
            </a:pPr>
            <a:r>
              <a:rPr lang="en-US" sz="1000" dirty="0">
                <a:solidFill>
                  <a:schemeClr val="tx1">
                    <a:lumMod val="75000"/>
                    <a:lumOff val="25000"/>
                  </a:schemeClr>
                </a:solidFill>
              </a:rPr>
              <a:t>This is a sample text. You simply add your own text and description here. This text is fully editable. </a:t>
            </a:r>
          </a:p>
        </p:txBody>
      </p:sp>
      <p:sp>
        <p:nvSpPr>
          <p:cNvPr id="29" name="Rectangle 13"/>
          <p:cNvSpPr>
            <a:spLocks noChangeArrowheads="1"/>
          </p:cNvSpPr>
          <p:nvPr/>
        </p:nvSpPr>
        <p:spPr bwMode="auto">
          <a:xfrm>
            <a:off x="8225835" y="1821025"/>
            <a:ext cx="530347" cy="623916"/>
          </a:xfrm>
          <a:prstGeom prst="rect">
            <a:avLst/>
          </a:prstGeom>
          <a:solidFill>
            <a:schemeClr val="accent2"/>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900" dirty="0">
              <a:solidFill>
                <a:schemeClr val="tx1">
                  <a:lumMod val="75000"/>
                  <a:lumOff val="25000"/>
                </a:schemeClr>
              </a:solidFill>
            </a:endParaRPr>
          </a:p>
        </p:txBody>
      </p:sp>
      <p:sp>
        <p:nvSpPr>
          <p:cNvPr id="30" name="Rectangle 11"/>
          <p:cNvSpPr>
            <a:spLocks noChangeArrowheads="1"/>
          </p:cNvSpPr>
          <p:nvPr/>
        </p:nvSpPr>
        <p:spPr bwMode="auto">
          <a:xfrm>
            <a:off x="387819" y="1821025"/>
            <a:ext cx="393772" cy="623916"/>
          </a:xfrm>
          <a:prstGeom prst="rect">
            <a:avLst/>
          </a:prstGeom>
          <a:solidFill>
            <a:schemeClr val="accent2"/>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r>
              <a:rPr lang="en-US" sz="1200" b="1" dirty="0">
                <a:solidFill>
                  <a:schemeClr val="bg1"/>
                </a:solidFill>
              </a:rPr>
              <a:t>02</a:t>
            </a:r>
          </a:p>
        </p:txBody>
      </p:sp>
      <p:sp>
        <p:nvSpPr>
          <p:cNvPr id="32" name="Rectangle 11"/>
          <p:cNvSpPr>
            <a:spLocks noChangeArrowheads="1"/>
          </p:cNvSpPr>
          <p:nvPr/>
        </p:nvSpPr>
        <p:spPr bwMode="auto">
          <a:xfrm>
            <a:off x="813147" y="2507730"/>
            <a:ext cx="1349850"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b="1" dirty="0">
                <a:solidFill>
                  <a:schemeClr val="tx1">
                    <a:lumMod val="75000"/>
                    <a:lumOff val="25000"/>
                  </a:schemeClr>
                </a:solidFill>
              </a:rPr>
              <a:t>Basic 03</a:t>
            </a:r>
          </a:p>
        </p:txBody>
      </p:sp>
      <p:sp>
        <p:nvSpPr>
          <p:cNvPr id="33" name="Rectangle 12"/>
          <p:cNvSpPr>
            <a:spLocks noChangeArrowheads="1"/>
          </p:cNvSpPr>
          <p:nvPr/>
        </p:nvSpPr>
        <p:spPr bwMode="auto">
          <a:xfrm>
            <a:off x="2194552" y="2507731"/>
            <a:ext cx="6005701"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20000"/>
              </a:lnSpc>
            </a:pPr>
            <a:r>
              <a:rPr lang="en-US" sz="1000" dirty="0">
                <a:solidFill>
                  <a:schemeClr val="tx1">
                    <a:lumMod val="75000"/>
                    <a:lumOff val="25000"/>
                  </a:schemeClr>
                </a:solidFill>
              </a:rPr>
              <a:t>This is a sample text. You simply add your own text and description here. This text is fully editable. </a:t>
            </a:r>
          </a:p>
        </p:txBody>
      </p:sp>
      <p:sp>
        <p:nvSpPr>
          <p:cNvPr id="34" name="Rectangle 13"/>
          <p:cNvSpPr>
            <a:spLocks noChangeArrowheads="1"/>
          </p:cNvSpPr>
          <p:nvPr/>
        </p:nvSpPr>
        <p:spPr bwMode="auto">
          <a:xfrm>
            <a:off x="8225835" y="2507730"/>
            <a:ext cx="530347" cy="623916"/>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900" dirty="0">
              <a:solidFill>
                <a:schemeClr val="tx1">
                  <a:lumMod val="75000"/>
                  <a:lumOff val="25000"/>
                </a:schemeClr>
              </a:solidFill>
            </a:endParaRPr>
          </a:p>
        </p:txBody>
      </p:sp>
      <p:sp>
        <p:nvSpPr>
          <p:cNvPr id="35" name="Rectangle 11"/>
          <p:cNvSpPr>
            <a:spLocks noChangeArrowheads="1"/>
          </p:cNvSpPr>
          <p:nvPr/>
        </p:nvSpPr>
        <p:spPr bwMode="auto">
          <a:xfrm>
            <a:off x="387819" y="2507730"/>
            <a:ext cx="393772" cy="623916"/>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r>
              <a:rPr lang="en-US" sz="1200" b="1" dirty="0">
                <a:solidFill>
                  <a:schemeClr val="bg1"/>
                </a:solidFill>
              </a:rPr>
              <a:t>03</a:t>
            </a:r>
          </a:p>
        </p:txBody>
      </p:sp>
      <p:sp>
        <p:nvSpPr>
          <p:cNvPr id="37" name="Rectangle 11"/>
          <p:cNvSpPr>
            <a:spLocks noChangeArrowheads="1"/>
          </p:cNvSpPr>
          <p:nvPr/>
        </p:nvSpPr>
        <p:spPr bwMode="auto">
          <a:xfrm>
            <a:off x="813147" y="3194436"/>
            <a:ext cx="1349850"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b="1" dirty="0">
                <a:solidFill>
                  <a:schemeClr val="tx1">
                    <a:lumMod val="75000"/>
                    <a:lumOff val="25000"/>
                  </a:schemeClr>
                </a:solidFill>
              </a:rPr>
              <a:t>Basic 04</a:t>
            </a:r>
          </a:p>
        </p:txBody>
      </p:sp>
      <p:sp>
        <p:nvSpPr>
          <p:cNvPr id="38" name="Rectangle 12"/>
          <p:cNvSpPr>
            <a:spLocks noChangeArrowheads="1"/>
          </p:cNvSpPr>
          <p:nvPr/>
        </p:nvSpPr>
        <p:spPr bwMode="auto">
          <a:xfrm>
            <a:off x="2194552" y="3194437"/>
            <a:ext cx="6005701"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20000"/>
              </a:lnSpc>
            </a:pPr>
            <a:r>
              <a:rPr lang="en-US" sz="1000" dirty="0">
                <a:solidFill>
                  <a:schemeClr val="tx1">
                    <a:lumMod val="75000"/>
                    <a:lumOff val="25000"/>
                  </a:schemeClr>
                </a:solidFill>
              </a:rPr>
              <a:t>This is a sample text. You simply add your own text and description here. This text is fully editable. </a:t>
            </a:r>
          </a:p>
        </p:txBody>
      </p:sp>
      <p:sp>
        <p:nvSpPr>
          <p:cNvPr id="39" name="Rectangle 13"/>
          <p:cNvSpPr>
            <a:spLocks noChangeArrowheads="1"/>
          </p:cNvSpPr>
          <p:nvPr/>
        </p:nvSpPr>
        <p:spPr bwMode="auto">
          <a:xfrm>
            <a:off x="8225835" y="3194436"/>
            <a:ext cx="530347" cy="623916"/>
          </a:xfrm>
          <a:prstGeom prst="rect">
            <a:avLst/>
          </a:prstGeom>
          <a:solidFill>
            <a:schemeClr val="accent4"/>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900" dirty="0">
              <a:solidFill>
                <a:schemeClr val="tx1">
                  <a:lumMod val="75000"/>
                  <a:lumOff val="25000"/>
                </a:schemeClr>
              </a:solidFill>
            </a:endParaRPr>
          </a:p>
        </p:txBody>
      </p:sp>
      <p:sp>
        <p:nvSpPr>
          <p:cNvPr id="40" name="Rectangle 11"/>
          <p:cNvSpPr>
            <a:spLocks noChangeArrowheads="1"/>
          </p:cNvSpPr>
          <p:nvPr/>
        </p:nvSpPr>
        <p:spPr bwMode="auto">
          <a:xfrm>
            <a:off x="387819" y="3194436"/>
            <a:ext cx="393772" cy="623916"/>
          </a:xfrm>
          <a:prstGeom prst="rect">
            <a:avLst/>
          </a:prstGeom>
          <a:solidFill>
            <a:schemeClr val="accent4"/>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r>
              <a:rPr lang="en-US" sz="1200" b="1" dirty="0">
                <a:solidFill>
                  <a:schemeClr val="bg1"/>
                </a:solidFill>
              </a:rPr>
              <a:t>04</a:t>
            </a:r>
          </a:p>
        </p:txBody>
      </p:sp>
      <p:sp>
        <p:nvSpPr>
          <p:cNvPr id="42" name="Rectangle 11"/>
          <p:cNvSpPr>
            <a:spLocks noChangeArrowheads="1"/>
          </p:cNvSpPr>
          <p:nvPr/>
        </p:nvSpPr>
        <p:spPr bwMode="auto">
          <a:xfrm>
            <a:off x="813147" y="3881142"/>
            <a:ext cx="1349850"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1200" b="1" dirty="0">
                <a:solidFill>
                  <a:schemeClr val="tx1">
                    <a:lumMod val="75000"/>
                    <a:lumOff val="25000"/>
                  </a:schemeClr>
                </a:solidFill>
              </a:rPr>
              <a:t>Basic 05</a:t>
            </a:r>
          </a:p>
        </p:txBody>
      </p:sp>
      <p:sp>
        <p:nvSpPr>
          <p:cNvPr id="43" name="Rectangle 12"/>
          <p:cNvSpPr>
            <a:spLocks noChangeArrowheads="1"/>
          </p:cNvSpPr>
          <p:nvPr/>
        </p:nvSpPr>
        <p:spPr bwMode="auto">
          <a:xfrm>
            <a:off x="2194552" y="3881143"/>
            <a:ext cx="6005701" cy="623916"/>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20000"/>
              </a:lnSpc>
            </a:pPr>
            <a:r>
              <a:rPr lang="en-US" sz="1000" dirty="0">
                <a:solidFill>
                  <a:schemeClr val="tx1">
                    <a:lumMod val="75000"/>
                    <a:lumOff val="25000"/>
                  </a:schemeClr>
                </a:solidFill>
              </a:rPr>
              <a:t>This is a sample text. You simply add your own text and description here. This text is fully editable. </a:t>
            </a:r>
          </a:p>
        </p:txBody>
      </p:sp>
      <p:sp>
        <p:nvSpPr>
          <p:cNvPr id="44" name="Rectangle 13"/>
          <p:cNvSpPr>
            <a:spLocks noChangeArrowheads="1"/>
          </p:cNvSpPr>
          <p:nvPr/>
        </p:nvSpPr>
        <p:spPr bwMode="auto">
          <a:xfrm>
            <a:off x="8225835" y="3881142"/>
            <a:ext cx="530347" cy="623916"/>
          </a:xfrm>
          <a:prstGeom prst="rect">
            <a:avLst/>
          </a:prstGeom>
          <a:solidFill>
            <a:schemeClr val="accent5"/>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900" dirty="0">
              <a:solidFill>
                <a:schemeClr val="tx1">
                  <a:lumMod val="75000"/>
                  <a:lumOff val="25000"/>
                </a:schemeClr>
              </a:solidFill>
            </a:endParaRPr>
          </a:p>
        </p:txBody>
      </p:sp>
      <p:sp>
        <p:nvSpPr>
          <p:cNvPr id="45" name="Rectangle 11"/>
          <p:cNvSpPr>
            <a:spLocks noChangeArrowheads="1"/>
          </p:cNvSpPr>
          <p:nvPr/>
        </p:nvSpPr>
        <p:spPr bwMode="auto">
          <a:xfrm>
            <a:off x="387819" y="3881142"/>
            <a:ext cx="393772" cy="623916"/>
          </a:xfrm>
          <a:prstGeom prst="rect">
            <a:avLst/>
          </a:prstGeom>
          <a:solidFill>
            <a:schemeClr val="accent5"/>
          </a:soli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r>
              <a:rPr lang="en-US" sz="1200" b="1" dirty="0">
                <a:solidFill>
                  <a:schemeClr val="bg1"/>
                </a:solidFill>
              </a:rPr>
              <a:t>05</a:t>
            </a:r>
          </a:p>
        </p:txBody>
      </p:sp>
    </p:spTree>
    <p:extLst>
      <p:ext uri="{BB962C8B-B14F-4D97-AF65-F5344CB8AC3E}">
        <p14:creationId xmlns:p14="http://schemas.microsoft.com/office/powerpoint/2010/main" val="29291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bed, photo, curtain, sitting&#10;&#10;Description automatically generated">
            <a:extLst>
              <a:ext uri="{FF2B5EF4-FFF2-40B4-BE49-F238E27FC236}">
                <a16:creationId xmlns:a16="http://schemas.microsoft.com/office/drawing/2014/main" id="{05BD55BA-1EE0-C945-B12F-F97B3AA458EE}"/>
              </a:ext>
            </a:extLst>
          </p:cNvPr>
          <p:cNvPicPr>
            <a:picLocks noGrp="1" noChangeAspect="1"/>
          </p:cNvPicPr>
          <p:nvPr>
            <p:ph type="pic" sz="quarter" idx="26"/>
          </p:nvPr>
        </p:nvPicPr>
        <p:blipFill>
          <a:blip r:embed="rId2" cstate="print">
            <a:extLst>
              <a:ext uri="{28A0092B-C50C-407E-A947-70E740481C1C}">
                <a14:useLocalDpi xmlns:a14="http://schemas.microsoft.com/office/drawing/2010/main" val="0"/>
              </a:ext>
            </a:extLst>
          </a:blip>
          <a:srcRect t="19852" b="19852"/>
          <a:stretch>
            <a:fillRect/>
          </a:stretch>
        </p:blipFill>
        <p:spPr/>
      </p:pic>
      <p:pic>
        <p:nvPicPr>
          <p:cNvPr id="3" name="Picture 2" descr="A picture containing building, outdoor, old, arch&#10;&#10;Description automatically generated">
            <a:extLst>
              <a:ext uri="{FF2B5EF4-FFF2-40B4-BE49-F238E27FC236}">
                <a16:creationId xmlns:a16="http://schemas.microsoft.com/office/drawing/2014/main" id="{833FD7E3-7134-3C48-8A7A-701910754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3668486"/>
          </a:xfrm>
          <a:prstGeom prst="rect">
            <a:avLst/>
          </a:prstGeom>
        </p:spPr>
      </p:pic>
      <p:sp>
        <p:nvSpPr>
          <p:cNvPr id="14" name="Rectangle 13"/>
          <p:cNvSpPr/>
          <p:nvPr/>
        </p:nvSpPr>
        <p:spPr bwMode="auto">
          <a:xfrm>
            <a:off x="3447070" y="249441"/>
            <a:ext cx="5696929" cy="3230335"/>
          </a:xfrm>
          <a:prstGeom prst="rect">
            <a:avLst/>
          </a:prstGeom>
          <a:solidFill>
            <a:schemeClr val="tx2">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ed Rectangle 6"/>
          <p:cNvSpPr/>
          <p:nvPr/>
        </p:nvSpPr>
        <p:spPr bwMode="auto">
          <a:xfrm>
            <a:off x="0" y="3680810"/>
            <a:ext cx="9144000" cy="1462690"/>
          </a:xfrm>
          <a:prstGeom prst="roundRect">
            <a:avLst>
              <a:gd name="adj" fmla="val 0"/>
            </a:avLst>
          </a:prstGeom>
          <a:solidFill>
            <a:schemeClr val="bg1"/>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endParaRPr lang="en-US" sz="2400" dirty="0">
              <a:solidFill>
                <a:schemeClr val="tx2"/>
              </a:solidFill>
              <a:latin typeface="Runda Medium" panose="02000000000000000000" pitchFamily="2" charset="77"/>
              <a:ea typeface="Roboto Bk" pitchFamily="2" charset="0"/>
            </a:endParaRPr>
          </a:p>
        </p:txBody>
      </p:sp>
      <p:grpSp>
        <p:nvGrpSpPr>
          <p:cNvPr id="20" name="Group 19">
            <a:extLst>
              <a:ext uri="{FF2B5EF4-FFF2-40B4-BE49-F238E27FC236}">
                <a16:creationId xmlns:a16="http://schemas.microsoft.com/office/drawing/2014/main" id="{6574DA41-3F57-C84A-892C-37E39E702754}"/>
              </a:ext>
            </a:extLst>
          </p:cNvPr>
          <p:cNvGrpSpPr/>
          <p:nvPr/>
        </p:nvGrpSpPr>
        <p:grpSpPr>
          <a:xfrm>
            <a:off x="1" y="5061045"/>
            <a:ext cx="9143998" cy="82455"/>
            <a:chOff x="685800" y="4552950"/>
            <a:chExt cx="6329468" cy="381000"/>
          </a:xfrm>
        </p:grpSpPr>
        <p:sp>
          <p:nvSpPr>
            <p:cNvPr id="21" name="Rectangle 20">
              <a:extLst>
                <a:ext uri="{FF2B5EF4-FFF2-40B4-BE49-F238E27FC236}">
                  <a16:creationId xmlns:a16="http://schemas.microsoft.com/office/drawing/2014/main" id="{784E93BE-9982-3F44-B9BC-4509BF5CB784}"/>
                </a:ext>
              </a:extLst>
            </p:cNvPr>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2" name="Rectangle 21">
              <a:extLst>
                <a:ext uri="{FF2B5EF4-FFF2-40B4-BE49-F238E27FC236}">
                  <a16:creationId xmlns:a16="http://schemas.microsoft.com/office/drawing/2014/main" id="{4D6999BF-4633-BD4F-88D6-754543F5CEC7}"/>
                </a:ext>
              </a:extLst>
            </p:cNvPr>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3" name="Rectangle 22">
              <a:extLst>
                <a:ext uri="{FF2B5EF4-FFF2-40B4-BE49-F238E27FC236}">
                  <a16:creationId xmlns:a16="http://schemas.microsoft.com/office/drawing/2014/main" id="{22868CF6-DE72-FE4B-90E2-0A1AC1C3C811}"/>
                </a:ext>
              </a:extLst>
            </p:cNvPr>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4" name="Rectangle 23">
              <a:extLst>
                <a:ext uri="{FF2B5EF4-FFF2-40B4-BE49-F238E27FC236}">
                  <a16:creationId xmlns:a16="http://schemas.microsoft.com/office/drawing/2014/main" id="{CC037B6A-D34D-7842-BFAD-DA27830F2887}"/>
                </a:ext>
              </a:extLst>
            </p:cNvPr>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6" name="Rectangle 25">
              <a:extLst>
                <a:ext uri="{FF2B5EF4-FFF2-40B4-BE49-F238E27FC236}">
                  <a16:creationId xmlns:a16="http://schemas.microsoft.com/office/drawing/2014/main" id="{71CE9A43-C722-5142-8C0D-496D91624D73}"/>
                </a:ext>
              </a:extLst>
            </p:cNvPr>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7" name="Rectangle 26">
              <a:extLst>
                <a:ext uri="{FF2B5EF4-FFF2-40B4-BE49-F238E27FC236}">
                  <a16:creationId xmlns:a16="http://schemas.microsoft.com/office/drawing/2014/main" id="{78C5967C-A266-AA46-B2D8-496C40108BF2}"/>
                </a:ext>
              </a:extLst>
            </p:cNvPr>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8" name="Rectangle 27">
              <a:extLst>
                <a:ext uri="{FF2B5EF4-FFF2-40B4-BE49-F238E27FC236}">
                  <a16:creationId xmlns:a16="http://schemas.microsoft.com/office/drawing/2014/main" id="{50292F9C-644D-714A-B1CE-BA801903F818}"/>
                </a:ext>
              </a:extLst>
            </p:cNvPr>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9" name="Rectangle 28">
              <a:extLst>
                <a:ext uri="{FF2B5EF4-FFF2-40B4-BE49-F238E27FC236}">
                  <a16:creationId xmlns:a16="http://schemas.microsoft.com/office/drawing/2014/main" id="{C50ABB90-75B5-1545-B893-EFCCD114E7B9}"/>
                </a:ext>
              </a:extLst>
            </p:cNvPr>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grpSp>
      <p:sp>
        <p:nvSpPr>
          <p:cNvPr id="25" name="3">
            <a:extLst>
              <a:ext uri="{FF2B5EF4-FFF2-40B4-BE49-F238E27FC236}">
                <a16:creationId xmlns:a16="http://schemas.microsoft.com/office/drawing/2014/main" id="{D7AC1464-9E86-44A2-ABB9-20E60AEF7C6C}"/>
              </a:ext>
            </a:extLst>
          </p:cNvPr>
          <p:cNvSpPr txBox="1"/>
          <p:nvPr/>
        </p:nvSpPr>
        <p:spPr>
          <a:xfrm>
            <a:off x="3657600" y="4169894"/>
            <a:ext cx="5257800" cy="276999"/>
          </a:xfrm>
          <a:prstGeom prst="rect">
            <a:avLst/>
          </a:prstGeom>
          <a:noFill/>
        </p:spPr>
        <p:txBody>
          <a:bodyPr wrap="square" rtlCol="0" anchor="ctr">
            <a:spAutoFit/>
          </a:bodyPr>
          <a:lstStyle/>
          <a:p>
            <a:r>
              <a:rPr lang="en-US" sz="1200" dirty="0">
                <a:solidFill>
                  <a:schemeClr val="tx2"/>
                </a:solidFill>
                <a:latin typeface="+mj-lt"/>
              </a:rPr>
              <a:t>Presented by | </a:t>
            </a:r>
            <a:r>
              <a:rPr lang="en-US" sz="1200" dirty="0">
                <a:solidFill>
                  <a:schemeClr val="tx2"/>
                </a:solidFill>
              </a:rPr>
              <a:t>Name, Title, Business Name &amp; Name, Title, Business Name</a:t>
            </a:r>
          </a:p>
        </p:txBody>
      </p:sp>
      <p:sp>
        <p:nvSpPr>
          <p:cNvPr id="18" name="3">
            <a:extLst>
              <a:ext uri="{FF2B5EF4-FFF2-40B4-BE49-F238E27FC236}">
                <a16:creationId xmlns:a16="http://schemas.microsoft.com/office/drawing/2014/main" id="{81062F92-9979-8C4F-BCAA-4660061ADC0D}"/>
              </a:ext>
            </a:extLst>
          </p:cNvPr>
          <p:cNvSpPr txBox="1"/>
          <p:nvPr/>
        </p:nvSpPr>
        <p:spPr>
          <a:xfrm>
            <a:off x="3810000" y="985722"/>
            <a:ext cx="4876800" cy="812530"/>
          </a:xfrm>
          <a:prstGeom prst="rect">
            <a:avLst/>
          </a:prstGeom>
          <a:noFill/>
        </p:spPr>
        <p:txBody>
          <a:bodyPr wrap="square" lIns="0" tIns="0" rIns="0" bIns="0" rtlCol="0" anchor="ctr">
            <a:spAutoFit/>
          </a:bodyPr>
          <a:lstStyle/>
          <a:p>
            <a:pPr>
              <a:lnSpc>
                <a:spcPct val="107000"/>
              </a:lnSpc>
              <a:spcAft>
                <a:spcPts val="1200"/>
              </a:spcAft>
            </a:pPr>
            <a:r>
              <a:rPr lang="en-US" sz="2400" dirty="0">
                <a:solidFill>
                  <a:schemeClr val="bg1"/>
                </a:solidFill>
                <a:latin typeface="+mj-lt"/>
              </a:rPr>
              <a:t>Presentation Title</a:t>
            </a:r>
          </a:p>
          <a:p>
            <a:pPr>
              <a:lnSpc>
                <a:spcPct val="107000"/>
              </a:lnSpc>
              <a:spcAft>
                <a:spcPts val="600"/>
              </a:spcAft>
            </a:pPr>
            <a:r>
              <a:rPr lang="en-US" sz="1600" dirty="0">
                <a:solidFill>
                  <a:schemeClr val="bg1"/>
                </a:solidFill>
              </a:rPr>
              <a:t>Date XX, 2020</a:t>
            </a:r>
            <a:endParaRPr lang="en-US" sz="1600" b="1"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683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a:t>Enter your subhead line here</a:t>
            </a:r>
          </a:p>
        </p:txBody>
      </p:sp>
      <p:sp>
        <p:nvSpPr>
          <p:cNvPr id="3" name="Title 2"/>
          <p:cNvSpPr>
            <a:spLocks noGrp="1"/>
          </p:cNvSpPr>
          <p:nvPr>
            <p:ph type="title"/>
          </p:nvPr>
        </p:nvSpPr>
        <p:spPr/>
        <p:txBody>
          <a:bodyPr/>
          <a:lstStyle/>
          <a:p>
            <a:r>
              <a:rPr lang="en-US" dirty="0"/>
              <a:t>HEADER—TASKS </a:t>
            </a:r>
          </a:p>
        </p:txBody>
      </p:sp>
      <p:sp>
        <p:nvSpPr>
          <p:cNvPr id="11" name="Rectangle 7"/>
          <p:cNvSpPr>
            <a:spLocks noChangeArrowheads="1"/>
          </p:cNvSpPr>
          <p:nvPr/>
        </p:nvSpPr>
        <p:spPr bwMode="auto">
          <a:xfrm rot="16200000">
            <a:off x="3713029" y="2675424"/>
            <a:ext cx="3394709" cy="291759"/>
          </a:xfrm>
          <a:prstGeom prst="rect">
            <a:avLst/>
          </a:prstGeom>
          <a:solidFill>
            <a:schemeClr val="accent1"/>
          </a:solidFill>
          <a:ln w="9525">
            <a:noFill/>
            <a:miter lim="800000"/>
            <a:headEnd/>
            <a:tailEnd/>
          </a:ln>
        </p:spPr>
        <p:txBody>
          <a:bodyPr vert="horz" wrap="square" lIns="0" tIns="0" rIns="0" bIns="0" numCol="1" anchor="ctr" anchorCtr="0" compatLnSpc="1">
            <a:prstTxWarp prst="textNoShape">
              <a:avLst/>
            </a:prstTxWarp>
          </a:bodyPr>
          <a:lstStyle/>
          <a:p>
            <a:pPr algn="ctr"/>
            <a:r>
              <a:rPr lang="en-US" sz="1200" b="1" dirty="0">
                <a:solidFill>
                  <a:schemeClr val="bg1"/>
                </a:solidFill>
              </a:rPr>
              <a:t>INTERNAL</a:t>
            </a:r>
            <a:endParaRPr lang="en-US" sz="1000" dirty="0">
              <a:solidFill>
                <a:schemeClr val="bg1"/>
              </a:solidFill>
            </a:endParaRPr>
          </a:p>
        </p:txBody>
      </p:sp>
      <p:sp>
        <p:nvSpPr>
          <p:cNvPr id="18" name="Rectangle 7"/>
          <p:cNvSpPr>
            <a:spLocks noChangeArrowheads="1"/>
          </p:cNvSpPr>
          <p:nvPr/>
        </p:nvSpPr>
        <p:spPr bwMode="auto">
          <a:xfrm rot="16200000">
            <a:off x="6912949" y="2675424"/>
            <a:ext cx="3394709" cy="291759"/>
          </a:xfrm>
          <a:prstGeom prst="rect">
            <a:avLst/>
          </a:prstGeom>
          <a:solidFill>
            <a:schemeClr val="accent1"/>
          </a:solidFill>
          <a:ln w="9525">
            <a:noFill/>
            <a:miter lim="800000"/>
            <a:headEnd/>
            <a:tailEnd/>
          </a:ln>
        </p:spPr>
        <p:txBody>
          <a:bodyPr vert="horz" wrap="square" lIns="0" tIns="0" rIns="0" bIns="0" numCol="1" anchor="ctr" anchorCtr="0" compatLnSpc="1">
            <a:prstTxWarp prst="textNoShape">
              <a:avLst/>
            </a:prstTxWarp>
          </a:bodyPr>
          <a:lstStyle/>
          <a:p>
            <a:pPr algn="ctr"/>
            <a:r>
              <a:rPr lang="en-US" sz="1200" b="1" dirty="0">
                <a:solidFill>
                  <a:schemeClr val="bg1"/>
                </a:solidFill>
              </a:rPr>
              <a:t>EXTERNAL</a:t>
            </a:r>
            <a:endParaRPr lang="en-US" sz="1000" dirty="0">
              <a:solidFill>
                <a:schemeClr val="bg1"/>
              </a:solidFill>
            </a:endParaRPr>
          </a:p>
        </p:txBody>
      </p:sp>
      <p:sp>
        <p:nvSpPr>
          <p:cNvPr id="10" name="Rectangle 11"/>
          <p:cNvSpPr>
            <a:spLocks noChangeArrowheads="1"/>
          </p:cNvSpPr>
          <p:nvPr/>
        </p:nvSpPr>
        <p:spPr bwMode="auto">
          <a:xfrm>
            <a:off x="387820" y="1123950"/>
            <a:ext cx="1962201" cy="810381"/>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p>
            <a:pPr algn="ctr"/>
            <a:r>
              <a:rPr lang="en-US" sz="1200" b="1" dirty="0">
                <a:solidFill>
                  <a:schemeClr val="bg1"/>
                </a:solidFill>
              </a:rPr>
              <a:t>PERSON</a:t>
            </a:r>
            <a:endParaRPr lang="en-US" sz="1050" dirty="0">
              <a:solidFill>
                <a:schemeClr val="bg1"/>
              </a:solidFill>
            </a:endParaRPr>
          </a:p>
        </p:txBody>
      </p:sp>
      <p:sp>
        <p:nvSpPr>
          <p:cNvPr id="12" name="Rectangle 12"/>
          <p:cNvSpPr>
            <a:spLocks noChangeArrowheads="1"/>
          </p:cNvSpPr>
          <p:nvPr/>
        </p:nvSpPr>
        <p:spPr bwMode="auto">
          <a:xfrm>
            <a:off x="2389888" y="1123951"/>
            <a:ext cx="2841069" cy="810381"/>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p:txBody>
      </p:sp>
      <p:sp>
        <p:nvSpPr>
          <p:cNvPr id="19" name="Rectangle 12"/>
          <p:cNvSpPr>
            <a:spLocks noChangeArrowheads="1"/>
          </p:cNvSpPr>
          <p:nvPr/>
        </p:nvSpPr>
        <p:spPr bwMode="auto">
          <a:xfrm>
            <a:off x="5589808" y="1123951"/>
            <a:ext cx="2841069" cy="810381"/>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p:txBody>
      </p:sp>
      <p:sp>
        <p:nvSpPr>
          <p:cNvPr id="23" name="Rectangle 11"/>
          <p:cNvSpPr>
            <a:spLocks noChangeArrowheads="1"/>
          </p:cNvSpPr>
          <p:nvPr/>
        </p:nvSpPr>
        <p:spPr bwMode="auto">
          <a:xfrm>
            <a:off x="387820" y="1985392"/>
            <a:ext cx="1962201" cy="810381"/>
          </a:xfrm>
          <a:prstGeom prst="rect">
            <a:avLst/>
          </a:prstGeom>
          <a:solidFill>
            <a:schemeClr val="accent2"/>
          </a:solidFill>
          <a:ln w="9525">
            <a:noFill/>
            <a:miter lim="800000"/>
            <a:headEnd/>
            <a:tailEnd/>
          </a:ln>
        </p:spPr>
        <p:txBody>
          <a:bodyPr vert="horz" wrap="square" lIns="91440" tIns="91440" rIns="91440" bIns="91440" numCol="1" anchor="ctr" anchorCtr="0" compatLnSpc="1">
            <a:prstTxWarp prst="textNoShape">
              <a:avLst/>
            </a:prstTxWarp>
          </a:bodyPr>
          <a:lstStyle/>
          <a:p>
            <a:pPr algn="ctr"/>
            <a:r>
              <a:rPr lang="en-US" sz="1200" b="1" dirty="0">
                <a:solidFill>
                  <a:schemeClr val="bg1"/>
                </a:solidFill>
              </a:rPr>
              <a:t>OBJECTIVE</a:t>
            </a:r>
            <a:endParaRPr lang="en-US" sz="1050" dirty="0">
              <a:solidFill>
                <a:schemeClr val="bg1"/>
              </a:solidFill>
            </a:endParaRPr>
          </a:p>
        </p:txBody>
      </p:sp>
      <p:sp>
        <p:nvSpPr>
          <p:cNvPr id="24" name="Rectangle 12"/>
          <p:cNvSpPr>
            <a:spLocks noChangeArrowheads="1"/>
          </p:cNvSpPr>
          <p:nvPr/>
        </p:nvSpPr>
        <p:spPr bwMode="auto">
          <a:xfrm>
            <a:off x="2389888" y="1985393"/>
            <a:ext cx="2841069" cy="810381"/>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p:txBody>
      </p:sp>
      <p:sp>
        <p:nvSpPr>
          <p:cNvPr id="25" name="Rectangle 12"/>
          <p:cNvSpPr>
            <a:spLocks noChangeArrowheads="1"/>
          </p:cNvSpPr>
          <p:nvPr/>
        </p:nvSpPr>
        <p:spPr bwMode="auto">
          <a:xfrm>
            <a:off x="5589808" y="1985393"/>
            <a:ext cx="2841069" cy="810381"/>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p:txBody>
      </p:sp>
      <p:sp>
        <p:nvSpPr>
          <p:cNvPr id="27" name="Rectangle 11"/>
          <p:cNvSpPr>
            <a:spLocks noChangeArrowheads="1"/>
          </p:cNvSpPr>
          <p:nvPr/>
        </p:nvSpPr>
        <p:spPr bwMode="auto">
          <a:xfrm>
            <a:off x="387820" y="2846834"/>
            <a:ext cx="1962201" cy="810381"/>
          </a:xfrm>
          <a:prstGeom prst="rect">
            <a:avLst/>
          </a:prstGeom>
          <a:solidFill>
            <a:schemeClr val="accent3"/>
          </a:solidFill>
          <a:ln w="9525">
            <a:noFill/>
            <a:miter lim="800000"/>
            <a:headEnd/>
            <a:tailEnd/>
          </a:ln>
        </p:spPr>
        <p:txBody>
          <a:bodyPr vert="horz" wrap="square" lIns="91440" tIns="91440" rIns="91440" bIns="91440" numCol="1" anchor="ctr" anchorCtr="0" compatLnSpc="1">
            <a:prstTxWarp prst="textNoShape">
              <a:avLst/>
            </a:prstTxWarp>
          </a:bodyPr>
          <a:lstStyle/>
          <a:p>
            <a:pPr algn="ctr"/>
            <a:r>
              <a:rPr lang="en-US" sz="1200" b="1" dirty="0">
                <a:solidFill>
                  <a:schemeClr val="bg1"/>
                </a:solidFill>
              </a:rPr>
              <a:t>FUNCTION</a:t>
            </a:r>
            <a:endParaRPr lang="en-US" sz="1050" dirty="0">
              <a:solidFill>
                <a:schemeClr val="bg1"/>
              </a:solidFill>
            </a:endParaRPr>
          </a:p>
        </p:txBody>
      </p:sp>
      <p:sp>
        <p:nvSpPr>
          <p:cNvPr id="28" name="Rectangle 12"/>
          <p:cNvSpPr>
            <a:spLocks noChangeArrowheads="1"/>
          </p:cNvSpPr>
          <p:nvPr/>
        </p:nvSpPr>
        <p:spPr bwMode="auto">
          <a:xfrm>
            <a:off x="2389888" y="2846835"/>
            <a:ext cx="2841069" cy="810381"/>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p:txBody>
      </p:sp>
      <p:sp>
        <p:nvSpPr>
          <p:cNvPr id="29" name="Rectangle 12"/>
          <p:cNvSpPr>
            <a:spLocks noChangeArrowheads="1"/>
          </p:cNvSpPr>
          <p:nvPr/>
        </p:nvSpPr>
        <p:spPr bwMode="auto">
          <a:xfrm>
            <a:off x="5589808" y="2846835"/>
            <a:ext cx="2841069" cy="810381"/>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p:txBody>
      </p:sp>
      <p:sp>
        <p:nvSpPr>
          <p:cNvPr id="31" name="Rectangle 11"/>
          <p:cNvSpPr>
            <a:spLocks noChangeArrowheads="1"/>
          </p:cNvSpPr>
          <p:nvPr/>
        </p:nvSpPr>
        <p:spPr bwMode="auto">
          <a:xfrm>
            <a:off x="387820" y="3708278"/>
            <a:ext cx="1962201" cy="810381"/>
          </a:xfrm>
          <a:prstGeom prst="rect">
            <a:avLst/>
          </a:prstGeom>
          <a:solidFill>
            <a:schemeClr val="accent4"/>
          </a:solidFill>
          <a:ln w="9525">
            <a:noFill/>
            <a:miter lim="800000"/>
            <a:headEnd/>
            <a:tailEnd/>
          </a:ln>
        </p:spPr>
        <p:txBody>
          <a:bodyPr vert="horz" wrap="square" lIns="91440" tIns="91440" rIns="91440" bIns="91440" numCol="1" anchor="ctr" anchorCtr="0" compatLnSpc="1">
            <a:prstTxWarp prst="textNoShape">
              <a:avLst/>
            </a:prstTxWarp>
          </a:bodyPr>
          <a:lstStyle/>
          <a:p>
            <a:pPr algn="ctr"/>
            <a:r>
              <a:rPr lang="en-US" sz="1200" b="1" dirty="0">
                <a:solidFill>
                  <a:schemeClr val="bg1"/>
                </a:solidFill>
              </a:rPr>
              <a:t>UPDATE</a:t>
            </a:r>
            <a:endParaRPr lang="en-US" sz="1050" dirty="0">
              <a:solidFill>
                <a:schemeClr val="bg1"/>
              </a:solidFill>
            </a:endParaRPr>
          </a:p>
        </p:txBody>
      </p:sp>
      <p:sp>
        <p:nvSpPr>
          <p:cNvPr id="32" name="Rectangle 12"/>
          <p:cNvSpPr>
            <a:spLocks noChangeArrowheads="1"/>
          </p:cNvSpPr>
          <p:nvPr/>
        </p:nvSpPr>
        <p:spPr bwMode="auto">
          <a:xfrm>
            <a:off x="2389888" y="3708279"/>
            <a:ext cx="2841069" cy="810381"/>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p:txBody>
      </p:sp>
      <p:sp>
        <p:nvSpPr>
          <p:cNvPr id="33" name="Rectangle 12"/>
          <p:cNvSpPr>
            <a:spLocks noChangeArrowheads="1"/>
          </p:cNvSpPr>
          <p:nvPr/>
        </p:nvSpPr>
        <p:spPr bwMode="auto">
          <a:xfrm>
            <a:off x="5589808" y="3708279"/>
            <a:ext cx="2841069" cy="810381"/>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a:p>
            <a:pPr marL="171450" indent="-171450" algn="ctr">
              <a:lnSpc>
                <a:spcPct val="150000"/>
              </a:lnSpc>
              <a:buFont typeface="Wingdings" panose="05000000000000000000" pitchFamily="2" charset="2"/>
              <a:buChar char="§"/>
            </a:pPr>
            <a:r>
              <a:rPr lang="en-US" sz="1000" dirty="0">
                <a:solidFill>
                  <a:schemeClr val="tx1">
                    <a:lumMod val="75000"/>
                    <a:lumOff val="25000"/>
                  </a:schemeClr>
                </a:solidFill>
              </a:rPr>
              <a:t>Key Element Title Here</a:t>
            </a:r>
          </a:p>
        </p:txBody>
      </p:sp>
    </p:spTree>
    <p:extLst>
      <p:ext uri="{BB962C8B-B14F-4D97-AF65-F5344CB8AC3E}">
        <p14:creationId xmlns:p14="http://schemas.microsoft.com/office/powerpoint/2010/main" val="287824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rot="16200000">
            <a:off x="6912949" y="2675424"/>
            <a:ext cx="3394709" cy="291759"/>
          </a:xfrm>
          <a:prstGeom prst="rect">
            <a:avLst/>
          </a:prstGeom>
          <a:solidFill>
            <a:schemeClr val="accent4"/>
          </a:solidFill>
          <a:ln w="9525">
            <a:noFill/>
            <a:miter lim="800000"/>
            <a:headEnd/>
            <a:tailEnd/>
          </a:ln>
        </p:spPr>
        <p:txBody>
          <a:bodyPr vert="horz" wrap="square" lIns="0" tIns="0" rIns="0" bIns="0" numCol="1" anchor="ctr" anchorCtr="0" compatLnSpc="1">
            <a:prstTxWarp prst="textNoShape">
              <a:avLst/>
            </a:prstTxWarp>
          </a:bodyPr>
          <a:lstStyle/>
          <a:p>
            <a:pPr algn="ctr"/>
            <a:endParaRPr lang="en-US" sz="1000" dirty="0">
              <a:solidFill>
                <a:schemeClr val="bg1"/>
              </a:solidFill>
            </a:endParaRPr>
          </a:p>
        </p:txBody>
      </p:sp>
      <p:sp>
        <p:nvSpPr>
          <p:cNvPr id="7" name="Text Placeholder 6"/>
          <p:cNvSpPr>
            <a:spLocks noGrp="1"/>
          </p:cNvSpPr>
          <p:nvPr>
            <p:ph type="body" sz="half" idx="2"/>
          </p:nvPr>
        </p:nvSpPr>
        <p:spPr/>
        <p:txBody>
          <a:bodyPr/>
          <a:lstStyle/>
          <a:p>
            <a:r>
              <a:rPr lang="en-US" dirty="0"/>
              <a:t>Enter your subhead line here</a:t>
            </a:r>
          </a:p>
        </p:txBody>
      </p:sp>
      <p:sp>
        <p:nvSpPr>
          <p:cNvPr id="6" name="Title 5"/>
          <p:cNvSpPr>
            <a:spLocks noGrp="1"/>
          </p:cNvSpPr>
          <p:nvPr>
            <p:ph type="title"/>
          </p:nvPr>
        </p:nvSpPr>
        <p:spPr/>
        <p:txBody>
          <a:bodyPr/>
          <a:lstStyle/>
          <a:p>
            <a:r>
              <a:rPr lang="en-US" dirty="0"/>
              <a:t>HEADER HERE</a:t>
            </a:r>
          </a:p>
        </p:txBody>
      </p:sp>
      <p:sp>
        <p:nvSpPr>
          <p:cNvPr id="4" name="Rectangle 11"/>
          <p:cNvSpPr>
            <a:spLocks noChangeArrowheads="1"/>
          </p:cNvSpPr>
          <p:nvPr/>
        </p:nvSpPr>
        <p:spPr bwMode="auto">
          <a:xfrm>
            <a:off x="387820" y="1123950"/>
            <a:ext cx="2500388" cy="1101655"/>
          </a:xfrm>
          <a:prstGeom prst="rect">
            <a:avLst/>
          </a:prstGeom>
          <a:solidFill>
            <a:schemeClr val="accent1"/>
          </a:solidFill>
          <a:ln w="9525">
            <a:noFill/>
            <a:miter lim="800000"/>
            <a:headEnd/>
            <a:tailEnd/>
          </a:ln>
        </p:spPr>
        <p:txBody>
          <a:bodyPr vert="horz" wrap="square" lIns="91440" tIns="91440" rIns="91440" bIns="91440" numCol="1" anchor="ctr" anchorCtr="0" compatLnSpc="1">
            <a:prstTxWarp prst="textNoShape">
              <a:avLst/>
            </a:prstTxWarp>
          </a:bodyPr>
          <a:lstStyle/>
          <a:p>
            <a:pPr algn="ctr">
              <a:lnSpc>
                <a:spcPct val="150000"/>
              </a:lnSpc>
            </a:pPr>
            <a:r>
              <a:rPr lang="en-US" sz="1200" b="1" dirty="0">
                <a:solidFill>
                  <a:schemeClr val="bg1"/>
                </a:solidFill>
              </a:rPr>
              <a:t>WHAT IS THE CORE</a:t>
            </a:r>
          </a:p>
          <a:p>
            <a:pPr algn="ctr">
              <a:lnSpc>
                <a:spcPct val="150000"/>
              </a:lnSpc>
            </a:pPr>
            <a:r>
              <a:rPr lang="en-US" sz="1200" b="1" dirty="0">
                <a:solidFill>
                  <a:schemeClr val="bg1"/>
                </a:solidFill>
              </a:rPr>
              <a:t> OF THE TOPIC?</a:t>
            </a:r>
            <a:endParaRPr lang="en-US" sz="1050" dirty="0">
              <a:solidFill>
                <a:schemeClr val="bg1"/>
              </a:solidFill>
            </a:endParaRPr>
          </a:p>
        </p:txBody>
      </p:sp>
      <p:sp>
        <p:nvSpPr>
          <p:cNvPr id="5" name="Rectangle 12"/>
          <p:cNvSpPr>
            <a:spLocks noChangeArrowheads="1"/>
          </p:cNvSpPr>
          <p:nvPr/>
        </p:nvSpPr>
        <p:spPr bwMode="auto">
          <a:xfrm>
            <a:off x="2924547" y="1123951"/>
            <a:ext cx="5509034" cy="1101655"/>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1000" dirty="0">
              <a:solidFill>
                <a:schemeClr val="tx1">
                  <a:lumMod val="75000"/>
                  <a:lumOff val="25000"/>
                </a:schemeClr>
              </a:solidFill>
            </a:endParaRPr>
          </a:p>
        </p:txBody>
      </p:sp>
      <p:sp>
        <p:nvSpPr>
          <p:cNvPr id="12" name="Rectangle 11"/>
          <p:cNvSpPr>
            <a:spLocks noChangeArrowheads="1"/>
          </p:cNvSpPr>
          <p:nvPr/>
        </p:nvSpPr>
        <p:spPr bwMode="auto">
          <a:xfrm>
            <a:off x="387820" y="2270476"/>
            <a:ext cx="2500388" cy="1101655"/>
          </a:xfrm>
          <a:prstGeom prst="rect">
            <a:avLst/>
          </a:prstGeom>
          <a:solidFill>
            <a:schemeClr val="accent2"/>
          </a:solidFill>
          <a:ln w="9525">
            <a:noFill/>
            <a:miter lim="800000"/>
            <a:headEnd/>
            <a:tailEnd/>
          </a:ln>
        </p:spPr>
        <p:txBody>
          <a:bodyPr vert="horz" wrap="square" lIns="91440" tIns="91440" rIns="91440" bIns="91440" numCol="1" anchor="ctr" anchorCtr="0" compatLnSpc="1">
            <a:prstTxWarp prst="textNoShape">
              <a:avLst/>
            </a:prstTxWarp>
          </a:bodyPr>
          <a:lstStyle/>
          <a:p>
            <a:pPr algn="ctr">
              <a:lnSpc>
                <a:spcPct val="150000"/>
              </a:lnSpc>
            </a:pPr>
            <a:r>
              <a:rPr lang="en-US" sz="1200" b="1" dirty="0">
                <a:solidFill>
                  <a:schemeClr val="bg1"/>
                </a:solidFill>
              </a:rPr>
              <a:t>WHAT IS THE CORE</a:t>
            </a:r>
          </a:p>
          <a:p>
            <a:pPr algn="ctr">
              <a:lnSpc>
                <a:spcPct val="150000"/>
              </a:lnSpc>
            </a:pPr>
            <a:r>
              <a:rPr lang="en-US" sz="1200" b="1" dirty="0">
                <a:solidFill>
                  <a:schemeClr val="bg1"/>
                </a:solidFill>
              </a:rPr>
              <a:t> OF THE TOPIC?</a:t>
            </a:r>
            <a:endParaRPr lang="en-US" sz="1050" dirty="0">
              <a:solidFill>
                <a:schemeClr val="bg1"/>
              </a:solidFill>
            </a:endParaRPr>
          </a:p>
        </p:txBody>
      </p:sp>
      <p:sp>
        <p:nvSpPr>
          <p:cNvPr id="13" name="Rectangle 12"/>
          <p:cNvSpPr>
            <a:spLocks noChangeArrowheads="1"/>
          </p:cNvSpPr>
          <p:nvPr/>
        </p:nvSpPr>
        <p:spPr bwMode="auto">
          <a:xfrm>
            <a:off x="2924547" y="2270477"/>
            <a:ext cx="5509034" cy="1101655"/>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1000" dirty="0">
              <a:solidFill>
                <a:schemeClr val="tx1">
                  <a:lumMod val="75000"/>
                  <a:lumOff val="25000"/>
                </a:schemeClr>
              </a:solidFill>
            </a:endParaRPr>
          </a:p>
        </p:txBody>
      </p:sp>
      <p:sp>
        <p:nvSpPr>
          <p:cNvPr id="15" name="Rectangle 14"/>
          <p:cNvSpPr>
            <a:spLocks noChangeArrowheads="1"/>
          </p:cNvSpPr>
          <p:nvPr/>
        </p:nvSpPr>
        <p:spPr bwMode="auto">
          <a:xfrm>
            <a:off x="387820" y="3417002"/>
            <a:ext cx="2500388" cy="1101655"/>
          </a:xfrm>
          <a:prstGeom prst="rect">
            <a:avLst/>
          </a:prstGeom>
          <a:solidFill>
            <a:schemeClr val="accent3"/>
          </a:solidFill>
          <a:ln w="9525">
            <a:noFill/>
            <a:miter lim="800000"/>
            <a:headEnd/>
            <a:tailEnd/>
          </a:ln>
        </p:spPr>
        <p:txBody>
          <a:bodyPr vert="horz" wrap="square" lIns="91440" tIns="91440" rIns="91440" bIns="91440" numCol="1" anchor="ctr" anchorCtr="0" compatLnSpc="1">
            <a:prstTxWarp prst="textNoShape">
              <a:avLst/>
            </a:prstTxWarp>
          </a:bodyPr>
          <a:lstStyle/>
          <a:p>
            <a:pPr algn="ctr">
              <a:lnSpc>
                <a:spcPct val="150000"/>
              </a:lnSpc>
            </a:pPr>
            <a:r>
              <a:rPr lang="en-US" sz="1200" b="1" dirty="0">
                <a:solidFill>
                  <a:schemeClr val="bg1"/>
                </a:solidFill>
              </a:rPr>
              <a:t>HOW IS IT </a:t>
            </a:r>
          </a:p>
          <a:p>
            <a:pPr algn="ctr">
              <a:lnSpc>
                <a:spcPct val="150000"/>
              </a:lnSpc>
            </a:pPr>
            <a:r>
              <a:rPr lang="en-US" sz="1200" b="1" dirty="0">
                <a:solidFill>
                  <a:schemeClr val="bg1"/>
                </a:solidFill>
              </a:rPr>
              <a:t>IMPLEMENTED?</a:t>
            </a:r>
            <a:endParaRPr lang="en-US" sz="1050" dirty="0">
              <a:solidFill>
                <a:schemeClr val="bg1"/>
              </a:solidFill>
            </a:endParaRPr>
          </a:p>
        </p:txBody>
      </p:sp>
      <p:sp>
        <p:nvSpPr>
          <p:cNvPr id="16" name="Rectangle 15"/>
          <p:cNvSpPr>
            <a:spLocks noChangeArrowheads="1"/>
          </p:cNvSpPr>
          <p:nvPr/>
        </p:nvSpPr>
        <p:spPr bwMode="auto">
          <a:xfrm>
            <a:off x="2924547" y="3417003"/>
            <a:ext cx="5509034" cy="1101655"/>
          </a:xfrm>
          <a:prstGeom prst="rect">
            <a:avLst/>
          </a:pr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150000"/>
              </a:lnSpc>
            </a:pPr>
            <a:endParaRPr lang="en-US" sz="1000" dirty="0">
              <a:solidFill>
                <a:schemeClr val="tx1">
                  <a:lumMod val="75000"/>
                  <a:lumOff val="25000"/>
                </a:schemeClr>
              </a:solidFill>
            </a:endParaRPr>
          </a:p>
        </p:txBody>
      </p:sp>
      <p:sp>
        <p:nvSpPr>
          <p:cNvPr id="20" name="Inhaltsplatzhalter 4"/>
          <p:cNvSpPr txBox="1">
            <a:spLocks/>
          </p:cNvSpPr>
          <p:nvPr/>
        </p:nvSpPr>
        <p:spPr>
          <a:xfrm>
            <a:off x="4143144" y="1406026"/>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grpSp>
        <p:nvGrpSpPr>
          <p:cNvPr id="21" name="Group 20"/>
          <p:cNvGrpSpPr/>
          <p:nvPr/>
        </p:nvGrpSpPr>
        <p:grpSpPr>
          <a:xfrm rot="16200000">
            <a:off x="3853229" y="1394253"/>
            <a:ext cx="185132" cy="185130"/>
            <a:chOff x="5664200" y="5721415"/>
            <a:chExt cx="342835" cy="342835"/>
          </a:xfrm>
          <a:effectLst>
            <a:outerShdw blurRad="152400" dist="139700" dir="5400000" sx="71000" sy="71000" algn="t" rotWithShape="0">
              <a:prstClr val="black">
                <a:alpha val="21000"/>
              </a:prstClr>
            </a:outerShdw>
          </a:effectLst>
        </p:grpSpPr>
        <p:sp>
          <p:nvSpPr>
            <p:cNvPr id="22" name="Oval 21"/>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24" name="Inhaltsplatzhalter 4"/>
          <p:cNvSpPr txBox="1">
            <a:spLocks/>
          </p:cNvSpPr>
          <p:nvPr/>
        </p:nvSpPr>
        <p:spPr>
          <a:xfrm>
            <a:off x="4143144" y="1781946"/>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sp>
        <p:nvSpPr>
          <p:cNvPr id="28" name="Inhaltsplatzhalter 4"/>
          <p:cNvSpPr txBox="1">
            <a:spLocks/>
          </p:cNvSpPr>
          <p:nvPr/>
        </p:nvSpPr>
        <p:spPr>
          <a:xfrm>
            <a:off x="6032701" y="1406026"/>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sp>
        <p:nvSpPr>
          <p:cNvPr id="32" name="Inhaltsplatzhalter 4"/>
          <p:cNvSpPr txBox="1">
            <a:spLocks/>
          </p:cNvSpPr>
          <p:nvPr/>
        </p:nvSpPr>
        <p:spPr>
          <a:xfrm>
            <a:off x="6032701" y="1781946"/>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grpSp>
        <p:nvGrpSpPr>
          <p:cNvPr id="25" name="Group 24"/>
          <p:cNvGrpSpPr/>
          <p:nvPr/>
        </p:nvGrpSpPr>
        <p:grpSpPr>
          <a:xfrm rot="16200000">
            <a:off x="3853229" y="1770173"/>
            <a:ext cx="185132" cy="185130"/>
            <a:chOff x="5664200" y="5721415"/>
            <a:chExt cx="342835" cy="342835"/>
          </a:xfrm>
          <a:effectLst>
            <a:outerShdw blurRad="152400" dist="139700" dir="5400000" sx="71000" sy="71000" algn="t" rotWithShape="0">
              <a:prstClr val="black">
                <a:alpha val="21000"/>
              </a:prstClr>
            </a:outerShdw>
          </a:effectLst>
        </p:grpSpPr>
        <p:sp>
          <p:nvSpPr>
            <p:cNvPr id="26" name="Oval 25"/>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29" name="Group 28"/>
          <p:cNvGrpSpPr/>
          <p:nvPr/>
        </p:nvGrpSpPr>
        <p:grpSpPr>
          <a:xfrm rot="16200000">
            <a:off x="5742786" y="1394253"/>
            <a:ext cx="185132" cy="185130"/>
            <a:chOff x="5664200" y="5721415"/>
            <a:chExt cx="342835" cy="342835"/>
          </a:xfrm>
          <a:effectLst>
            <a:outerShdw blurRad="152400" dist="139700" dir="5400000" sx="71000" sy="71000" algn="t" rotWithShape="0">
              <a:prstClr val="black">
                <a:alpha val="21000"/>
              </a:prstClr>
            </a:outerShdw>
          </a:effectLst>
        </p:grpSpPr>
        <p:sp>
          <p:nvSpPr>
            <p:cNvPr id="30" name="Oval 29"/>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33" name="Group 32"/>
          <p:cNvGrpSpPr/>
          <p:nvPr/>
        </p:nvGrpSpPr>
        <p:grpSpPr>
          <a:xfrm rot="16200000">
            <a:off x="5742786" y="1770173"/>
            <a:ext cx="185132" cy="185130"/>
            <a:chOff x="5664200" y="5721415"/>
            <a:chExt cx="342835" cy="342835"/>
          </a:xfrm>
          <a:effectLst>
            <a:outerShdw blurRad="152400" dist="139700" dir="5400000" sx="71000" sy="71000" algn="t" rotWithShape="0">
              <a:prstClr val="black">
                <a:alpha val="21000"/>
              </a:prstClr>
            </a:outerShdw>
          </a:effectLst>
        </p:grpSpPr>
        <p:sp>
          <p:nvSpPr>
            <p:cNvPr id="34" name="Oval 33"/>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37" name="Inhaltsplatzhalter 4"/>
          <p:cNvSpPr txBox="1">
            <a:spLocks/>
          </p:cNvSpPr>
          <p:nvPr/>
        </p:nvSpPr>
        <p:spPr>
          <a:xfrm>
            <a:off x="4143144" y="2552552"/>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grpSp>
        <p:nvGrpSpPr>
          <p:cNvPr id="38" name="Group 37"/>
          <p:cNvGrpSpPr/>
          <p:nvPr/>
        </p:nvGrpSpPr>
        <p:grpSpPr>
          <a:xfrm rot="16200000">
            <a:off x="3853229" y="2540779"/>
            <a:ext cx="185132" cy="185130"/>
            <a:chOff x="5664200" y="5721415"/>
            <a:chExt cx="342835" cy="342835"/>
          </a:xfrm>
          <a:effectLst>
            <a:outerShdw blurRad="152400" dist="139700" dir="5400000" sx="71000" sy="71000" algn="t" rotWithShape="0">
              <a:prstClr val="black">
                <a:alpha val="21000"/>
              </a:prstClr>
            </a:outerShdw>
          </a:effectLst>
        </p:grpSpPr>
        <p:sp>
          <p:nvSpPr>
            <p:cNvPr id="51" name="Oval 50"/>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39" name="Inhaltsplatzhalter 4"/>
          <p:cNvSpPr txBox="1">
            <a:spLocks/>
          </p:cNvSpPr>
          <p:nvPr/>
        </p:nvSpPr>
        <p:spPr>
          <a:xfrm>
            <a:off x="4143144" y="2928472"/>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sp>
        <p:nvSpPr>
          <p:cNvPr id="41" name="Inhaltsplatzhalter 4"/>
          <p:cNvSpPr txBox="1">
            <a:spLocks/>
          </p:cNvSpPr>
          <p:nvPr/>
        </p:nvSpPr>
        <p:spPr>
          <a:xfrm>
            <a:off x="6032701" y="2552552"/>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sp>
        <p:nvSpPr>
          <p:cNvPr id="43" name="Inhaltsplatzhalter 4"/>
          <p:cNvSpPr txBox="1">
            <a:spLocks/>
          </p:cNvSpPr>
          <p:nvPr/>
        </p:nvSpPr>
        <p:spPr>
          <a:xfrm>
            <a:off x="6032701" y="2928472"/>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grpSp>
        <p:nvGrpSpPr>
          <p:cNvPr id="40" name="Group 39"/>
          <p:cNvGrpSpPr/>
          <p:nvPr/>
        </p:nvGrpSpPr>
        <p:grpSpPr>
          <a:xfrm rot="16200000">
            <a:off x="3853229" y="2916699"/>
            <a:ext cx="185132" cy="185130"/>
            <a:chOff x="5664200" y="5721415"/>
            <a:chExt cx="342835" cy="342835"/>
          </a:xfrm>
          <a:effectLst>
            <a:outerShdw blurRad="152400" dist="139700" dir="5400000" sx="71000" sy="71000" algn="t" rotWithShape="0">
              <a:prstClr val="black">
                <a:alpha val="21000"/>
              </a:prstClr>
            </a:outerShdw>
          </a:effectLst>
        </p:grpSpPr>
        <p:sp>
          <p:nvSpPr>
            <p:cNvPr id="49" name="Oval 48"/>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42" name="Group 41"/>
          <p:cNvGrpSpPr/>
          <p:nvPr/>
        </p:nvGrpSpPr>
        <p:grpSpPr>
          <a:xfrm rot="16200000">
            <a:off x="5742786" y="2540779"/>
            <a:ext cx="185132" cy="185130"/>
            <a:chOff x="5664200" y="5721415"/>
            <a:chExt cx="342835" cy="342835"/>
          </a:xfrm>
          <a:effectLst>
            <a:outerShdw blurRad="152400" dist="139700" dir="5400000" sx="71000" sy="71000" algn="t" rotWithShape="0">
              <a:prstClr val="black">
                <a:alpha val="21000"/>
              </a:prstClr>
            </a:outerShdw>
          </a:effectLst>
        </p:grpSpPr>
        <p:sp>
          <p:nvSpPr>
            <p:cNvPr id="47" name="Oval 46"/>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44" name="Group 43"/>
          <p:cNvGrpSpPr/>
          <p:nvPr/>
        </p:nvGrpSpPr>
        <p:grpSpPr>
          <a:xfrm rot="16200000">
            <a:off x="5742786" y="2916699"/>
            <a:ext cx="185132" cy="185130"/>
            <a:chOff x="5664200" y="5721415"/>
            <a:chExt cx="342835" cy="342835"/>
          </a:xfrm>
          <a:effectLst>
            <a:outerShdw blurRad="152400" dist="139700" dir="5400000" sx="71000" sy="71000" algn="t" rotWithShape="0">
              <a:prstClr val="black">
                <a:alpha val="21000"/>
              </a:prstClr>
            </a:outerShdw>
          </a:effectLst>
        </p:grpSpPr>
        <p:sp>
          <p:nvSpPr>
            <p:cNvPr id="45" name="Oval 44"/>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54" name="Inhaltsplatzhalter 4"/>
          <p:cNvSpPr txBox="1">
            <a:spLocks/>
          </p:cNvSpPr>
          <p:nvPr/>
        </p:nvSpPr>
        <p:spPr>
          <a:xfrm>
            <a:off x="4143144" y="3699077"/>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sp>
        <p:nvSpPr>
          <p:cNvPr id="56" name="Inhaltsplatzhalter 4"/>
          <p:cNvSpPr txBox="1">
            <a:spLocks/>
          </p:cNvSpPr>
          <p:nvPr/>
        </p:nvSpPr>
        <p:spPr>
          <a:xfrm>
            <a:off x="4143144" y="4074997"/>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grpSp>
        <p:nvGrpSpPr>
          <p:cNvPr id="57" name="Group 56"/>
          <p:cNvGrpSpPr/>
          <p:nvPr/>
        </p:nvGrpSpPr>
        <p:grpSpPr>
          <a:xfrm rot="16200000">
            <a:off x="3853229" y="4063224"/>
            <a:ext cx="185132" cy="185130"/>
            <a:chOff x="5664200" y="5721415"/>
            <a:chExt cx="342835" cy="342835"/>
          </a:xfrm>
          <a:effectLst>
            <a:outerShdw blurRad="152400" dist="139700" dir="5400000" sx="71000" sy="71000" algn="t" rotWithShape="0">
              <a:prstClr val="black">
                <a:alpha val="21000"/>
              </a:prstClr>
            </a:outerShdw>
          </a:effectLst>
        </p:grpSpPr>
        <p:sp>
          <p:nvSpPr>
            <p:cNvPr id="66" name="Oval 65"/>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
        <p:nvSpPr>
          <p:cNvPr id="58" name="Inhaltsplatzhalter 4"/>
          <p:cNvSpPr txBox="1">
            <a:spLocks/>
          </p:cNvSpPr>
          <p:nvPr/>
        </p:nvSpPr>
        <p:spPr>
          <a:xfrm>
            <a:off x="6032701" y="3699077"/>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sp>
        <p:nvSpPr>
          <p:cNvPr id="60" name="Inhaltsplatzhalter 4"/>
          <p:cNvSpPr txBox="1">
            <a:spLocks/>
          </p:cNvSpPr>
          <p:nvPr/>
        </p:nvSpPr>
        <p:spPr>
          <a:xfrm>
            <a:off x="6032701" y="4074997"/>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grpSp>
        <p:nvGrpSpPr>
          <p:cNvPr id="55" name="Group 54"/>
          <p:cNvGrpSpPr/>
          <p:nvPr/>
        </p:nvGrpSpPr>
        <p:grpSpPr>
          <a:xfrm rot="16200000">
            <a:off x="3853229" y="3687304"/>
            <a:ext cx="185132" cy="185130"/>
            <a:chOff x="5664200" y="5721415"/>
            <a:chExt cx="342835" cy="342835"/>
          </a:xfrm>
          <a:effectLst>
            <a:outerShdw blurRad="152400" dist="139700" dir="5400000" sx="71000" sy="71000" algn="t" rotWithShape="0">
              <a:prstClr val="black">
                <a:alpha val="21000"/>
              </a:prstClr>
            </a:outerShdw>
          </a:effectLst>
        </p:grpSpPr>
        <p:sp>
          <p:nvSpPr>
            <p:cNvPr id="68" name="Oval 67"/>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59" name="Group 58"/>
          <p:cNvGrpSpPr/>
          <p:nvPr/>
        </p:nvGrpSpPr>
        <p:grpSpPr>
          <a:xfrm rot="16200000">
            <a:off x="5742786" y="3687304"/>
            <a:ext cx="185132" cy="185130"/>
            <a:chOff x="5664200" y="5721415"/>
            <a:chExt cx="342835" cy="342835"/>
          </a:xfrm>
          <a:effectLst>
            <a:outerShdw blurRad="152400" dist="139700" dir="5400000" sx="71000" sy="71000" algn="t" rotWithShape="0">
              <a:prstClr val="black">
                <a:alpha val="21000"/>
              </a:prstClr>
            </a:outerShdw>
          </a:effectLst>
        </p:grpSpPr>
        <p:sp>
          <p:nvSpPr>
            <p:cNvPr id="64" name="Oval 63"/>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grpSp>
        <p:nvGrpSpPr>
          <p:cNvPr id="61" name="Group 60"/>
          <p:cNvGrpSpPr/>
          <p:nvPr/>
        </p:nvGrpSpPr>
        <p:grpSpPr>
          <a:xfrm rot="16200000">
            <a:off x="5742786" y="4063224"/>
            <a:ext cx="185132" cy="185130"/>
            <a:chOff x="5664200" y="5721415"/>
            <a:chExt cx="342835" cy="342835"/>
          </a:xfrm>
          <a:effectLst>
            <a:outerShdw blurRad="152400" dist="139700" dir="5400000" sx="71000" sy="71000" algn="t" rotWithShape="0">
              <a:prstClr val="black">
                <a:alpha val="21000"/>
              </a:prstClr>
            </a:outerShdw>
          </a:effectLst>
        </p:grpSpPr>
        <p:sp>
          <p:nvSpPr>
            <p:cNvPr id="62" name="Oval 61"/>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3"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dirty="0"/>
            </a:p>
          </p:txBody>
        </p:sp>
      </p:grpSp>
    </p:spTree>
    <p:extLst>
      <p:ext uri="{BB962C8B-B14F-4D97-AF65-F5344CB8AC3E}">
        <p14:creationId xmlns:p14="http://schemas.microsoft.com/office/powerpoint/2010/main" val="41619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7" name="Text Placeholder 6"/>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YOUR HEADER HERE</a:t>
            </a:r>
          </a:p>
        </p:txBody>
      </p:sp>
      <p:sp>
        <p:nvSpPr>
          <p:cNvPr id="15" name="Rectangle 14"/>
          <p:cNvSpPr/>
          <p:nvPr/>
        </p:nvSpPr>
        <p:spPr>
          <a:xfrm>
            <a:off x="387818" y="3790950"/>
            <a:ext cx="8368363" cy="534762"/>
          </a:xfrm>
          <a:prstGeom prst="rect">
            <a:avLst/>
          </a:prstGeom>
        </p:spPr>
        <p:txBody>
          <a:bodyPr wrap="square" lIns="0" rIns="0" anchor="t">
            <a:spAutoFit/>
          </a:bodyPr>
          <a:lstStyle/>
          <a:p>
            <a:pPr>
              <a:lnSpc>
                <a:spcPct val="150000"/>
              </a:lnSpc>
            </a:pPr>
            <a:r>
              <a:rPr lang="en-US" sz="1000" dirty="0">
                <a:solidFill>
                  <a:schemeClr val="tx1">
                    <a:lumMod val="75000"/>
                    <a:lumOff val="25000"/>
                  </a:schemeClr>
                </a:solidFill>
              </a:rPr>
              <a:t>Briefly tell the reader </a:t>
            </a:r>
            <a:r>
              <a:rPr lang="en-US" sz="1000" dirty="0" err="1">
                <a:solidFill>
                  <a:schemeClr val="tx1">
                    <a:lumMod val="75000"/>
                    <a:lumOff val="25000"/>
                  </a:schemeClr>
                </a:solidFill>
              </a:rPr>
              <a:t>Ilique</a:t>
            </a:r>
            <a:r>
              <a:rPr lang="en-US" sz="1000" dirty="0">
                <a:solidFill>
                  <a:schemeClr val="tx1">
                    <a:lumMod val="75000"/>
                    <a:lumOff val="25000"/>
                  </a:schemeClr>
                </a:solidFill>
              </a:rPr>
              <a:t> </a:t>
            </a:r>
            <a:r>
              <a:rPr lang="en-US" sz="1000" dirty="0" err="1">
                <a:solidFill>
                  <a:schemeClr val="tx1">
                    <a:lumMod val="75000"/>
                    <a:lumOff val="25000"/>
                  </a:schemeClr>
                </a:solidFill>
              </a:rPr>
              <a:t>liqui</a:t>
            </a:r>
            <a:r>
              <a:rPr lang="en-US" sz="1000" dirty="0">
                <a:solidFill>
                  <a:schemeClr val="tx1">
                    <a:lumMod val="75000"/>
                    <a:lumOff val="25000"/>
                  </a:schemeClr>
                </a:solidFill>
              </a:rPr>
              <a:t> </a:t>
            </a:r>
            <a:r>
              <a:rPr lang="en-US" sz="1000" dirty="0" err="1">
                <a:solidFill>
                  <a:schemeClr val="tx1">
                    <a:lumMod val="75000"/>
                    <a:lumOff val="25000"/>
                  </a:schemeClr>
                </a:solidFill>
              </a:rPr>
              <a:t>volorpo</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quo </a:t>
            </a:r>
            <a:r>
              <a:rPr lang="en-US" sz="1000" dirty="0" err="1">
                <a:solidFill>
                  <a:schemeClr val="tx1">
                    <a:lumMod val="75000"/>
                    <a:lumOff val="25000"/>
                  </a:schemeClr>
                </a:solidFill>
              </a:rPr>
              <a: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try to attract interest and curiosity in the first few words.</a:t>
            </a:r>
          </a:p>
        </p:txBody>
      </p:sp>
      <p:sp>
        <p:nvSpPr>
          <p:cNvPr id="17" name="Rectangle 16"/>
          <p:cNvSpPr/>
          <p:nvPr/>
        </p:nvSpPr>
        <p:spPr bwMode="auto">
          <a:xfrm>
            <a:off x="0" y="3333750"/>
            <a:ext cx="9144000" cy="15023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238779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4" name="Text Placeholder 3"/>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YOUR HEADER HERE</a:t>
            </a:r>
          </a:p>
        </p:txBody>
      </p:sp>
      <p:sp>
        <p:nvSpPr>
          <p:cNvPr id="6" name="Rectangle 5"/>
          <p:cNvSpPr/>
          <p:nvPr/>
        </p:nvSpPr>
        <p:spPr bwMode="auto">
          <a:xfrm>
            <a:off x="387819" y="3409950"/>
            <a:ext cx="2748887" cy="1150475"/>
          </a:xfrm>
          <a:prstGeom prst="rect">
            <a:avLst/>
          </a:prstGeom>
          <a:solidFill>
            <a:schemeClr val="accent4"/>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8" name="Rectangle 27"/>
          <p:cNvSpPr/>
          <p:nvPr/>
        </p:nvSpPr>
        <p:spPr bwMode="auto">
          <a:xfrm>
            <a:off x="3197557" y="3409950"/>
            <a:ext cx="2748887" cy="1150475"/>
          </a:xfrm>
          <a:prstGeom prst="rect">
            <a:avLst/>
          </a:prstGeom>
          <a:solidFill>
            <a:schemeClr val="accent5"/>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9" name="Rectangle 28"/>
          <p:cNvSpPr/>
          <p:nvPr/>
        </p:nvSpPr>
        <p:spPr bwMode="auto">
          <a:xfrm>
            <a:off x="6007295" y="3409950"/>
            <a:ext cx="2748887" cy="1150475"/>
          </a:xfrm>
          <a:prstGeom prst="rect">
            <a:avLst/>
          </a:prstGeom>
          <a:solidFill>
            <a:schemeClr val="accent6"/>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5" name="Rectangle 34"/>
          <p:cNvSpPr/>
          <p:nvPr/>
        </p:nvSpPr>
        <p:spPr bwMode="auto">
          <a:xfrm>
            <a:off x="387819" y="2224040"/>
            <a:ext cx="2748887" cy="1150475"/>
          </a:xfrm>
          <a:prstGeom prst="rect">
            <a:avLst/>
          </a:prstGeom>
          <a:solidFill>
            <a:schemeClr val="accent1"/>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36" name="Rectangle 35"/>
          <p:cNvSpPr/>
          <p:nvPr/>
        </p:nvSpPr>
        <p:spPr bwMode="auto">
          <a:xfrm>
            <a:off x="3197557" y="2224040"/>
            <a:ext cx="2748887" cy="1150475"/>
          </a:xfrm>
          <a:prstGeom prst="rect">
            <a:avLst/>
          </a:prstGeom>
          <a:solidFill>
            <a:schemeClr val="accent2"/>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7" name="Rectangle 36"/>
          <p:cNvSpPr/>
          <p:nvPr/>
        </p:nvSpPr>
        <p:spPr bwMode="auto">
          <a:xfrm>
            <a:off x="6007295" y="2224040"/>
            <a:ext cx="2748887" cy="1150475"/>
          </a:xfrm>
          <a:prstGeom prst="rect">
            <a:avLst/>
          </a:prstGeom>
          <a:solidFill>
            <a:schemeClr val="accent3"/>
          </a:solidFill>
          <a:ln w="1905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9" name="Inhaltsplatzhalter 4"/>
          <p:cNvSpPr txBox="1">
            <a:spLocks/>
          </p:cNvSpPr>
          <p:nvPr/>
        </p:nvSpPr>
        <p:spPr>
          <a:xfrm>
            <a:off x="560344" y="2429945"/>
            <a:ext cx="240383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dirty="0">
                <a:latin typeface="+mn-lt"/>
              </a:rPr>
              <a:t>Key Element Title Here</a:t>
            </a:r>
            <a:br>
              <a:rPr lang="en-US" sz="1600" dirty="0">
                <a:latin typeface="+mn-lt"/>
              </a:rPr>
            </a:br>
            <a:r>
              <a:rPr lang="en-US" sz="1000" dirty="0">
                <a:latin typeface="+mn-lt"/>
              </a:rPr>
              <a:t>This is a sample text. You simply add your own text and description here. </a:t>
            </a:r>
          </a:p>
        </p:txBody>
      </p:sp>
      <p:sp>
        <p:nvSpPr>
          <p:cNvPr id="40" name="Inhaltsplatzhalter 4"/>
          <p:cNvSpPr txBox="1">
            <a:spLocks/>
          </p:cNvSpPr>
          <p:nvPr/>
        </p:nvSpPr>
        <p:spPr>
          <a:xfrm>
            <a:off x="3370082" y="2429945"/>
            <a:ext cx="240383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41" name="Inhaltsplatzhalter 4"/>
          <p:cNvSpPr txBox="1">
            <a:spLocks/>
          </p:cNvSpPr>
          <p:nvPr/>
        </p:nvSpPr>
        <p:spPr>
          <a:xfrm>
            <a:off x="6179820" y="2429945"/>
            <a:ext cx="240383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42" name="Inhaltsplatzhalter 4"/>
          <p:cNvSpPr txBox="1">
            <a:spLocks/>
          </p:cNvSpPr>
          <p:nvPr/>
        </p:nvSpPr>
        <p:spPr>
          <a:xfrm>
            <a:off x="560344" y="3615855"/>
            <a:ext cx="240383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43" name="Inhaltsplatzhalter 4"/>
          <p:cNvSpPr txBox="1">
            <a:spLocks/>
          </p:cNvSpPr>
          <p:nvPr/>
        </p:nvSpPr>
        <p:spPr>
          <a:xfrm>
            <a:off x="3370082" y="3615855"/>
            <a:ext cx="240383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44" name="Inhaltsplatzhalter 4"/>
          <p:cNvSpPr txBox="1">
            <a:spLocks/>
          </p:cNvSpPr>
          <p:nvPr/>
        </p:nvSpPr>
        <p:spPr>
          <a:xfrm>
            <a:off x="6179820" y="3615855"/>
            <a:ext cx="240383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Tree>
    <p:extLst>
      <p:ext uri="{BB962C8B-B14F-4D97-AF65-F5344CB8AC3E}">
        <p14:creationId xmlns:p14="http://schemas.microsoft.com/office/powerpoint/2010/main" val="188990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Enter your subhead line here</a:t>
            </a:r>
          </a:p>
        </p:txBody>
      </p:sp>
      <p:sp>
        <p:nvSpPr>
          <p:cNvPr id="3" name="Title 2"/>
          <p:cNvSpPr>
            <a:spLocks noGrp="1"/>
          </p:cNvSpPr>
          <p:nvPr>
            <p:ph type="title"/>
          </p:nvPr>
        </p:nvSpPr>
        <p:spPr/>
        <p:txBody>
          <a:bodyPr/>
          <a:lstStyle/>
          <a:p>
            <a:r>
              <a:rPr lang="en-US" dirty="0"/>
              <a:t>HEADER &amp; CONTENT</a:t>
            </a:r>
          </a:p>
        </p:txBody>
      </p:sp>
      <p:sp>
        <p:nvSpPr>
          <p:cNvPr id="4" name="Picture Placeholder 3"/>
          <p:cNvSpPr>
            <a:spLocks noGrp="1"/>
          </p:cNvSpPr>
          <p:nvPr>
            <p:ph type="pic" sz="quarter" idx="10"/>
          </p:nvPr>
        </p:nvSpPr>
        <p:spPr/>
      </p:sp>
      <p:sp>
        <p:nvSpPr>
          <p:cNvPr id="13" name="Frame 12"/>
          <p:cNvSpPr/>
          <p:nvPr/>
        </p:nvSpPr>
        <p:spPr bwMode="auto">
          <a:xfrm>
            <a:off x="5494897" y="289368"/>
            <a:ext cx="3305327" cy="4564768"/>
          </a:xfrm>
          <a:prstGeom prst="frame">
            <a:avLst>
              <a:gd name="adj1" fmla="val 2191"/>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6" name="Rectangle 15"/>
          <p:cNvSpPr/>
          <p:nvPr/>
        </p:nvSpPr>
        <p:spPr bwMode="auto">
          <a:xfrm>
            <a:off x="7391400" y="3614544"/>
            <a:ext cx="1752600" cy="987936"/>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34" name="Rectangle 33"/>
          <p:cNvSpPr/>
          <p:nvPr/>
        </p:nvSpPr>
        <p:spPr>
          <a:xfrm>
            <a:off x="387819" y="1039714"/>
            <a:ext cx="4336582" cy="1996700"/>
          </a:xfrm>
          <a:prstGeom prst="rect">
            <a:avLst/>
          </a:prstGeom>
        </p:spPr>
        <p:txBody>
          <a:bodyPr wrap="square" lIns="0" rIns="0" anchor="t">
            <a:spAutoFit/>
          </a:bodyPr>
          <a:lstStyle/>
          <a:p>
            <a:pPr>
              <a:lnSpc>
                <a:spcPct val="150000"/>
              </a:lnSpc>
            </a:pPr>
            <a:r>
              <a:rPr lang="en-US" sz="1000" dirty="0">
                <a:solidFill>
                  <a:schemeClr val="tx1">
                    <a:lumMod val="75000"/>
                    <a:lumOff val="25000"/>
                  </a:schemeClr>
                </a:solidFill>
              </a:rPr>
              <a:t>In this section, </a:t>
            </a:r>
            <a:r>
              <a:rPr lang="en-US" sz="1000" dirty="0" err="1">
                <a:solidFill>
                  <a:schemeClr val="tx1">
                    <a:lumMod val="75000"/>
                    <a:lumOff val="25000"/>
                  </a:schemeClr>
                </a:solidFill>
              </a:rPr>
              <a:t>Ilique</a:t>
            </a:r>
            <a:r>
              <a:rPr lang="en-US" sz="1000" dirty="0">
                <a:solidFill>
                  <a:schemeClr val="tx1">
                    <a:lumMod val="75000"/>
                    <a:lumOff val="25000"/>
                  </a:schemeClr>
                </a:solidFill>
              </a:rPr>
              <a:t> </a:t>
            </a:r>
            <a:r>
              <a:rPr lang="en-US" sz="1000" dirty="0" err="1">
                <a:solidFill>
                  <a:schemeClr val="tx1">
                    <a:lumMod val="75000"/>
                    <a:lumOff val="25000"/>
                  </a:schemeClr>
                </a:solidFill>
              </a:rPr>
              <a:t>liqui</a:t>
            </a:r>
            <a:r>
              <a:rPr lang="en-US" sz="1000" dirty="0">
                <a:solidFill>
                  <a:schemeClr val="tx1">
                    <a:lumMod val="75000"/>
                    <a:lumOff val="25000"/>
                  </a:schemeClr>
                </a:solidFill>
              </a:rPr>
              <a:t> </a:t>
            </a:r>
            <a:r>
              <a:rPr lang="en-US" sz="1000" dirty="0" err="1">
                <a:solidFill>
                  <a:schemeClr val="tx1">
                    <a:lumMod val="75000"/>
                    <a:lumOff val="25000"/>
                  </a:schemeClr>
                </a:solidFill>
              </a:rPr>
              <a:t>volorpo</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quo </a:t>
            </a:r>
            <a:r>
              <a:rPr lang="en-US" sz="1000" dirty="0" err="1">
                <a:solidFill>
                  <a:schemeClr val="tx1">
                    <a:lumMod val="75000"/>
                    <a:lumOff val="25000"/>
                  </a:schemeClr>
                </a:solidFill>
              </a:rPr>
              <a: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a:t>
            </a:r>
          </a:p>
          <a:p>
            <a:endParaRPr lang="en-US" sz="1000" dirty="0">
              <a:solidFill>
                <a:schemeClr val="tx1">
                  <a:lumMod val="75000"/>
                  <a:lumOff val="25000"/>
                </a:schemeClr>
              </a:solidFill>
            </a:endParaRPr>
          </a:p>
          <a:p>
            <a:pPr>
              <a:lnSpc>
                <a:spcPct val="150000"/>
              </a:lnSpc>
            </a:pPr>
            <a:r>
              <a:rPr lang="en-US" sz="1000" dirty="0" err="1">
                <a:solidFill>
                  <a:schemeClr val="tx1">
                    <a:lumMod val="75000"/>
                    <a:lumOff val="25000"/>
                  </a:schemeClr>
                </a:solidFill>
              </a:rPr>
              <a:t>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iumque</a:t>
            </a:r>
            <a:r>
              <a:rPr lang="en-US" sz="1000" dirty="0">
                <a:solidFill>
                  <a:schemeClr val="tx1">
                    <a:lumMod val="75000"/>
                    <a:lumOff val="25000"/>
                  </a:schemeClr>
                </a:solidFill>
              </a:rPr>
              <a:t> </a:t>
            </a:r>
            <a:r>
              <a:rPr lang="en-US" sz="1000" dirty="0" err="1">
                <a:solidFill>
                  <a:schemeClr val="tx1">
                    <a:lumMod val="75000"/>
                    <a:lumOff val="25000"/>
                  </a:schemeClr>
                </a:solidFill>
              </a:rPr>
              <a:t>ipsus</a:t>
            </a:r>
            <a:r>
              <a:rPr lang="en-US" sz="1000" dirty="0">
                <a:solidFill>
                  <a:schemeClr val="tx1">
                    <a:lumMod val="75000"/>
                    <a:lumOff val="25000"/>
                  </a:schemeClr>
                </a:solidFill>
              </a:rPr>
              <a:t> </a:t>
            </a:r>
            <a:r>
              <a:rPr lang="en-US" sz="1000" dirty="0" err="1">
                <a:solidFill>
                  <a:schemeClr val="tx1">
                    <a:lumMod val="75000"/>
                    <a:lumOff val="25000"/>
                  </a:schemeClr>
                </a:solidFill>
              </a:rPr>
              <a:t>vendis</a:t>
            </a:r>
            <a:r>
              <a:rPr lang="en-US" sz="1000" dirty="0">
                <a:solidFill>
                  <a:schemeClr val="tx1">
                    <a:lumMod val="75000"/>
                    <a:lumOff val="25000"/>
                  </a:schemeClr>
                </a:solidFill>
              </a:rPr>
              <a:t> </a:t>
            </a:r>
            <a:r>
              <a:rPr lang="en-US" sz="1000" dirty="0" err="1">
                <a:solidFill>
                  <a:schemeClr val="tx1">
                    <a:lumMod val="75000"/>
                    <a:lumOff val="25000"/>
                  </a:schemeClr>
                </a:solidFill>
              </a:rPr>
              <a:t>modipsant</a:t>
            </a:r>
            <a:r>
              <a:rPr lang="en-US" sz="1000" dirty="0">
                <a:solidFill>
                  <a:schemeClr val="tx1">
                    <a:lumMod val="75000"/>
                    <a:lumOff val="25000"/>
                  </a:schemeClr>
                </a:solidFill>
              </a:rPr>
              <a:t>.</a:t>
            </a:r>
          </a:p>
          <a:p>
            <a:endParaRPr lang="en-US" sz="1000" dirty="0">
              <a:solidFill>
                <a:schemeClr val="tx1">
                  <a:lumMod val="75000"/>
                  <a:lumOff val="25000"/>
                </a:schemeClr>
              </a:solidFill>
            </a:endParaRPr>
          </a:p>
          <a:p>
            <a:pPr>
              <a:lnSpc>
                <a:spcPct val="150000"/>
              </a:lnSpc>
            </a:pPr>
            <a:r>
              <a:rPr lang="en-US" sz="1000" dirty="0" err="1">
                <a:solidFill>
                  <a:schemeClr val="tx1">
                    <a:lumMod val="75000"/>
                    <a:lumOff val="25000"/>
                  </a:schemeClr>
                </a:solidFill>
              </a:rPr>
              <a:t>Ilique</a:t>
            </a:r>
            <a:r>
              <a:rPr lang="en-US" sz="1000" dirty="0">
                <a:solidFill>
                  <a:schemeClr val="tx1">
                    <a:lumMod val="75000"/>
                    <a:lumOff val="25000"/>
                  </a:schemeClr>
                </a:solidFill>
              </a:rPr>
              <a:t> </a:t>
            </a:r>
            <a:r>
              <a:rPr lang="en-US" sz="1000" dirty="0" err="1">
                <a:solidFill>
                  <a:schemeClr val="tx1">
                    <a:lumMod val="75000"/>
                    <a:lumOff val="25000"/>
                  </a:schemeClr>
                </a:solidFill>
              </a:rPr>
              <a:t>liqui</a:t>
            </a:r>
            <a:r>
              <a:rPr lang="en-US" sz="1000" dirty="0">
                <a:solidFill>
                  <a:schemeClr val="tx1">
                    <a:lumMod val="75000"/>
                    <a:lumOff val="25000"/>
                  </a:schemeClr>
                </a:solidFill>
              </a:rPr>
              <a:t> </a:t>
            </a:r>
            <a:r>
              <a:rPr lang="en-US" sz="1000" dirty="0" err="1">
                <a:solidFill>
                  <a:schemeClr val="tx1">
                    <a:lumMod val="75000"/>
                    <a:lumOff val="25000"/>
                  </a:schemeClr>
                </a:solidFill>
              </a:rPr>
              <a:t>volorpo</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quo </a:t>
            </a:r>
            <a:r>
              <a:rPr lang="en-US" sz="1000" dirty="0" err="1">
                <a:solidFill>
                  <a:schemeClr val="tx1">
                    <a:lumMod val="75000"/>
                    <a:lumOff val="25000"/>
                  </a:schemeClr>
                </a:solidFill>
              </a:rPr>
              <a: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a:t>
            </a:r>
          </a:p>
        </p:txBody>
      </p:sp>
      <p:sp>
        <p:nvSpPr>
          <p:cNvPr id="35" name="3">
            <a:extLst>
              <a:ext uri="{FF2B5EF4-FFF2-40B4-BE49-F238E27FC236}">
                <a16:creationId xmlns:a16="http://schemas.microsoft.com/office/drawing/2014/main" id="{D7AC1464-9E86-44A2-ABB9-20E60AEF7C6C}"/>
              </a:ext>
            </a:extLst>
          </p:cNvPr>
          <p:cNvSpPr txBox="1"/>
          <p:nvPr/>
        </p:nvSpPr>
        <p:spPr>
          <a:xfrm>
            <a:off x="387819" y="3314095"/>
            <a:ext cx="4336582" cy="184666"/>
          </a:xfrm>
          <a:prstGeom prst="rect">
            <a:avLst/>
          </a:prstGeom>
          <a:noFill/>
        </p:spPr>
        <p:txBody>
          <a:bodyPr wrap="square" lIns="0" tIns="0" rIns="0" bIns="0" rtlCol="0" anchor="ctr">
            <a:spAutoFit/>
          </a:bodyPr>
          <a:lstStyle/>
          <a:p>
            <a:r>
              <a:rPr lang="en-US" sz="1200" b="1" dirty="0">
                <a:solidFill>
                  <a:schemeClr val="accent1"/>
                </a:solidFill>
              </a:rPr>
              <a:t>Header About Your Content</a:t>
            </a:r>
          </a:p>
        </p:txBody>
      </p:sp>
      <p:sp>
        <p:nvSpPr>
          <p:cNvPr id="42" name="Rectangle 41"/>
          <p:cNvSpPr/>
          <p:nvPr/>
        </p:nvSpPr>
        <p:spPr bwMode="auto">
          <a:xfrm>
            <a:off x="387819" y="3614544"/>
            <a:ext cx="1445312" cy="987936"/>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nSpc>
                <a:spcPct val="120000"/>
              </a:lnSpc>
            </a:pPr>
            <a:endParaRPr lang="en-US" sz="1050">
              <a:solidFill>
                <a:schemeClr val="tx1">
                  <a:lumMod val="75000"/>
                  <a:lumOff val="25000"/>
                </a:schemeClr>
              </a:solidFill>
            </a:endParaRPr>
          </a:p>
        </p:txBody>
      </p:sp>
      <p:sp>
        <p:nvSpPr>
          <p:cNvPr id="43" name="Rectangle 42"/>
          <p:cNvSpPr/>
          <p:nvPr/>
        </p:nvSpPr>
        <p:spPr bwMode="auto">
          <a:xfrm>
            <a:off x="1833778" y="3614544"/>
            <a:ext cx="1445312" cy="987936"/>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nSpc>
                <a:spcPct val="120000"/>
              </a:lnSpc>
            </a:pPr>
            <a:endParaRPr lang="en-US" sz="1050">
              <a:solidFill>
                <a:schemeClr val="tx1">
                  <a:lumMod val="75000"/>
                  <a:lumOff val="25000"/>
                </a:schemeClr>
              </a:solidFill>
            </a:endParaRPr>
          </a:p>
        </p:txBody>
      </p:sp>
      <p:sp>
        <p:nvSpPr>
          <p:cNvPr id="44" name="Rectangle 43"/>
          <p:cNvSpPr/>
          <p:nvPr/>
        </p:nvSpPr>
        <p:spPr bwMode="auto">
          <a:xfrm>
            <a:off x="3279089" y="3614544"/>
            <a:ext cx="1445312" cy="987936"/>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nSpc>
                <a:spcPct val="120000"/>
              </a:lnSpc>
            </a:pPr>
            <a:endParaRPr lang="en-US" sz="1050">
              <a:solidFill>
                <a:schemeClr val="tx1">
                  <a:lumMod val="75000"/>
                  <a:lumOff val="25000"/>
                </a:schemeClr>
              </a:solidFill>
            </a:endParaRPr>
          </a:p>
        </p:txBody>
      </p:sp>
      <p:sp>
        <p:nvSpPr>
          <p:cNvPr id="46" name="Rectangle 45"/>
          <p:cNvSpPr/>
          <p:nvPr/>
        </p:nvSpPr>
        <p:spPr>
          <a:xfrm>
            <a:off x="399453" y="3896146"/>
            <a:ext cx="1422044" cy="417807"/>
          </a:xfrm>
          <a:prstGeom prst="rect">
            <a:avLst/>
          </a:prstGeom>
        </p:spPr>
        <p:txBody>
          <a:bodyPr wrap="square" lIns="0" rIns="0" anchor="t">
            <a:spAutoFit/>
          </a:bodyPr>
          <a:lstStyle/>
          <a:p>
            <a:pPr algn="ctr">
              <a:lnSpc>
                <a:spcPct val="120000"/>
              </a:lnSpc>
            </a:pPr>
            <a:r>
              <a:rPr lang="en-US" sz="900" b="1" dirty="0">
                <a:solidFill>
                  <a:schemeClr val="bg1"/>
                </a:solidFill>
              </a:rPr>
              <a:t>Highlight The Features Of Your Content.</a:t>
            </a:r>
            <a:endParaRPr lang="en-US" sz="700" b="1" dirty="0">
              <a:solidFill>
                <a:schemeClr val="bg1"/>
              </a:solidFill>
            </a:endParaRPr>
          </a:p>
        </p:txBody>
      </p:sp>
      <p:sp>
        <p:nvSpPr>
          <p:cNvPr id="47" name="Rectangle 46"/>
          <p:cNvSpPr/>
          <p:nvPr/>
        </p:nvSpPr>
        <p:spPr>
          <a:xfrm>
            <a:off x="1845412" y="3896146"/>
            <a:ext cx="1422044" cy="424732"/>
          </a:xfrm>
          <a:prstGeom prst="rect">
            <a:avLst/>
          </a:prstGeom>
        </p:spPr>
        <p:txBody>
          <a:bodyPr wrap="square" lIns="0" rIns="0" anchor="t">
            <a:spAutoFit/>
          </a:bodyPr>
          <a:lstStyle/>
          <a:p>
            <a:pPr algn="ctr">
              <a:lnSpc>
                <a:spcPct val="120000"/>
              </a:lnSpc>
            </a:pPr>
            <a:r>
              <a:rPr lang="en-US" sz="900" b="1" dirty="0">
                <a:solidFill>
                  <a:schemeClr val="bg1"/>
                </a:solidFill>
              </a:rPr>
              <a:t>Highlight The Features Of Your Content.</a:t>
            </a:r>
            <a:endParaRPr lang="en-US" sz="700" b="1" dirty="0">
              <a:solidFill>
                <a:schemeClr val="bg1"/>
              </a:solidFill>
            </a:endParaRPr>
          </a:p>
        </p:txBody>
      </p:sp>
      <p:sp>
        <p:nvSpPr>
          <p:cNvPr id="48" name="Rectangle 47"/>
          <p:cNvSpPr/>
          <p:nvPr/>
        </p:nvSpPr>
        <p:spPr>
          <a:xfrm>
            <a:off x="3290723" y="3896146"/>
            <a:ext cx="1422044" cy="424732"/>
          </a:xfrm>
          <a:prstGeom prst="rect">
            <a:avLst/>
          </a:prstGeom>
        </p:spPr>
        <p:txBody>
          <a:bodyPr wrap="square" lIns="0" rIns="0" anchor="t">
            <a:spAutoFit/>
          </a:bodyPr>
          <a:lstStyle/>
          <a:p>
            <a:pPr algn="ctr">
              <a:lnSpc>
                <a:spcPct val="120000"/>
              </a:lnSpc>
            </a:pPr>
            <a:r>
              <a:rPr lang="en-US" sz="900" b="1" dirty="0">
                <a:solidFill>
                  <a:schemeClr val="bg1"/>
                </a:solidFill>
              </a:rPr>
              <a:t>Highlight The Features Of Your Content.</a:t>
            </a:r>
            <a:endParaRPr lang="en-US" sz="700" b="1" dirty="0">
              <a:solidFill>
                <a:schemeClr val="bg1"/>
              </a:solidFill>
            </a:endParaRPr>
          </a:p>
        </p:txBody>
      </p:sp>
    </p:spTree>
    <p:extLst>
      <p:ext uri="{BB962C8B-B14F-4D97-AF65-F5344CB8AC3E}">
        <p14:creationId xmlns:p14="http://schemas.microsoft.com/office/powerpoint/2010/main" val="408427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flipH="1">
            <a:off x="0" y="1352550"/>
            <a:ext cx="4693920" cy="3790950"/>
          </a:xfrm>
          <a:prstGeom prst="rect">
            <a:avLst/>
          </a:prstGeom>
          <a:solidFill>
            <a:schemeClr val="accent1">
              <a:alpha val="49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Rectangle 10"/>
          <p:cNvSpPr/>
          <p:nvPr/>
        </p:nvSpPr>
        <p:spPr>
          <a:xfrm>
            <a:off x="5029199" y="1643013"/>
            <a:ext cx="3733801" cy="2150589"/>
          </a:xfrm>
          <a:prstGeom prst="rect">
            <a:avLst/>
          </a:prstGeom>
        </p:spPr>
        <p:txBody>
          <a:bodyPr wrap="square" lIns="0" rIns="0" anchor="t">
            <a:spAutoFit/>
          </a:bodyPr>
          <a:lstStyle/>
          <a:p>
            <a:pPr>
              <a:lnSpc>
                <a:spcPct val="150000"/>
              </a:lnSpc>
            </a:pPr>
            <a:r>
              <a:rPr lang="en-US" sz="1000" dirty="0" err="1">
                <a:solidFill>
                  <a:schemeClr val="tx1">
                    <a:lumMod val="75000"/>
                    <a:lumOff val="25000"/>
                  </a:schemeClr>
                </a:solidFill>
              </a:rPr>
              <a:t>Ilique</a:t>
            </a:r>
            <a:r>
              <a:rPr lang="en-US" sz="1000" dirty="0">
                <a:solidFill>
                  <a:schemeClr val="tx1">
                    <a:lumMod val="75000"/>
                    <a:lumOff val="25000"/>
                  </a:schemeClr>
                </a:solidFill>
              </a:rPr>
              <a:t> </a:t>
            </a:r>
            <a:r>
              <a:rPr lang="en-US" sz="1000" dirty="0" err="1">
                <a:solidFill>
                  <a:schemeClr val="tx1">
                    <a:lumMod val="75000"/>
                    <a:lumOff val="25000"/>
                  </a:schemeClr>
                </a:solidFill>
              </a:rPr>
              <a:t>liqui</a:t>
            </a:r>
            <a:r>
              <a:rPr lang="en-US" sz="1000" dirty="0">
                <a:solidFill>
                  <a:schemeClr val="tx1">
                    <a:lumMod val="75000"/>
                    <a:lumOff val="25000"/>
                  </a:schemeClr>
                </a:solidFill>
              </a:rPr>
              <a:t> </a:t>
            </a:r>
            <a:r>
              <a:rPr lang="en-US" sz="1000" dirty="0" err="1">
                <a:solidFill>
                  <a:schemeClr val="tx1">
                    <a:lumMod val="75000"/>
                    <a:lumOff val="25000"/>
                  </a:schemeClr>
                </a:solidFill>
              </a:rPr>
              <a:t>volorpo</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quo </a:t>
            </a:r>
            <a:r>
              <a:rPr lang="en-US" sz="1000" dirty="0" err="1">
                <a:solidFill>
                  <a:schemeClr val="tx1">
                    <a:lumMod val="75000"/>
                    <a:lumOff val="25000"/>
                  </a:schemeClr>
                </a:solidFill>
              </a:rPr>
              <a: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iumque</a:t>
            </a:r>
            <a:r>
              <a:rPr lang="en-US" sz="1000" dirty="0">
                <a:solidFill>
                  <a:schemeClr val="tx1">
                    <a:lumMod val="75000"/>
                    <a:lumOff val="25000"/>
                  </a:schemeClr>
                </a:solidFill>
              </a:rPr>
              <a:t> </a:t>
            </a:r>
            <a:r>
              <a:rPr lang="en-US" sz="1000" dirty="0" err="1">
                <a:solidFill>
                  <a:schemeClr val="tx1">
                    <a:lumMod val="75000"/>
                    <a:lumOff val="25000"/>
                  </a:schemeClr>
                </a:solidFill>
              </a:rPr>
              <a:t>ipsus</a:t>
            </a:r>
            <a:r>
              <a:rPr lang="en-US" sz="1000" dirty="0">
                <a:solidFill>
                  <a:schemeClr val="tx1">
                    <a:lumMod val="75000"/>
                    <a:lumOff val="25000"/>
                  </a:schemeClr>
                </a:solidFill>
              </a:rPr>
              <a:t> </a:t>
            </a:r>
            <a:r>
              <a:rPr lang="en-US" sz="1000" dirty="0" err="1">
                <a:solidFill>
                  <a:schemeClr val="tx1">
                    <a:lumMod val="75000"/>
                    <a:lumOff val="25000"/>
                  </a:schemeClr>
                </a:solidFill>
              </a:rPr>
              <a:t>vendis</a:t>
            </a:r>
            <a:r>
              <a:rPr lang="en-US" sz="1000" dirty="0">
                <a:solidFill>
                  <a:schemeClr val="tx1">
                    <a:lumMod val="75000"/>
                    <a:lumOff val="25000"/>
                  </a:schemeClr>
                </a:solidFill>
              </a:rPr>
              <a:t>.</a:t>
            </a:r>
          </a:p>
          <a:p>
            <a:pPr>
              <a:lnSpc>
                <a:spcPct val="150000"/>
              </a:lnSpc>
            </a:pPr>
            <a:r>
              <a:rPr lang="en-US" sz="1000" dirty="0" err="1">
                <a:solidFill>
                  <a:schemeClr val="tx1">
                    <a:lumMod val="75000"/>
                    <a:lumOff val="25000"/>
                  </a:schemeClr>
                </a:solidFill>
              </a:rPr>
              <a:t>Ilique</a:t>
            </a:r>
            <a:r>
              <a:rPr lang="en-US" sz="1000" dirty="0">
                <a:solidFill>
                  <a:schemeClr val="tx1">
                    <a:lumMod val="75000"/>
                    <a:lumOff val="25000"/>
                  </a:schemeClr>
                </a:solidFill>
              </a:rPr>
              <a:t> </a:t>
            </a:r>
            <a:r>
              <a:rPr lang="en-US" sz="1000" dirty="0" err="1">
                <a:solidFill>
                  <a:schemeClr val="tx1">
                    <a:lumMod val="75000"/>
                    <a:lumOff val="25000"/>
                  </a:schemeClr>
                </a:solidFill>
              </a:rPr>
              <a:t>liqui</a:t>
            </a:r>
            <a:r>
              <a:rPr lang="en-US" sz="1000" dirty="0">
                <a:solidFill>
                  <a:schemeClr val="tx1">
                    <a:lumMod val="75000"/>
                    <a:lumOff val="25000"/>
                  </a:schemeClr>
                </a:solidFill>
              </a:rPr>
              <a:t> </a:t>
            </a:r>
            <a:r>
              <a:rPr lang="en-US" sz="1000" dirty="0" err="1">
                <a:solidFill>
                  <a:schemeClr val="tx1">
                    <a:lumMod val="75000"/>
                    <a:lumOff val="25000"/>
                  </a:schemeClr>
                </a:solidFill>
              </a:rPr>
              <a:t>volorpo</a:t>
            </a:r>
            <a:r>
              <a:rPr lang="en-US" sz="1000" dirty="0">
                <a:solidFill>
                  <a:schemeClr val="tx1">
                    <a:lumMod val="75000"/>
                    <a:lumOff val="25000"/>
                  </a:schemeClr>
                </a:solidFill>
              </a:rPr>
              <a:t> </a:t>
            </a:r>
            <a:r>
              <a:rPr lang="en-US" sz="1000" dirty="0" err="1">
                <a:solidFill>
                  <a:schemeClr val="tx1">
                    <a:lumMod val="75000"/>
                    <a:lumOff val="25000"/>
                  </a:schemeClr>
                </a:solidFill>
              </a:rPr>
              <a:t>remqui</a:t>
            </a:r>
            <a:r>
              <a:rPr lang="en-US" sz="1000" dirty="0">
                <a:solidFill>
                  <a:schemeClr val="tx1">
                    <a:lumMod val="75000"/>
                    <a:lumOff val="25000"/>
                  </a:schemeClr>
                </a:solidFill>
              </a:rPr>
              <a:t> qui </a:t>
            </a:r>
            <a:r>
              <a:rPr lang="en-US" sz="1000" dirty="0" err="1">
                <a:solidFill>
                  <a:schemeClr val="tx1">
                    <a:lumMod val="75000"/>
                    <a:lumOff val="25000"/>
                  </a:schemeClr>
                </a:solidFill>
              </a:rPr>
              <a:t>illecatia</a:t>
            </a:r>
            <a:r>
              <a:rPr lang="en-US" sz="1000" dirty="0">
                <a:solidFill>
                  <a:schemeClr val="tx1">
                    <a:lumMod val="75000"/>
                    <a:lumOff val="25000"/>
                  </a:schemeClr>
                </a:solidFill>
              </a:rPr>
              <a:t> </a:t>
            </a:r>
            <a:r>
              <a:rPr lang="en-US" sz="1000" dirty="0" err="1">
                <a:solidFill>
                  <a:schemeClr val="tx1">
                    <a:lumMod val="75000"/>
                    <a:lumOff val="25000"/>
                  </a:schemeClr>
                </a:solidFill>
              </a:rPr>
              <a:t>siti</a:t>
            </a:r>
            <a:r>
              <a:rPr lang="en-US" sz="1000" dirty="0">
                <a:solidFill>
                  <a:schemeClr val="tx1">
                    <a:lumMod val="75000"/>
                    <a:lumOff val="25000"/>
                  </a:schemeClr>
                </a:solidFill>
              </a:rPr>
              <a:t> con </a:t>
            </a:r>
            <a:r>
              <a:rPr lang="en-US" sz="1000" dirty="0" err="1">
                <a:solidFill>
                  <a:schemeClr val="tx1">
                    <a:lumMod val="75000"/>
                    <a:lumOff val="25000"/>
                  </a:schemeClr>
                </a:solidFill>
              </a:rPr>
              <a:t>conest</a:t>
            </a:r>
            <a:r>
              <a:rPr lang="en-US" sz="1000" dirty="0">
                <a:solidFill>
                  <a:schemeClr val="tx1">
                    <a:lumMod val="75000"/>
                    <a:lumOff val="25000"/>
                  </a:schemeClr>
                </a:solidFill>
              </a:rPr>
              <a:t> quo </a:t>
            </a:r>
            <a:r>
              <a:rPr lang="en-US" sz="1000" dirty="0" err="1">
                <a:solidFill>
                  <a:schemeClr val="tx1">
                    <a:lumMod val="75000"/>
                    <a:lumOff val="25000"/>
                  </a:schemeClr>
                </a:solidFill>
              </a:rPr>
              <a:t>eum</a:t>
            </a:r>
            <a:r>
              <a:rPr lang="en-US" sz="1000" dirty="0">
                <a:solidFill>
                  <a:schemeClr val="tx1">
                    <a:lumMod val="75000"/>
                    <a:lumOff val="25000"/>
                  </a:schemeClr>
                </a:solidFill>
              </a:rPr>
              <a:t> </a:t>
            </a:r>
            <a:r>
              <a:rPr lang="en-US" sz="1000" dirty="0" err="1">
                <a:solidFill>
                  <a:schemeClr val="tx1">
                    <a:lumMod val="75000"/>
                    <a:lumOff val="25000"/>
                  </a:schemeClr>
                </a:solidFill>
              </a:rPr>
              <a:t>corrores</a:t>
            </a:r>
            <a:r>
              <a:rPr lang="en-US" sz="1000" dirty="0">
                <a:solidFill>
                  <a:schemeClr val="tx1">
                    <a:lumMod val="75000"/>
                    <a:lumOff val="25000"/>
                  </a:schemeClr>
                </a:solidFill>
              </a:rPr>
              <a:t> a </a:t>
            </a:r>
            <a:r>
              <a:rPr lang="en-US" sz="1000" dirty="0" err="1">
                <a:solidFill>
                  <a:schemeClr val="tx1">
                    <a:lumMod val="75000"/>
                    <a:lumOff val="25000"/>
                  </a:schemeClr>
                </a:solidFill>
              </a:rPr>
              <a:t>aceatem</a:t>
            </a:r>
            <a:r>
              <a:rPr lang="en-US" sz="1000" dirty="0">
                <a:solidFill>
                  <a:schemeClr val="tx1">
                    <a:lumMod val="75000"/>
                    <a:lumOff val="25000"/>
                  </a:schemeClr>
                </a:solidFill>
              </a:rPr>
              <a:t> </a:t>
            </a:r>
            <a:r>
              <a:rPr lang="en-US" sz="1000" dirty="0" err="1">
                <a:solidFill>
                  <a:schemeClr val="tx1">
                    <a:lumMod val="75000"/>
                    <a:lumOff val="25000"/>
                  </a:schemeClr>
                </a:solidFill>
              </a:rPr>
              <a:t>idicilisqui</a:t>
            </a:r>
            <a:r>
              <a:rPr lang="en-US" sz="1000" dirty="0">
                <a:solidFill>
                  <a:schemeClr val="tx1">
                    <a:lumMod val="75000"/>
                    <a:lumOff val="25000"/>
                  </a:schemeClr>
                </a:solidFill>
              </a:rPr>
              <a:t> omni re </a:t>
            </a:r>
            <a:r>
              <a:rPr lang="en-US" sz="1000" dirty="0" err="1">
                <a:solidFill>
                  <a:schemeClr val="tx1">
                    <a:lumMod val="75000"/>
                    <a:lumOff val="25000"/>
                  </a:schemeClr>
                </a:solidFill>
              </a:rPr>
              <a:t>excest</a:t>
            </a:r>
            <a:r>
              <a:rPr lang="en-US" sz="1000" dirty="0">
                <a:solidFill>
                  <a:schemeClr val="tx1">
                    <a:lumMod val="75000"/>
                    <a:lumOff val="25000"/>
                  </a:schemeClr>
                </a:solidFill>
              </a:rPr>
              <a:t> </a:t>
            </a:r>
            <a:r>
              <a:rPr lang="en-US" sz="1000" dirty="0" err="1">
                <a:solidFill>
                  <a:schemeClr val="tx1">
                    <a:lumMod val="75000"/>
                    <a:lumOff val="25000"/>
                  </a:schemeClr>
                </a:solidFill>
              </a:rPr>
              <a:t>expliqui</a:t>
            </a:r>
            <a:r>
              <a:rPr lang="en-US" sz="1000" dirty="0">
                <a:solidFill>
                  <a:schemeClr val="tx1">
                    <a:lumMod val="75000"/>
                    <a:lumOff val="25000"/>
                  </a:schemeClr>
                </a:solidFill>
              </a:rPr>
              <a:t> </a:t>
            </a:r>
            <a:r>
              <a:rPr lang="en-US" sz="1000" dirty="0" err="1">
                <a:solidFill>
                  <a:schemeClr val="tx1">
                    <a:lumMod val="75000"/>
                    <a:lumOff val="25000"/>
                  </a:schemeClr>
                </a:solidFill>
              </a:rPr>
              <a:t>berios</a:t>
            </a:r>
            <a:r>
              <a:rPr lang="en-US" sz="1000" dirty="0">
                <a:solidFill>
                  <a:schemeClr val="tx1">
                    <a:lumMod val="75000"/>
                    <a:lumOff val="25000"/>
                  </a:schemeClr>
                </a:solidFill>
              </a:rPr>
              <a:t> </a:t>
            </a:r>
            <a:r>
              <a:rPr lang="en-US" sz="1000" dirty="0" err="1">
                <a:solidFill>
                  <a:schemeClr val="tx1">
                    <a:lumMod val="75000"/>
                    <a:lumOff val="25000"/>
                  </a:schemeClr>
                </a:solidFill>
              </a:rPr>
              <a:t>apedic</a:t>
            </a:r>
            <a:r>
              <a:rPr lang="en-US" sz="1000" dirty="0">
                <a:solidFill>
                  <a:schemeClr val="tx1">
                    <a:lumMod val="75000"/>
                    <a:lumOff val="25000"/>
                  </a:schemeClr>
                </a:solidFill>
              </a:rPr>
              <a:t> </a:t>
            </a:r>
            <a:r>
              <a:rPr lang="en-US" sz="1000" dirty="0" err="1">
                <a:solidFill>
                  <a:schemeClr val="tx1">
                    <a:lumMod val="75000"/>
                    <a:lumOff val="25000"/>
                  </a:schemeClr>
                </a:solidFill>
              </a:rPr>
              <a:t>tores</a:t>
            </a:r>
            <a:r>
              <a:rPr lang="en-US" sz="1000" dirty="0">
                <a:solidFill>
                  <a:schemeClr val="tx1">
                    <a:lumMod val="75000"/>
                    <a:lumOff val="25000"/>
                  </a:schemeClr>
                </a:solidFill>
              </a:rPr>
              <a:t> </a:t>
            </a:r>
            <a:r>
              <a:rPr lang="en-US" sz="1000" dirty="0" err="1">
                <a:solidFill>
                  <a:schemeClr val="tx1">
                    <a:lumMod val="75000"/>
                    <a:lumOff val="25000"/>
                  </a:schemeClr>
                </a:solidFill>
              </a:rPr>
              <a:t>experer</a:t>
            </a:r>
            <a:r>
              <a:rPr lang="en-US" sz="1000" dirty="0">
                <a:solidFill>
                  <a:schemeClr val="tx1">
                    <a:lumMod val="75000"/>
                    <a:lumOff val="25000"/>
                  </a:schemeClr>
                </a:solidFill>
              </a:rPr>
              <a:t> </a:t>
            </a:r>
            <a:r>
              <a:rPr lang="en-US" sz="1000" dirty="0" err="1">
                <a:solidFill>
                  <a:schemeClr val="tx1">
                    <a:lumMod val="75000"/>
                    <a:lumOff val="25000"/>
                  </a:schemeClr>
                </a:solidFill>
              </a:rPr>
              <a:t>rovit</a:t>
            </a:r>
            <a:r>
              <a:rPr lang="en-US" sz="1000" dirty="0">
                <a:solidFill>
                  <a:schemeClr val="tx1">
                    <a:lumMod val="75000"/>
                    <a:lumOff val="25000"/>
                  </a:schemeClr>
                </a:solidFill>
              </a:rPr>
              <a:t>, </a:t>
            </a:r>
            <a:r>
              <a:rPr lang="en-US" sz="1000" dirty="0" err="1">
                <a:solidFill>
                  <a:schemeClr val="tx1">
                    <a:lumMod val="75000"/>
                    <a:lumOff val="25000"/>
                  </a:schemeClr>
                </a:solidFill>
              </a:rPr>
              <a:t>temqui</a:t>
            </a:r>
            <a:r>
              <a:rPr lang="en-US" sz="1000" dirty="0">
                <a:solidFill>
                  <a:schemeClr val="tx1">
                    <a:lumMod val="75000"/>
                    <a:lumOff val="25000"/>
                  </a:schemeClr>
                </a:solidFill>
              </a:rPr>
              <a:t>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iumque</a:t>
            </a:r>
            <a:r>
              <a:rPr lang="en-US" sz="1000" dirty="0">
                <a:solidFill>
                  <a:schemeClr val="tx1">
                    <a:lumMod val="75000"/>
                    <a:lumOff val="25000"/>
                  </a:schemeClr>
                </a:solidFill>
              </a:rPr>
              <a:t> </a:t>
            </a:r>
            <a:r>
              <a:rPr lang="en-US" sz="1000" dirty="0" err="1">
                <a:solidFill>
                  <a:schemeClr val="tx1">
                    <a:lumMod val="75000"/>
                    <a:lumOff val="25000"/>
                  </a:schemeClr>
                </a:solidFill>
              </a:rPr>
              <a:t>ipsus</a:t>
            </a:r>
            <a:r>
              <a:rPr lang="en-US" sz="1000" dirty="0">
                <a:solidFill>
                  <a:schemeClr val="tx1">
                    <a:lumMod val="75000"/>
                    <a:lumOff val="25000"/>
                  </a:schemeClr>
                </a:solidFill>
              </a:rPr>
              <a:t> </a:t>
            </a:r>
            <a:r>
              <a:rPr lang="en-US" sz="1000" dirty="0" err="1">
                <a:solidFill>
                  <a:schemeClr val="tx1">
                    <a:lumMod val="75000"/>
                    <a:lumOff val="25000"/>
                  </a:schemeClr>
                </a:solidFill>
              </a:rPr>
              <a:t>vendis</a:t>
            </a:r>
            <a:r>
              <a:rPr lang="en-US" sz="1000" dirty="0">
                <a:solidFill>
                  <a:schemeClr val="tx1">
                    <a:lumMod val="75000"/>
                    <a:lumOff val="25000"/>
                  </a:schemeClr>
                </a:solidFill>
              </a:rPr>
              <a:t> </a:t>
            </a:r>
            <a:r>
              <a:rPr lang="en-US" sz="1000" dirty="0" err="1">
                <a:solidFill>
                  <a:schemeClr val="tx1">
                    <a:lumMod val="75000"/>
                    <a:lumOff val="25000"/>
                  </a:schemeClr>
                </a:solidFill>
              </a:rPr>
              <a:t>modipsant</a:t>
            </a:r>
            <a:r>
              <a:rPr lang="en-US" sz="1000" dirty="0">
                <a:solidFill>
                  <a:schemeClr val="tx1">
                    <a:lumMod val="75000"/>
                    <a:lumOff val="25000"/>
                  </a:schemeClr>
                </a:solidFill>
              </a:rPr>
              <a:t> </a:t>
            </a:r>
            <a:r>
              <a:rPr lang="en-US" sz="1000" dirty="0" err="1">
                <a:solidFill>
                  <a:schemeClr val="tx1">
                    <a:lumMod val="75000"/>
                    <a:lumOff val="25000"/>
                  </a:schemeClr>
                </a:solidFill>
              </a:rPr>
              <a:t>asi</a:t>
            </a:r>
            <a:r>
              <a:rPr lang="en-US" sz="1000" dirty="0">
                <a:solidFill>
                  <a:schemeClr val="tx1">
                    <a:lumMod val="75000"/>
                    <a:lumOff val="25000"/>
                  </a:schemeClr>
                </a:solidFill>
              </a:rPr>
              <a:t> </a:t>
            </a:r>
            <a:r>
              <a:rPr lang="en-US" sz="1000" dirty="0" err="1">
                <a:solidFill>
                  <a:schemeClr val="tx1">
                    <a:lumMod val="75000"/>
                    <a:lumOff val="25000"/>
                  </a:schemeClr>
                </a:solidFill>
              </a:rPr>
              <a:t>verum</a:t>
            </a:r>
            <a:r>
              <a:rPr lang="en-US" sz="1000" dirty="0">
                <a:solidFill>
                  <a:schemeClr val="tx1">
                    <a:lumMod val="75000"/>
                    <a:lumOff val="25000"/>
                  </a:schemeClr>
                </a:solidFill>
              </a:rPr>
              <a:t> </a:t>
            </a:r>
            <a:r>
              <a:rPr lang="en-US" sz="1000" dirty="0" err="1">
                <a:solidFill>
                  <a:schemeClr val="tx1">
                    <a:lumMod val="75000"/>
                    <a:lumOff val="25000"/>
                  </a:schemeClr>
                </a:solidFill>
              </a:rPr>
              <a:t>ipide</a:t>
            </a:r>
            <a:r>
              <a:rPr lang="en-US" sz="1000" dirty="0">
                <a:solidFill>
                  <a:schemeClr val="tx1">
                    <a:lumMod val="75000"/>
                    <a:lumOff val="25000"/>
                  </a:schemeClr>
                </a:solidFill>
              </a:rPr>
              <a:t>.</a:t>
            </a:r>
          </a:p>
          <a:p>
            <a:pPr>
              <a:lnSpc>
                <a:spcPct val="150000"/>
              </a:lnSpc>
            </a:pPr>
            <a:endParaRPr lang="en-US" sz="1000" dirty="0">
              <a:solidFill>
                <a:schemeClr val="tx1">
                  <a:lumMod val="75000"/>
                  <a:lumOff val="25000"/>
                </a:schemeClr>
              </a:solidFill>
            </a:endParaRPr>
          </a:p>
          <a:p>
            <a:pPr>
              <a:lnSpc>
                <a:spcPct val="150000"/>
              </a:lnSpc>
            </a:pPr>
            <a:r>
              <a:rPr lang="en-US" sz="1000" dirty="0" err="1">
                <a:solidFill>
                  <a:schemeClr val="tx1">
                    <a:lumMod val="75000"/>
                    <a:lumOff val="25000"/>
                  </a:schemeClr>
                </a:solidFill>
                <a:latin typeface="Adobe Text Pro Semibold" panose="02050603050505020204" pitchFamily="18" charset="0"/>
              </a:rPr>
              <a:t>Ilique</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liqui</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volorpo</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remqui</a:t>
            </a:r>
            <a:r>
              <a:rPr lang="en-US" sz="1000" dirty="0">
                <a:solidFill>
                  <a:schemeClr val="tx1">
                    <a:lumMod val="75000"/>
                    <a:lumOff val="25000"/>
                  </a:schemeClr>
                </a:solidFill>
                <a:latin typeface="Adobe Text Pro Semibold" panose="02050603050505020204" pitchFamily="18" charset="0"/>
              </a:rPr>
              <a:t> qui </a:t>
            </a:r>
            <a:r>
              <a:rPr lang="en-US" sz="1000" dirty="0" err="1">
                <a:solidFill>
                  <a:schemeClr val="tx1">
                    <a:lumMod val="75000"/>
                    <a:lumOff val="25000"/>
                  </a:schemeClr>
                </a:solidFill>
                <a:latin typeface="Adobe Text Pro Semibold" panose="02050603050505020204" pitchFamily="18" charset="0"/>
              </a:rPr>
              <a:t>illecatia</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siti</a:t>
            </a:r>
            <a:r>
              <a:rPr lang="en-US" sz="1000" dirty="0">
                <a:solidFill>
                  <a:schemeClr val="tx1">
                    <a:lumMod val="75000"/>
                    <a:lumOff val="25000"/>
                  </a:schemeClr>
                </a:solidFill>
                <a:latin typeface="Adobe Text Pro Semibold" panose="02050603050505020204" pitchFamily="18" charset="0"/>
              </a:rPr>
              <a:t> con </a:t>
            </a:r>
            <a:r>
              <a:rPr lang="en-US" sz="1000" dirty="0" err="1">
                <a:solidFill>
                  <a:schemeClr val="tx1">
                    <a:lumMod val="75000"/>
                    <a:lumOff val="25000"/>
                  </a:schemeClr>
                </a:solidFill>
                <a:latin typeface="Adobe Text Pro Semibold" panose="02050603050505020204" pitchFamily="18" charset="0"/>
              </a:rPr>
              <a:t>conest</a:t>
            </a:r>
            <a:r>
              <a:rPr lang="en-US" sz="1000" dirty="0">
                <a:solidFill>
                  <a:schemeClr val="tx1">
                    <a:lumMod val="75000"/>
                    <a:lumOff val="25000"/>
                  </a:schemeClr>
                </a:solidFill>
                <a:latin typeface="Adobe Text Pro Semibold" panose="02050603050505020204" pitchFamily="18" charset="0"/>
              </a:rPr>
              <a:t> quo </a:t>
            </a:r>
            <a:r>
              <a:rPr lang="en-US" sz="1000" dirty="0" err="1">
                <a:solidFill>
                  <a:schemeClr val="tx1">
                    <a:lumMod val="75000"/>
                    <a:lumOff val="25000"/>
                  </a:schemeClr>
                </a:solidFill>
                <a:latin typeface="Adobe Text Pro Semibold" panose="02050603050505020204" pitchFamily="18" charset="0"/>
              </a:rPr>
              <a:t>eum</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corrores</a:t>
            </a:r>
            <a:r>
              <a:rPr lang="en-US" sz="1000" dirty="0">
                <a:solidFill>
                  <a:schemeClr val="tx1">
                    <a:lumMod val="75000"/>
                    <a:lumOff val="25000"/>
                  </a:schemeClr>
                </a:solidFill>
                <a:latin typeface="Adobe Text Pro Semibold" panose="02050603050505020204" pitchFamily="18" charset="0"/>
              </a:rPr>
              <a:t> a </a:t>
            </a:r>
            <a:r>
              <a:rPr lang="en-US" sz="1000" dirty="0" err="1">
                <a:solidFill>
                  <a:schemeClr val="tx1">
                    <a:lumMod val="75000"/>
                    <a:lumOff val="25000"/>
                  </a:schemeClr>
                </a:solidFill>
                <a:latin typeface="Adobe Text Pro Semibold" panose="02050603050505020204" pitchFamily="18" charset="0"/>
              </a:rPr>
              <a:t>aceatem</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idicilisqui</a:t>
            </a:r>
            <a:r>
              <a:rPr lang="en-US" sz="1000" dirty="0">
                <a:solidFill>
                  <a:schemeClr val="tx1">
                    <a:lumMod val="75000"/>
                    <a:lumOff val="25000"/>
                  </a:schemeClr>
                </a:solidFill>
                <a:latin typeface="Adobe Text Pro Semibold" panose="02050603050505020204" pitchFamily="18" charset="0"/>
              </a:rPr>
              <a:t> omni re </a:t>
            </a:r>
            <a:r>
              <a:rPr lang="en-US" sz="1000" dirty="0" err="1">
                <a:solidFill>
                  <a:schemeClr val="tx1">
                    <a:lumMod val="75000"/>
                    <a:lumOff val="25000"/>
                  </a:schemeClr>
                </a:solidFill>
                <a:latin typeface="Adobe Text Pro Semibold" panose="02050603050505020204" pitchFamily="18" charset="0"/>
              </a:rPr>
              <a:t>excest</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expliqui</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berios</a:t>
            </a:r>
            <a:r>
              <a:rPr lang="en-US" sz="1000" dirty="0">
                <a:solidFill>
                  <a:schemeClr val="tx1">
                    <a:lumMod val="75000"/>
                    <a:lumOff val="25000"/>
                  </a:schemeClr>
                </a:solidFill>
                <a:latin typeface="Adobe Text Pro Semibold" panose="02050603050505020204" pitchFamily="18" charset="0"/>
              </a:rPr>
              <a:t> </a:t>
            </a:r>
            <a:r>
              <a:rPr lang="en-US" sz="1000" dirty="0" err="1">
                <a:solidFill>
                  <a:schemeClr val="tx1">
                    <a:lumMod val="75000"/>
                    <a:lumOff val="25000"/>
                  </a:schemeClr>
                </a:solidFill>
                <a:latin typeface="Adobe Text Pro Semibold" panose="02050603050505020204" pitchFamily="18" charset="0"/>
              </a:rPr>
              <a:t>apedic</a:t>
            </a:r>
            <a:r>
              <a:rPr lang="en-US" sz="1000" dirty="0">
                <a:solidFill>
                  <a:schemeClr val="tx1">
                    <a:lumMod val="75000"/>
                    <a:lumOff val="25000"/>
                  </a:schemeClr>
                </a:solidFill>
                <a:latin typeface="Adobe Text Pro Semibold" panose="02050603050505020204" pitchFamily="18" charset="0"/>
              </a:rPr>
              <a:t>.</a:t>
            </a:r>
          </a:p>
        </p:txBody>
      </p:sp>
      <p:sp>
        <p:nvSpPr>
          <p:cNvPr id="12" name="Rectangle 11"/>
          <p:cNvSpPr/>
          <p:nvPr/>
        </p:nvSpPr>
        <p:spPr>
          <a:xfrm>
            <a:off x="5024119" y="941783"/>
            <a:ext cx="3738881" cy="369332"/>
          </a:xfrm>
          <a:prstGeom prst="rect">
            <a:avLst/>
          </a:prstGeom>
        </p:spPr>
        <p:txBody>
          <a:bodyPr wrap="square" lIns="0" tIns="0" rIns="0" bIns="0" anchor="ctr">
            <a:spAutoFit/>
          </a:bodyPr>
          <a:lstStyle/>
          <a:p>
            <a:r>
              <a:rPr lang="en-US" sz="2400" b="1" dirty="0">
                <a:solidFill>
                  <a:schemeClr val="accent1"/>
                </a:solidFill>
              </a:rPr>
              <a:t>HEADER &amp; CONTENT</a:t>
            </a:r>
          </a:p>
        </p:txBody>
      </p:sp>
      <p:grpSp>
        <p:nvGrpSpPr>
          <p:cNvPr id="13" name="Group 12"/>
          <p:cNvGrpSpPr/>
          <p:nvPr/>
        </p:nvGrpSpPr>
        <p:grpSpPr>
          <a:xfrm>
            <a:off x="5024119" y="1475016"/>
            <a:ext cx="611474" cy="60898"/>
            <a:chOff x="411511" y="4318417"/>
            <a:chExt cx="611474" cy="60898"/>
          </a:xfrm>
        </p:grpSpPr>
        <p:sp>
          <p:nvSpPr>
            <p:cNvPr id="14" name="Oval 13"/>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5" name="Oval 14"/>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6" name="Oval 15"/>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7" name="Oval 16"/>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21" name="Oval 17"/>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22" name="Oval 24"/>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grpSp>
      <p:sp>
        <p:nvSpPr>
          <p:cNvPr id="23" name="3">
            <a:extLst>
              <a:ext uri="{FF2B5EF4-FFF2-40B4-BE49-F238E27FC236}">
                <a16:creationId xmlns:a16="http://schemas.microsoft.com/office/drawing/2014/main" id="{D7AC1464-9E86-44A2-ABB9-20E60AEF7C6C}"/>
              </a:ext>
            </a:extLst>
          </p:cNvPr>
          <p:cNvSpPr txBox="1"/>
          <p:nvPr/>
        </p:nvSpPr>
        <p:spPr>
          <a:xfrm>
            <a:off x="5024119" y="638166"/>
            <a:ext cx="3076454" cy="184666"/>
          </a:xfrm>
          <a:prstGeom prst="rect">
            <a:avLst/>
          </a:prstGeom>
          <a:noFill/>
        </p:spPr>
        <p:txBody>
          <a:bodyPr wrap="square" lIns="0" tIns="0" rIns="0" bIns="0" rtlCol="0" anchor="ctr">
            <a:spAutoFit/>
          </a:bodyPr>
          <a:lstStyle/>
          <a:p>
            <a:r>
              <a:rPr lang="en-US" sz="1200" dirty="0">
                <a:solidFill>
                  <a:schemeClr val="tx1">
                    <a:lumMod val="75000"/>
                    <a:lumOff val="25000"/>
                  </a:schemeClr>
                </a:solidFill>
              </a:rPr>
              <a:t>Subhead Here</a:t>
            </a:r>
          </a:p>
        </p:txBody>
      </p:sp>
      <p:sp>
        <p:nvSpPr>
          <p:cNvPr id="2" name="Picture Placeholder 1"/>
          <p:cNvSpPr>
            <a:spLocks noGrp="1"/>
          </p:cNvSpPr>
          <p:nvPr>
            <p:ph type="pic" sz="quarter" idx="26"/>
          </p:nvPr>
        </p:nvSpPr>
        <p:spPr/>
      </p:sp>
    </p:spTree>
    <p:extLst>
      <p:ext uri="{BB962C8B-B14F-4D97-AF65-F5344CB8AC3E}">
        <p14:creationId xmlns:p14="http://schemas.microsoft.com/office/powerpoint/2010/main" val="307120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Freeform 2"/>
          <p:cNvSpPr/>
          <p:nvPr/>
        </p:nvSpPr>
        <p:spPr bwMode="auto">
          <a:xfrm>
            <a:off x="4792939" y="271237"/>
            <a:ext cx="1185832" cy="1234006"/>
          </a:xfrm>
          <a:custGeom>
            <a:avLst/>
            <a:gdLst>
              <a:gd name="connsiteX0" fmla="*/ 0 w 3124984"/>
              <a:gd name="connsiteY0" fmla="*/ 0 h 1643063"/>
              <a:gd name="connsiteX1" fmla="*/ 3124984 w 3124984"/>
              <a:gd name="connsiteY1" fmla="*/ 0 h 1643063"/>
              <a:gd name="connsiteX2" fmla="*/ 3124984 w 3124984"/>
              <a:gd name="connsiteY2" fmla="*/ 1643063 h 1643063"/>
              <a:gd name="connsiteX3" fmla="*/ 0 w 3124984"/>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124984" h="1643063">
                <a:moveTo>
                  <a:pt x="0" y="0"/>
                </a:moveTo>
                <a:lnTo>
                  <a:pt x="3124984" y="0"/>
                </a:lnTo>
                <a:lnTo>
                  <a:pt x="3124984" y="1643063"/>
                </a:lnTo>
                <a:lnTo>
                  <a:pt x="0" y="1643063"/>
                </a:lnTo>
                <a:close/>
              </a:path>
            </a:pathLst>
          </a:custGeom>
          <a:solidFill>
            <a:schemeClr val="bg1"/>
          </a:solidFill>
          <a:ln w="9525">
            <a:noFill/>
            <a:round/>
            <a:headEnd/>
            <a:tailEnd/>
          </a:ln>
          <a:effectLst>
            <a:outerShdw blurRad="50800" dist="38100" dir="10800000" algn="r" rotWithShape="0">
              <a:prstClr val="black">
                <a:alpha val="3000"/>
              </a:prstClr>
            </a:outerShdw>
          </a:effectLst>
        </p:spPr>
        <p:txBody>
          <a:bodyPr vert="horz" wrap="square" lIns="68580" tIns="34290" rIns="68580" bIns="34290" numCol="1" rtlCol="0" anchor="t" anchorCtr="0" compatLnSpc="1">
            <a:prstTxWarp prst="textNoShape">
              <a:avLst/>
            </a:prstTxWarp>
          </a:bodyPr>
          <a:lstStyle/>
          <a:p>
            <a:pPr algn="ctr"/>
            <a:endParaRPr lang="en-US" sz="1350"/>
          </a:p>
        </p:txBody>
      </p:sp>
      <p:sp>
        <p:nvSpPr>
          <p:cNvPr id="11" name="Rectangle 10"/>
          <p:cNvSpPr/>
          <p:nvPr/>
        </p:nvSpPr>
        <p:spPr>
          <a:xfrm>
            <a:off x="381001" y="271237"/>
            <a:ext cx="4411938" cy="123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29570" y="809217"/>
            <a:ext cx="4023360" cy="430887"/>
          </a:xfrm>
          <a:prstGeom prst="rect">
            <a:avLst/>
          </a:prstGeom>
        </p:spPr>
        <p:txBody>
          <a:bodyPr wrap="square" lIns="0" tIns="0" rIns="0" bIns="0" anchor="ctr">
            <a:spAutoFit/>
          </a:bodyPr>
          <a:lstStyle/>
          <a:p>
            <a:r>
              <a:rPr lang="en-US" sz="2800" b="1" dirty="0">
                <a:solidFill>
                  <a:schemeClr val="bg1"/>
                </a:solidFill>
              </a:rPr>
              <a:t>HEADER &amp; TITLE</a:t>
            </a:r>
          </a:p>
        </p:txBody>
      </p:sp>
      <p:sp>
        <p:nvSpPr>
          <p:cNvPr id="17" name="3">
            <a:extLst>
              <a:ext uri="{FF2B5EF4-FFF2-40B4-BE49-F238E27FC236}">
                <a16:creationId xmlns:a16="http://schemas.microsoft.com/office/drawing/2014/main" id="{D7AC1464-9E86-44A2-ABB9-20E60AEF7C6C}"/>
              </a:ext>
            </a:extLst>
          </p:cNvPr>
          <p:cNvSpPr txBox="1"/>
          <p:nvPr/>
        </p:nvSpPr>
        <p:spPr>
          <a:xfrm>
            <a:off x="529570" y="440606"/>
            <a:ext cx="3076454" cy="184666"/>
          </a:xfrm>
          <a:prstGeom prst="rect">
            <a:avLst/>
          </a:prstGeom>
          <a:noFill/>
        </p:spPr>
        <p:txBody>
          <a:bodyPr wrap="square" lIns="0" tIns="0" rIns="0" bIns="0" rtlCol="0" anchor="ctr">
            <a:spAutoFit/>
          </a:bodyPr>
          <a:lstStyle/>
          <a:p>
            <a:r>
              <a:rPr lang="en-US" sz="1200" dirty="0">
                <a:solidFill>
                  <a:schemeClr val="bg1"/>
                </a:solidFill>
              </a:rPr>
              <a:t>Subhead here</a:t>
            </a:r>
          </a:p>
        </p:txBody>
      </p:sp>
      <p:sp>
        <p:nvSpPr>
          <p:cNvPr id="41" name="Rectangle 40"/>
          <p:cNvSpPr/>
          <p:nvPr/>
        </p:nvSpPr>
        <p:spPr>
          <a:xfrm>
            <a:off x="381001" y="1890037"/>
            <a:ext cx="4038599" cy="1919756"/>
          </a:xfrm>
          <a:prstGeom prst="rect">
            <a:avLst/>
          </a:prstGeom>
        </p:spPr>
        <p:txBody>
          <a:bodyPr wrap="square" lIns="0" rIns="0" anchor="t">
            <a:spAutoFit/>
          </a:bodyPr>
          <a:lstStyle/>
          <a:p>
            <a:pPr>
              <a:lnSpc>
                <a:spcPct val="150000"/>
              </a:lnSpc>
            </a:pPr>
            <a:r>
              <a:rPr lang="en-US" sz="1000" dirty="0">
                <a:solidFill>
                  <a:schemeClr val="tx1">
                    <a:lumMod val="75000"/>
                    <a:lumOff val="25000"/>
                  </a:schemeClr>
                </a:solidFill>
              </a:rPr>
              <a:t>In This Section, </a:t>
            </a:r>
            <a:r>
              <a:rPr lang="en-US" sz="1000" dirty="0" err="1">
                <a:solidFill>
                  <a:schemeClr val="tx1">
                    <a:lumMod val="75000"/>
                    <a:lumOff val="25000"/>
                  </a:schemeClr>
                </a:solidFill>
              </a:rPr>
              <a:t>ui</a:t>
            </a:r>
            <a:r>
              <a:rPr lang="en-US" sz="1000" dirty="0">
                <a:solidFill>
                  <a:schemeClr val="tx1">
                    <a:lumMod val="75000"/>
                    <a:lumOff val="25000"/>
                  </a:schemeClr>
                </a:solidFill>
              </a:rPr>
              <a:t> </a:t>
            </a:r>
            <a:r>
              <a:rPr lang="en-US" sz="1000" dirty="0" err="1">
                <a:solidFill>
                  <a:schemeClr val="tx1">
                    <a:lumMod val="75000"/>
                    <a:lumOff val="25000"/>
                  </a:schemeClr>
                </a:solidFill>
              </a:rPr>
              <a:t>similit</a:t>
            </a:r>
            <a:r>
              <a:rPr lang="en-US" sz="1000" dirty="0">
                <a:solidFill>
                  <a:schemeClr val="tx1">
                    <a:lumMod val="75000"/>
                    <a:lumOff val="25000"/>
                  </a:schemeClr>
                </a:solidFill>
              </a:rPr>
              <a:t> </a:t>
            </a:r>
            <a:r>
              <a:rPr lang="en-US" sz="1000" dirty="0" err="1">
                <a:solidFill>
                  <a:schemeClr val="tx1">
                    <a:lumMod val="75000"/>
                    <a:lumOff val="25000"/>
                  </a:schemeClr>
                </a:solidFill>
              </a:rPr>
              <a:t>aquiaerum</a:t>
            </a:r>
            <a:r>
              <a:rPr lang="en-US" sz="1000" dirty="0">
                <a:solidFill>
                  <a:schemeClr val="tx1">
                    <a:lumMod val="75000"/>
                    <a:lumOff val="25000"/>
                  </a:schemeClr>
                </a:solidFill>
              </a:rPr>
              <a:t> </a:t>
            </a:r>
            <a:r>
              <a:rPr lang="en-US" sz="1000" dirty="0" err="1">
                <a:solidFill>
                  <a:schemeClr val="tx1">
                    <a:lumMod val="75000"/>
                    <a:lumOff val="25000"/>
                  </a:schemeClr>
                </a:solidFill>
              </a:rPr>
              <a:t>doluptas</a:t>
            </a:r>
            <a:r>
              <a:rPr lang="en-US" sz="1000" dirty="0">
                <a:solidFill>
                  <a:schemeClr val="tx1">
                    <a:lumMod val="75000"/>
                    <a:lumOff val="25000"/>
                  </a:schemeClr>
                </a:solidFill>
              </a:rPr>
              <a:t> </a:t>
            </a:r>
            <a:r>
              <a:rPr lang="en-US" sz="1000" dirty="0" err="1">
                <a:solidFill>
                  <a:schemeClr val="tx1">
                    <a:lumMod val="75000"/>
                    <a:lumOff val="25000"/>
                  </a:schemeClr>
                </a:solidFill>
              </a:rPr>
              <a:t>exernat</a:t>
            </a:r>
            <a:r>
              <a:rPr lang="en-US" sz="1000" dirty="0">
                <a:solidFill>
                  <a:schemeClr val="tx1">
                    <a:lumMod val="75000"/>
                    <a:lumOff val="25000"/>
                  </a:schemeClr>
                </a:solidFill>
              </a:rPr>
              <a:t> </a:t>
            </a:r>
            <a:r>
              <a:rPr lang="en-US" sz="1000" dirty="0" err="1">
                <a:solidFill>
                  <a:schemeClr val="tx1">
                    <a:lumMod val="75000"/>
                    <a:lumOff val="25000"/>
                  </a:schemeClr>
                </a:solidFill>
              </a:rPr>
              <a:t>hitat</a:t>
            </a:r>
            <a:r>
              <a:rPr lang="en-US" sz="1000" dirty="0">
                <a:solidFill>
                  <a:schemeClr val="tx1">
                    <a:lumMod val="75000"/>
                    <a:lumOff val="25000"/>
                  </a:schemeClr>
                </a:solidFill>
              </a:rPr>
              <a:t> </a:t>
            </a:r>
            <a:r>
              <a:rPr lang="en-US" sz="1000" dirty="0" err="1">
                <a:solidFill>
                  <a:schemeClr val="tx1">
                    <a:lumMod val="75000"/>
                    <a:lumOff val="25000"/>
                  </a:schemeClr>
                </a:solidFill>
              </a:rPr>
              <a:t>endae</a:t>
            </a:r>
            <a:r>
              <a:rPr lang="en-US" sz="1000" dirty="0">
                <a:solidFill>
                  <a:schemeClr val="tx1">
                    <a:lumMod val="75000"/>
                    <a:lumOff val="25000"/>
                  </a:schemeClr>
                </a:solidFill>
              </a:rPr>
              <a:t> nus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omnis</a:t>
            </a:r>
            <a:r>
              <a:rPr lang="en-US" sz="1000" dirty="0">
                <a:solidFill>
                  <a:schemeClr val="tx1">
                    <a:lumMod val="75000"/>
                    <a:lumOff val="25000"/>
                  </a:schemeClr>
                </a:solidFill>
              </a:rPr>
              <a:t> </a:t>
            </a:r>
            <a:r>
              <a:rPr lang="en-US" sz="1000" dirty="0" err="1">
                <a:solidFill>
                  <a:schemeClr val="tx1">
                    <a:lumMod val="75000"/>
                    <a:lumOff val="25000"/>
                  </a:schemeClr>
                </a:solidFill>
              </a:rPr>
              <a:t>vendae</a:t>
            </a:r>
            <a:r>
              <a:rPr lang="en-US" sz="1000" dirty="0">
                <a:solidFill>
                  <a:schemeClr val="tx1">
                    <a:lumMod val="75000"/>
                    <a:lumOff val="25000"/>
                  </a:schemeClr>
                </a:solidFill>
              </a:rPr>
              <a:t> pos non </a:t>
            </a:r>
            <a:r>
              <a:rPr lang="en-US" sz="1000" dirty="0" err="1">
                <a:solidFill>
                  <a:schemeClr val="tx1">
                    <a:lumMod val="75000"/>
                    <a:lumOff val="25000"/>
                  </a:schemeClr>
                </a:solidFill>
              </a:rPr>
              <a:t>prae</a:t>
            </a:r>
            <a:r>
              <a:rPr lang="en-US" sz="1000" dirty="0">
                <a:solidFill>
                  <a:schemeClr val="tx1">
                    <a:lumMod val="75000"/>
                    <a:lumOff val="25000"/>
                  </a:schemeClr>
                </a:solidFill>
              </a:rPr>
              <a:t> </a:t>
            </a:r>
            <a:r>
              <a:rPr lang="en-US" sz="1000" dirty="0" err="1">
                <a:solidFill>
                  <a:schemeClr val="tx1">
                    <a:lumMod val="75000"/>
                    <a:lumOff val="25000"/>
                  </a:schemeClr>
                </a:solidFill>
              </a:rPr>
              <a:t>etureptatem</a:t>
            </a:r>
            <a:r>
              <a:rPr lang="en-US" sz="1000" dirty="0">
                <a:solidFill>
                  <a:schemeClr val="tx1">
                    <a:lumMod val="75000"/>
                    <a:lumOff val="25000"/>
                  </a:schemeClr>
                </a:solidFill>
              </a:rPr>
              <a:t> que </a:t>
            </a:r>
            <a:r>
              <a:rPr lang="en-US" sz="1000" dirty="0" err="1">
                <a:solidFill>
                  <a:schemeClr val="tx1">
                    <a:lumMod val="75000"/>
                    <a:lumOff val="25000"/>
                  </a:schemeClr>
                </a:solidFill>
              </a:rPr>
              <a:t>dundae</a:t>
            </a:r>
            <a:r>
              <a:rPr lang="en-US" sz="1000" dirty="0">
                <a:solidFill>
                  <a:schemeClr val="tx1">
                    <a:lumMod val="75000"/>
                    <a:lumOff val="25000"/>
                  </a:schemeClr>
                </a:solidFill>
              </a:rPr>
              <a:t>. Arum </a:t>
            </a:r>
            <a:r>
              <a:rPr lang="en-US" sz="1000" dirty="0" err="1">
                <a:solidFill>
                  <a:schemeClr val="tx1">
                    <a:lumMod val="75000"/>
                    <a:lumOff val="25000"/>
                  </a:schemeClr>
                </a:solidFill>
              </a:rPr>
              <a:t>lique</a:t>
            </a:r>
            <a:r>
              <a:rPr lang="en-US" sz="1000" dirty="0">
                <a:solidFill>
                  <a:schemeClr val="tx1">
                    <a:lumMod val="75000"/>
                    <a:lumOff val="25000"/>
                  </a:schemeClr>
                </a:solidFill>
              </a:rPr>
              <a:t> </a:t>
            </a:r>
            <a:r>
              <a:rPr lang="en-US" sz="1000" dirty="0" err="1">
                <a:solidFill>
                  <a:schemeClr val="tx1">
                    <a:lumMod val="75000"/>
                    <a:lumOff val="25000"/>
                  </a:schemeClr>
                </a:solidFill>
              </a:rPr>
              <a:t>nihillecum</a:t>
            </a:r>
            <a:r>
              <a:rPr lang="en-US" sz="1000" dirty="0">
                <a:solidFill>
                  <a:schemeClr val="tx1">
                    <a:lumMod val="75000"/>
                    <a:lumOff val="25000"/>
                  </a:schemeClr>
                </a:solidFill>
              </a:rPr>
              <a:t> </a:t>
            </a:r>
            <a:r>
              <a:rPr lang="en-US" sz="1000" dirty="0" err="1">
                <a:solidFill>
                  <a:schemeClr val="tx1">
                    <a:lumMod val="75000"/>
                    <a:lumOff val="25000"/>
                  </a:schemeClr>
                </a:solidFill>
              </a:rPr>
              <a:t>ilici</a:t>
            </a:r>
            <a:r>
              <a:rPr lang="en-US" sz="1000" dirty="0">
                <a:solidFill>
                  <a:schemeClr val="tx1">
                    <a:lumMod val="75000"/>
                    <a:lumOff val="25000"/>
                  </a:schemeClr>
                </a:solidFill>
              </a:rPr>
              <a:t> </a:t>
            </a:r>
            <a:r>
              <a:rPr lang="en-US" sz="1000" dirty="0" err="1">
                <a:solidFill>
                  <a:schemeClr val="tx1">
                    <a:lumMod val="75000"/>
                    <a:lumOff val="25000"/>
                  </a:schemeClr>
                </a:solidFill>
              </a:rPr>
              <a:t>duntur</a:t>
            </a:r>
            <a:r>
              <a:rPr lang="en-US" sz="1000" dirty="0">
                <a:solidFill>
                  <a:schemeClr val="tx1">
                    <a:lumMod val="75000"/>
                    <a:lumOff val="25000"/>
                  </a:schemeClr>
                </a:solidFill>
              </a:rPr>
              <a:t>, </a:t>
            </a:r>
            <a:r>
              <a:rPr lang="en-US" sz="1000" dirty="0" err="1">
                <a:solidFill>
                  <a:schemeClr val="tx1">
                    <a:lumMod val="75000"/>
                    <a:lumOff val="25000"/>
                  </a:schemeClr>
                </a:solidFill>
              </a:rPr>
              <a:t>odignatem</a:t>
            </a:r>
            <a:r>
              <a:rPr lang="en-US" sz="1000" dirty="0">
                <a:solidFill>
                  <a:schemeClr val="tx1">
                    <a:lumMod val="75000"/>
                    <a:lumOff val="25000"/>
                  </a:schemeClr>
                </a:solidFill>
              </a:rPr>
              <a:t> qui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idit</a:t>
            </a:r>
            <a:r>
              <a:rPr lang="en-US" sz="1000" dirty="0">
                <a:solidFill>
                  <a:schemeClr val="tx1">
                    <a:lumMod val="75000"/>
                    <a:lumOff val="25000"/>
                  </a:schemeClr>
                </a:solidFill>
              </a:rPr>
              <a:t> </a:t>
            </a:r>
            <a:r>
              <a:rPr lang="en-US" sz="1000" dirty="0" err="1">
                <a:solidFill>
                  <a:schemeClr val="tx1">
                    <a:lumMod val="75000"/>
                    <a:lumOff val="25000"/>
                  </a:schemeClr>
                </a:solidFill>
              </a:rPr>
              <a:t>faccab</a:t>
            </a:r>
            <a:r>
              <a:rPr lang="en-US" sz="1000" dirty="0">
                <a:solidFill>
                  <a:schemeClr val="tx1">
                    <a:lumMod val="75000"/>
                    <a:lumOff val="25000"/>
                  </a:schemeClr>
                </a:solidFill>
              </a:rPr>
              <a:t> inti </a:t>
            </a:r>
            <a:r>
              <a:rPr lang="en-US" sz="1000" dirty="0" err="1">
                <a:solidFill>
                  <a:schemeClr val="tx1">
                    <a:lumMod val="75000"/>
                    <a:lumOff val="25000"/>
                  </a:schemeClr>
                </a:solidFill>
              </a:rPr>
              <a:t>doluptatur</a:t>
            </a:r>
            <a:r>
              <a:rPr lang="en-US" sz="1000" dirty="0">
                <a:solidFill>
                  <a:schemeClr val="tx1">
                    <a:lumMod val="75000"/>
                    <a:lumOff val="25000"/>
                  </a:schemeClr>
                </a:solidFill>
              </a:rPr>
              <a:t>.</a:t>
            </a:r>
          </a:p>
          <a:p>
            <a:pPr>
              <a:lnSpc>
                <a:spcPct val="150000"/>
              </a:lnSpc>
            </a:pPr>
            <a:endParaRPr lang="en-US" sz="1000" dirty="0">
              <a:solidFill>
                <a:schemeClr val="tx1">
                  <a:lumMod val="75000"/>
                  <a:lumOff val="25000"/>
                </a:schemeClr>
              </a:solidFill>
            </a:endParaRPr>
          </a:p>
          <a:p>
            <a:pPr>
              <a:lnSpc>
                <a:spcPct val="150000"/>
              </a:lnSpc>
            </a:pPr>
            <a:r>
              <a:rPr lang="en-US" sz="1000" dirty="0">
                <a:solidFill>
                  <a:schemeClr val="tx1">
                    <a:lumMod val="75000"/>
                    <a:lumOff val="25000"/>
                  </a:schemeClr>
                </a:solidFill>
              </a:rPr>
              <a:t>Arum </a:t>
            </a:r>
            <a:r>
              <a:rPr lang="en-US" sz="1000" dirty="0" err="1">
                <a:solidFill>
                  <a:schemeClr val="tx1">
                    <a:lumMod val="75000"/>
                    <a:lumOff val="25000"/>
                  </a:schemeClr>
                </a:solidFill>
              </a:rPr>
              <a:t>lique</a:t>
            </a:r>
            <a:r>
              <a:rPr lang="en-US" sz="1000" dirty="0">
                <a:solidFill>
                  <a:schemeClr val="tx1">
                    <a:lumMod val="75000"/>
                    <a:lumOff val="25000"/>
                  </a:schemeClr>
                </a:solidFill>
              </a:rPr>
              <a:t> </a:t>
            </a:r>
            <a:r>
              <a:rPr lang="en-US" sz="1000" dirty="0" err="1">
                <a:solidFill>
                  <a:schemeClr val="tx1">
                    <a:lumMod val="75000"/>
                    <a:lumOff val="25000"/>
                  </a:schemeClr>
                </a:solidFill>
              </a:rPr>
              <a:t>nihillecum</a:t>
            </a:r>
            <a:r>
              <a:rPr lang="en-US" sz="1000" dirty="0">
                <a:solidFill>
                  <a:schemeClr val="tx1">
                    <a:lumMod val="75000"/>
                    <a:lumOff val="25000"/>
                  </a:schemeClr>
                </a:solidFill>
              </a:rPr>
              <a:t> </a:t>
            </a:r>
            <a:r>
              <a:rPr lang="en-US" sz="1000" dirty="0" err="1">
                <a:solidFill>
                  <a:schemeClr val="tx1">
                    <a:lumMod val="75000"/>
                    <a:lumOff val="25000"/>
                  </a:schemeClr>
                </a:solidFill>
              </a:rPr>
              <a:t>ilici</a:t>
            </a:r>
            <a:r>
              <a:rPr lang="en-US" sz="1000" dirty="0">
                <a:solidFill>
                  <a:schemeClr val="tx1">
                    <a:lumMod val="75000"/>
                    <a:lumOff val="25000"/>
                  </a:schemeClr>
                </a:solidFill>
              </a:rPr>
              <a:t> </a:t>
            </a:r>
            <a:r>
              <a:rPr lang="en-US" sz="1000" dirty="0" err="1">
                <a:solidFill>
                  <a:schemeClr val="tx1">
                    <a:lumMod val="75000"/>
                    <a:lumOff val="25000"/>
                  </a:schemeClr>
                </a:solidFill>
              </a:rPr>
              <a:t>duntur</a:t>
            </a:r>
            <a:r>
              <a:rPr lang="en-US" sz="1000" dirty="0">
                <a:solidFill>
                  <a:schemeClr val="tx1">
                    <a:lumMod val="75000"/>
                    <a:lumOff val="25000"/>
                  </a:schemeClr>
                </a:solidFill>
              </a:rPr>
              <a:t>, </a:t>
            </a:r>
            <a:r>
              <a:rPr lang="en-US" sz="1000" dirty="0" err="1">
                <a:solidFill>
                  <a:schemeClr val="tx1">
                    <a:lumMod val="75000"/>
                    <a:lumOff val="25000"/>
                  </a:schemeClr>
                </a:solidFill>
              </a:rPr>
              <a:t>odignatemQui</a:t>
            </a:r>
            <a:r>
              <a:rPr lang="en-US" sz="1000" dirty="0">
                <a:solidFill>
                  <a:schemeClr val="tx1">
                    <a:lumMod val="75000"/>
                    <a:lumOff val="25000"/>
                  </a:schemeClr>
                </a:solidFill>
              </a:rPr>
              <a:t> </a:t>
            </a:r>
            <a:r>
              <a:rPr lang="en-US" sz="1000" dirty="0" err="1">
                <a:solidFill>
                  <a:schemeClr val="tx1">
                    <a:lumMod val="75000"/>
                    <a:lumOff val="25000"/>
                  </a:schemeClr>
                </a:solidFill>
              </a:rPr>
              <a:t>similit</a:t>
            </a:r>
            <a:r>
              <a:rPr lang="en-US" sz="1000" dirty="0">
                <a:solidFill>
                  <a:schemeClr val="tx1">
                    <a:lumMod val="75000"/>
                    <a:lumOff val="25000"/>
                  </a:schemeClr>
                </a:solidFill>
              </a:rPr>
              <a:t> </a:t>
            </a:r>
            <a:r>
              <a:rPr lang="en-US" sz="1000" dirty="0" err="1">
                <a:solidFill>
                  <a:schemeClr val="tx1">
                    <a:lumMod val="75000"/>
                    <a:lumOff val="25000"/>
                  </a:schemeClr>
                </a:solidFill>
              </a:rPr>
              <a:t>aquiaerum</a:t>
            </a:r>
            <a:r>
              <a:rPr lang="en-US" sz="1000" dirty="0">
                <a:solidFill>
                  <a:schemeClr val="tx1">
                    <a:lumMod val="75000"/>
                    <a:lumOff val="25000"/>
                  </a:schemeClr>
                </a:solidFill>
              </a:rPr>
              <a:t> </a:t>
            </a:r>
            <a:r>
              <a:rPr lang="en-US" sz="1000" dirty="0" err="1">
                <a:solidFill>
                  <a:schemeClr val="tx1">
                    <a:lumMod val="75000"/>
                    <a:lumOff val="25000"/>
                  </a:schemeClr>
                </a:solidFill>
              </a:rPr>
              <a:t>doluptas</a:t>
            </a:r>
            <a:r>
              <a:rPr lang="en-US" sz="1000" dirty="0">
                <a:solidFill>
                  <a:schemeClr val="tx1">
                    <a:lumMod val="75000"/>
                    <a:lumOff val="25000"/>
                  </a:schemeClr>
                </a:solidFill>
              </a:rPr>
              <a:t> </a:t>
            </a:r>
            <a:r>
              <a:rPr lang="en-US" sz="1000" dirty="0" err="1">
                <a:solidFill>
                  <a:schemeClr val="tx1">
                    <a:lumMod val="75000"/>
                    <a:lumOff val="25000"/>
                  </a:schemeClr>
                </a:solidFill>
              </a:rPr>
              <a:t>exernat</a:t>
            </a:r>
            <a:r>
              <a:rPr lang="en-US" sz="1000" dirty="0">
                <a:solidFill>
                  <a:schemeClr val="tx1">
                    <a:lumMod val="75000"/>
                    <a:lumOff val="25000"/>
                  </a:schemeClr>
                </a:solidFill>
              </a:rPr>
              <a:t> </a:t>
            </a:r>
            <a:r>
              <a:rPr lang="en-US" sz="1000" dirty="0" err="1">
                <a:solidFill>
                  <a:schemeClr val="tx1">
                    <a:lumMod val="75000"/>
                    <a:lumOff val="25000"/>
                  </a:schemeClr>
                </a:solidFill>
              </a:rPr>
              <a:t>hitat</a:t>
            </a:r>
            <a:r>
              <a:rPr lang="en-US" sz="1000" dirty="0">
                <a:solidFill>
                  <a:schemeClr val="tx1">
                    <a:lumMod val="75000"/>
                    <a:lumOff val="25000"/>
                  </a:schemeClr>
                </a:solidFill>
              </a:rPr>
              <a:t> </a:t>
            </a:r>
            <a:r>
              <a:rPr lang="en-US" sz="1000" dirty="0" err="1">
                <a:solidFill>
                  <a:schemeClr val="tx1">
                    <a:lumMod val="75000"/>
                    <a:lumOff val="25000"/>
                  </a:schemeClr>
                </a:solidFill>
              </a:rPr>
              <a:t>endae</a:t>
            </a:r>
            <a:r>
              <a:rPr lang="en-US" sz="1000" dirty="0">
                <a:solidFill>
                  <a:schemeClr val="tx1">
                    <a:lumMod val="75000"/>
                    <a:lumOff val="25000"/>
                  </a:schemeClr>
                </a:solidFill>
              </a:rPr>
              <a:t> nus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omnis</a:t>
            </a:r>
            <a:r>
              <a:rPr lang="en-US" sz="1000" dirty="0">
                <a:solidFill>
                  <a:schemeClr val="tx1">
                    <a:lumMod val="75000"/>
                    <a:lumOff val="25000"/>
                  </a:schemeClr>
                </a:solidFill>
              </a:rPr>
              <a:t> </a:t>
            </a:r>
            <a:r>
              <a:rPr lang="en-US" sz="1000" dirty="0" err="1">
                <a:solidFill>
                  <a:schemeClr val="tx1">
                    <a:lumMod val="75000"/>
                    <a:lumOff val="25000"/>
                  </a:schemeClr>
                </a:solidFill>
              </a:rPr>
              <a:t>vendae</a:t>
            </a:r>
            <a:r>
              <a:rPr lang="en-US" sz="1000" dirty="0">
                <a:solidFill>
                  <a:schemeClr val="tx1">
                    <a:lumMod val="75000"/>
                    <a:lumOff val="25000"/>
                  </a:schemeClr>
                </a:solidFill>
              </a:rPr>
              <a:t> pos non </a:t>
            </a:r>
            <a:r>
              <a:rPr lang="en-US" sz="1000" dirty="0" err="1">
                <a:solidFill>
                  <a:schemeClr val="tx1">
                    <a:lumMod val="75000"/>
                    <a:lumOff val="25000"/>
                  </a:schemeClr>
                </a:solidFill>
              </a:rPr>
              <a:t>prae</a:t>
            </a:r>
            <a:r>
              <a:rPr lang="en-US" sz="1000" dirty="0">
                <a:solidFill>
                  <a:schemeClr val="tx1">
                    <a:lumMod val="75000"/>
                    <a:lumOff val="25000"/>
                  </a:schemeClr>
                </a:solidFill>
              </a:rPr>
              <a:t> </a:t>
            </a:r>
            <a:r>
              <a:rPr lang="en-US" sz="1000" dirty="0" err="1">
                <a:solidFill>
                  <a:schemeClr val="tx1">
                    <a:lumMod val="75000"/>
                    <a:lumOff val="25000"/>
                  </a:schemeClr>
                </a:solidFill>
              </a:rPr>
              <a:t>etureptatem</a:t>
            </a:r>
            <a:r>
              <a:rPr lang="en-US" sz="1000" dirty="0">
                <a:solidFill>
                  <a:schemeClr val="tx1">
                    <a:lumMod val="75000"/>
                    <a:lumOff val="25000"/>
                  </a:schemeClr>
                </a:solidFill>
              </a:rPr>
              <a:t> que </a:t>
            </a:r>
            <a:r>
              <a:rPr lang="en-US" sz="1000" dirty="0" err="1">
                <a:solidFill>
                  <a:schemeClr val="tx1">
                    <a:lumMod val="75000"/>
                    <a:lumOff val="25000"/>
                  </a:schemeClr>
                </a:solidFill>
              </a:rPr>
              <a:t>dundae</a:t>
            </a:r>
            <a:r>
              <a:rPr lang="en-US" sz="1000" dirty="0">
                <a:solidFill>
                  <a:schemeClr val="tx1">
                    <a:lumMod val="75000"/>
                    <a:lumOff val="25000"/>
                  </a:schemeClr>
                </a:solidFill>
              </a:rPr>
              <a:t>. Arum </a:t>
            </a:r>
            <a:r>
              <a:rPr lang="en-US" sz="1000" dirty="0" err="1">
                <a:solidFill>
                  <a:schemeClr val="tx1">
                    <a:lumMod val="75000"/>
                    <a:lumOff val="25000"/>
                  </a:schemeClr>
                </a:solidFill>
              </a:rPr>
              <a:t>lique</a:t>
            </a:r>
            <a:r>
              <a:rPr lang="en-US" sz="1000" dirty="0">
                <a:solidFill>
                  <a:schemeClr val="tx1">
                    <a:lumMod val="75000"/>
                    <a:lumOff val="25000"/>
                  </a:schemeClr>
                </a:solidFill>
              </a:rPr>
              <a:t> </a:t>
            </a:r>
            <a:r>
              <a:rPr lang="en-US" sz="1000" dirty="0" err="1">
                <a:solidFill>
                  <a:schemeClr val="tx1">
                    <a:lumMod val="75000"/>
                    <a:lumOff val="25000"/>
                  </a:schemeClr>
                </a:solidFill>
              </a:rPr>
              <a:t>nihillecum</a:t>
            </a:r>
            <a:r>
              <a:rPr lang="en-US" sz="1000" dirty="0">
                <a:solidFill>
                  <a:schemeClr val="tx1">
                    <a:lumMod val="75000"/>
                    <a:lumOff val="25000"/>
                  </a:schemeClr>
                </a:solidFill>
              </a:rPr>
              <a:t> </a:t>
            </a:r>
            <a:r>
              <a:rPr lang="en-US" sz="1000" dirty="0" err="1">
                <a:solidFill>
                  <a:schemeClr val="tx1">
                    <a:lumMod val="75000"/>
                    <a:lumOff val="25000"/>
                  </a:schemeClr>
                </a:solidFill>
              </a:rPr>
              <a:t>ilici</a:t>
            </a:r>
            <a:r>
              <a:rPr lang="en-US" sz="1000" dirty="0">
                <a:solidFill>
                  <a:schemeClr val="tx1">
                    <a:lumMod val="75000"/>
                    <a:lumOff val="25000"/>
                  </a:schemeClr>
                </a:solidFill>
              </a:rPr>
              <a:t> </a:t>
            </a:r>
            <a:r>
              <a:rPr lang="en-US" sz="1000" dirty="0" err="1">
                <a:solidFill>
                  <a:schemeClr val="tx1">
                    <a:lumMod val="75000"/>
                    <a:lumOff val="25000"/>
                  </a:schemeClr>
                </a:solidFill>
              </a:rPr>
              <a:t>duntur</a:t>
            </a:r>
            <a:r>
              <a:rPr lang="en-US" sz="1000" dirty="0">
                <a:solidFill>
                  <a:schemeClr val="tx1">
                    <a:lumMod val="75000"/>
                    <a:lumOff val="25000"/>
                  </a:schemeClr>
                </a:solidFill>
              </a:rPr>
              <a:t>, </a:t>
            </a:r>
            <a:r>
              <a:rPr lang="en-US" sz="1000" dirty="0" err="1">
                <a:solidFill>
                  <a:schemeClr val="tx1">
                    <a:lumMod val="75000"/>
                    <a:lumOff val="25000"/>
                  </a:schemeClr>
                </a:solidFill>
              </a:rPr>
              <a:t>odignatem</a:t>
            </a:r>
            <a:r>
              <a:rPr lang="en-US" sz="1000" dirty="0">
                <a:solidFill>
                  <a:schemeClr val="tx1">
                    <a:lumMod val="75000"/>
                    <a:lumOff val="25000"/>
                  </a:schemeClr>
                </a:solidFill>
              </a:rPr>
              <a:t> qui </a:t>
            </a:r>
            <a:r>
              <a:rPr lang="en-US" sz="1000" dirty="0" err="1">
                <a:solidFill>
                  <a:schemeClr val="tx1">
                    <a:lumMod val="75000"/>
                    <a:lumOff val="25000"/>
                  </a:schemeClr>
                </a:solidFill>
              </a:rPr>
              <a:t>ut</a:t>
            </a:r>
            <a:r>
              <a:rPr lang="en-US" sz="1000" dirty="0">
                <a:solidFill>
                  <a:schemeClr val="tx1">
                    <a:lumMod val="75000"/>
                    <a:lumOff val="25000"/>
                  </a:schemeClr>
                </a:solidFill>
              </a:rPr>
              <a:t> </a:t>
            </a:r>
            <a:r>
              <a:rPr lang="en-US" sz="1000" dirty="0" err="1">
                <a:solidFill>
                  <a:schemeClr val="tx1">
                    <a:lumMod val="75000"/>
                    <a:lumOff val="25000"/>
                  </a:schemeClr>
                </a:solidFill>
              </a:rPr>
              <a:t>idit</a:t>
            </a:r>
            <a:r>
              <a:rPr lang="en-US" sz="1000" dirty="0">
                <a:solidFill>
                  <a:schemeClr val="tx1">
                    <a:lumMod val="75000"/>
                    <a:lumOff val="25000"/>
                  </a:schemeClr>
                </a:solidFill>
              </a:rPr>
              <a:t> </a:t>
            </a:r>
            <a:r>
              <a:rPr lang="en-US" sz="1000" dirty="0" err="1">
                <a:solidFill>
                  <a:schemeClr val="tx1">
                    <a:lumMod val="75000"/>
                    <a:lumOff val="25000"/>
                  </a:schemeClr>
                </a:solidFill>
              </a:rPr>
              <a:t>faccab</a:t>
            </a:r>
            <a:r>
              <a:rPr lang="en-US" sz="1000" dirty="0">
                <a:solidFill>
                  <a:schemeClr val="tx1">
                    <a:lumMod val="75000"/>
                    <a:lumOff val="25000"/>
                  </a:schemeClr>
                </a:solidFill>
              </a:rPr>
              <a:t> inti </a:t>
            </a:r>
            <a:r>
              <a:rPr lang="en-US" sz="1000" dirty="0" err="1">
                <a:solidFill>
                  <a:schemeClr val="tx1">
                    <a:lumMod val="75000"/>
                    <a:lumOff val="25000"/>
                  </a:schemeClr>
                </a:solidFill>
              </a:rPr>
              <a:t>doluptatur</a:t>
            </a:r>
            <a:r>
              <a:rPr lang="en-US" sz="1000" dirty="0">
                <a:solidFill>
                  <a:schemeClr val="tx1">
                    <a:lumMod val="75000"/>
                    <a:lumOff val="25000"/>
                  </a:schemeClr>
                </a:solidFill>
              </a:rPr>
              <a:t>.</a:t>
            </a:r>
          </a:p>
        </p:txBody>
      </p:sp>
      <p:sp>
        <p:nvSpPr>
          <p:cNvPr id="24" name="Rectangle 23">
            <a:extLst>
              <a:ext uri="{FF2B5EF4-FFF2-40B4-BE49-F238E27FC236}">
                <a16:creationId xmlns:a16="http://schemas.microsoft.com/office/drawing/2014/main" id="{81A4846C-E148-4642-90A0-41B0F477EEE4}"/>
              </a:ext>
            </a:extLst>
          </p:cNvPr>
          <p:cNvSpPr/>
          <p:nvPr/>
        </p:nvSpPr>
        <p:spPr>
          <a:xfrm>
            <a:off x="5029201" y="361950"/>
            <a:ext cx="838199" cy="861774"/>
          </a:xfrm>
          <a:prstGeom prst="rect">
            <a:avLst/>
          </a:prstGeom>
        </p:spPr>
        <p:txBody>
          <a:bodyPr wrap="square" lIns="0" rIns="0" anchor="t">
            <a:spAutoFit/>
          </a:bodyPr>
          <a:lstStyle/>
          <a:p>
            <a:r>
              <a:rPr lang="en-US" sz="1000" dirty="0">
                <a:solidFill>
                  <a:schemeClr val="tx1">
                    <a:lumMod val="75000"/>
                    <a:lumOff val="25000"/>
                  </a:schemeClr>
                </a:solidFill>
              </a:rPr>
              <a:t>In this section, </a:t>
            </a:r>
            <a:r>
              <a:rPr lang="en-US" sz="1000" dirty="0" err="1">
                <a:solidFill>
                  <a:schemeClr val="tx1">
                    <a:lumMod val="75000"/>
                    <a:lumOff val="25000"/>
                  </a:schemeClr>
                </a:solidFill>
              </a:rPr>
              <a:t>ui</a:t>
            </a:r>
            <a:r>
              <a:rPr lang="en-US" sz="1000" dirty="0">
                <a:solidFill>
                  <a:schemeClr val="tx1">
                    <a:lumMod val="75000"/>
                    <a:lumOff val="25000"/>
                  </a:schemeClr>
                </a:solidFill>
              </a:rPr>
              <a:t> </a:t>
            </a:r>
            <a:r>
              <a:rPr lang="en-US" sz="1000" dirty="0" err="1">
                <a:solidFill>
                  <a:schemeClr val="tx1">
                    <a:lumMod val="75000"/>
                    <a:lumOff val="25000"/>
                  </a:schemeClr>
                </a:solidFill>
              </a:rPr>
              <a:t>similit</a:t>
            </a:r>
            <a:r>
              <a:rPr lang="en-US" sz="1000" dirty="0">
                <a:solidFill>
                  <a:schemeClr val="tx1">
                    <a:lumMod val="75000"/>
                    <a:lumOff val="25000"/>
                  </a:schemeClr>
                </a:solidFill>
              </a:rPr>
              <a:t> </a:t>
            </a:r>
            <a:r>
              <a:rPr lang="en-US" sz="1000" dirty="0" err="1">
                <a:solidFill>
                  <a:schemeClr val="tx1">
                    <a:lumMod val="75000"/>
                    <a:lumOff val="25000"/>
                  </a:schemeClr>
                </a:solidFill>
              </a:rPr>
              <a:t>hitat</a:t>
            </a:r>
            <a:r>
              <a:rPr lang="en-US" sz="1000" dirty="0">
                <a:solidFill>
                  <a:schemeClr val="tx1">
                    <a:lumMod val="75000"/>
                    <a:lumOff val="25000"/>
                  </a:schemeClr>
                </a:solidFill>
              </a:rPr>
              <a:t> </a:t>
            </a:r>
            <a:r>
              <a:rPr lang="en-US" sz="1000" dirty="0" err="1">
                <a:solidFill>
                  <a:schemeClr val="tx1">
                    <a:lumMod val="75000"/>
                    <a:lumOff val="25000"/>
                  </a:schemeClr>
                </a:solidFill>
              </a:rPr>
              <a:t>endae</a:t>
            </a:r>
            <a:r>
              <a:rPr lang="en-US" sz="1000" dirty="0">
                <a:solidFill>
                  <a:schemeClr val="tx1">
                    <a:lumMod val="75000"/>
                    <a:lumOff val="25000"/>
                  </a:schemeClr>
                </a:solidFill>
              </a:rPr>
              <a:t> nus </a:t>
            </a:r>
            <a:r>
              <a:rPr lang="en-US" sz="1000" dirty="0" err="1">
                <a:solidFill>
                  <a:schemeClr val="tx1">
                    <a:lumMod val="75000"/>
                    <a:lumOff val="25000"/>
                  </a:schemeClr>
                </a:solidFill>
              </a:rPr>
              <a:t>aut</a:t>
            </a:r>
            <a:r>
              <a:rPr lang="en-US" sz="1000" dirty="0">
                <a:solidFill>
                  <a:schemeClr val="tx1">
                    <a:lumMod val="75000"/>
                    <a:lumOff val="25000"/>
                  </a:schemeClr>
                </a:solidFill>
              </a:rPr>
              <a:t> </a:t>
            </a:r>
            <a:r>
              <a:rPr lang="en-US" sz="1000" dirty="0" err="1">
                <a:solidFill>
                  <a:schemeClr val="tx1">
                    <a:lumMod val="75000"/>
                    <a:lumOff val="25000"/>
                  </a:schemeClr>
                </a:solidFill>
              </a:rPr>
              <a:t>omnis</a:t>
            </a:r>
            <a:r>
              <a:rPr lang="en-US" sz="1000" dirty="0">
                <a:solidFill>
                  <a:schemeClr val="tx1">
                    <a:lumMod val="75000"/>
                    <a:lumOff val="25000"/>
                  </a:schemeClr>
                </a:solidFill>
              </a:rPr>
              <a:t> </a:t>
            </a:r>
            <a:r>
              <a:rPr lang="en-US" sz="1000" dirty="0" err="1">
                <a:solidFill>
                  <a:schemeClr val="tx1">
                    <a:lumMod val="75000"/>
                    <a:lumOff val="25000"/>
                  </a:schemeClr>
                </a:solidFill>
              </a:rPr>
              <a:t>vendae</a:t>
            </a:r>
            <a:r>
              <a:rPr lang="en-US" sz="1000" dirty="0">
                <a:solidFill>
                  <a:schemeClr val="tx1">
                    <a:lumMod val="75000"/>
                    <a:lumOff val="25000"/>
                  </a:schemeClr>
                </a:solidFill>
              </a:rPr>
              <a:t> pos non </a:t>
            </a:r>
            <a:r>
              <a:rPr lang="en-US" sz="1000" dirty="0" err="1">
                <a:solidFill>
                  <a:schemeClr val="tx1">
                    <a:lumMod val="75000"/>
                    <a:lumOff val="25000"/>
                  </a:schemeClr>
                </a:solidFill>
              </a:rPr>
              <a:t>prae</a:t>
            </a:r>
            <a:r>
              <a:rPr lang="en-US" sz="1000" dirty="0">
                <a:solidFill>
                  <a:schemeClr val="tx1">
                    <a:lumMod val="75000"/>
                    <a:lumOff val="25000"/>
                  </a:schemeClr>
                </a:solidFill>
              </a:rPr>
              <a:t>.</a:t>
            </a:r>
          </a:p>
        </p:txBody>
      </p:sp>
    </p:spTree>
    <p:extLst>
      <p:ext uri="{BB962C8B-B14F-4D97-AF65-F5344CB8AC3E}">
        <p14:creationId xmlns:p14="http://schemas.microsoft.com/office/powerpoint/2010/main" val="411438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11" name="Rectangle 110"/>
          <p:cNvSpPr/>
          <p:nvPr/>
        </p:nvSpPr>
        <p:spPr bwMode="auto">
          <a:xfrm flipH="1">
            <a:off x="3281681" y="925975"/>
            <a:ext cx="5476566" cy="3291550"/>
          </a:xfrm>
          <a:prstGeom prst="rect">
            <a:avLst/>
          </a:prstGeom>
          <a:solidFill>
            <a:schemeClr val="bg1"/>
          </a:solidFill>
          <a:ln w="57150">
            <a:noFill/>
            <a:round/>
            <a:headEnd/>
            <a:tailEnd/>
          </a:ln>
          <a:effectLst>
            <a:outerShdw blurRad="50800" dist="38100" algn="l" rotWithShape="0">
              <a:prstClr val="black">
                <a:alpha val="2000"/>
              </a:prstClr>
            </a:outerShdw>
          </a:effectLst>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29" name="3">
            <a:extLst>
              <a:ext uri="{FF2B5EF4-FFF2-40B4-BE49-F238E27FC236}">
                <a16:creationId xmlns:a16="http://schemas.microsoft.com/office/drawing/2014/main" id="{D7AC1464-9E86-44A2-ABB9-20E60AEF7C6C}"/>
              </a:ext>
            </a:extLst>
          </p:cNvPr>
          <p:cNvSpPr txBox="1"/>
          <p:nvPr/>
        </p:nvSpPr>
        <p:spPr>
          <a:xfrm>
            <a:off x="3703322" y="1445439"/>
            <a:ext cx="3845560" cy="215444"/>
          </a:xfrm>
          <a:prstGeom prst="rect">
            <a:avLst/>
          </a:prstGeom>
          <a:noFill/>
        </p:spPr>
        <p:txBody>
          <a:bodyPr wrap="square" lIns="0" tIns="0" rIns="0" bIns="0" rtlCol="0" anchor="ctr">
            <a:spAutoFit/>
          </a:bodyPr>
          <a:lstStyle/>
          <a:p>
            <a:r>
              <a:rPr lang="en-US" sz="1400">
                <a:solidFill>
                  <a:schemeClr val="tx1">
                    <a:lumMod val="75000"/>
                    <a:lumOff val="25000"/>
                  </a:schemeClr>
                </a:solidFill>
              </a:rPr>
              <a:t>Subhead Sample Text</a:t>
            </a:r>
          </a:p>
        </p:txBody>
      </p:sp>
      <p:sp>
        <p:nvSpPr>
          <p:cNvPr id="30" name="Rectangle 29"/>
          <p:cNvSpPr/>
          <p:nvPr/>
        </p:nvSpPr>
        <p:spPr>
          <a:xfrm>
            <a:off x="3703322" y="1716225"/>
            <a:ext cx="3598447" cy="505716"/>
          </a:xfrm>
          <a:prstGeom prst="rect">
            <a:avLst/>
          </a:prstGeom>
        </p:spPr>
        <p:txBody>
          <a:bodyPr wrap="square" lIns="0" tIns="0" rIns="0" bIns="0" anchor="ctr">
            <a:spAutoFit/>
          </a:bodyPr>
          <a:lstStyle/>
          <a:p>
            <a:pPr>
              <a:lnSpc>
                <a:spcPct val="107000"/>
              </a:lnSpc>
              <a:spcAft>
                <a:spcPts val="600"/>
              </a:spcAft>
            </a:pPr>
            <a:r>
              <a:rPr lang="en-US" sz="3200" b="1" dirty="0">
                <a:solidFill>
                  <a:schemeClr val="accent1"/>
                </a:solidFill>
                <a:latin typeface="+mj-lt"/>
                <a:ea typeface="Calibri" panose="020F0502020204030204" pitchFamily="34" charset="0"/>
                <a:cs typeface="Arial" panose="020B0604020202020204" pitchFamily="34" charset="0"/>
              </a:rPr>
              <a:t>HEADER HERE</a:t>
            </a:r>
            <a:endParaRPr lang="en-US" sz="3200" dirty="0">
              <a:solidFill>
                <a:schemeClr val="accent1"/>
              </a:solidFill>
              <a:latin typeface="+mj-lt"/>
              <a:ea typeface="Calibri" panose="020F0502020204030204" pitchFamily="34" charset="0"/>
              <a:cs typeface="Arial" panose="020B0604020202020204" pitchFamily="34" charset="0"/>
            </a:endParaRPr>
          </a:p>
        </p:txBody>
      </p:sp>
      <p:grpSp>
        <p:nvGrpSpPr>
          <p:cNvPr id="31" name="Group 30"/>
          <p:cNvGrpSpPr/>
          <p:nvPr/>
        </p:nvGrpSpPr>
        <p:grpSpPr>
          <a:xfrm>
            <a:off x="3703322" y="2297890"/>
            <a:ext cx="613620" cy="63044"/>
            <a:chOff x="6551190" y="4324350"/>
            <a:chExt cx="613620" cy="63044"/>
          </a:xfrm>
        </p:grpSpPr>
        <p:sp>
          <p:nvSpPr>
            <p:cNvPr id="32"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33"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34"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35"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36"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37"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grpSp>
      <p:sp>
        <p:nvSpPr>
          <p:cNvPr id="38" name="TextBox 37"/>
          <p:cNvSpPr txBox="1"/>
          <p:nvPr/>
        </p:nvSpPr>
        <p:spPr>
          <a:xfrm>
            <a:off x="3703322" y="2543900"/>
            <a:ext cx="4754878" cy="1154162"/>
          </a:xfrm>
          <a:prstGeom prst="rect">
            <a:avLst/>
          </a:prstGeom>
          <a:noFill/>
        </p:spPr>
        <p:txBody>
          <a:bodyPr wrap="square" lIns="0" tIns="0" rIns="0" bIns="0" rtlCol="0" anchor="ctr">
            <a:spAutoFit/>
          </a:bodyPr>
          <a:lstStyle/>
          <a:p>
            <a:pPr>
              <a:lnSpc>
                <a:spcPct val="150000"/>
              </a:lnSpc>
            </a:pPr>
            <a:r>
              <a:rPr lang="en-US" sz="1000" dirty="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your own style. </a:t>
            </a:r>
          </a:p>
        </p:txBody>
      </p:sp>
    </p:spTree>
    <p:extLst>
      <p:ext uri="{BB962C8B-B14F-4D97-AF65-F5344CB8AC3E}">
        <p14:creationId xmlns:p14="http://schemas.microsoft.com/office/powerpoint/2010/main" val="273060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38"/>
          </p:nvPr>
        </p:nvSpPr>
        <p:spPr/>
      </p:sp>
      <p:sp>
        <p:nvSpPr>
          <p:cNvPr id="10" name="Freeform 9"/>
          <p:cNvSpPr/>
          <p:nvPr/>
        </p:nvSpPr>
        <p:spPr bwMode="auto">
          <a:xfrm>
            <a:off x="1" y="971550"/>
            <a:ext cx="9143999" cy="965426"/>
          </a:xfrm>
          <a:custGeom>
            <a:avLst/>
            <a:gdLst>
              <a:gd name="connsiteX0" fmla="*/ 0 w 9143999"/>
              <a:gd name="connsiteY0" fmla="*/ 0 h 1676958"/>
              <a:gd name="connsiteX1" fmla="*/ 9143999 w 9143999"/>
              <a:gd name="connsiteY1" fmla="*/ 0 h 1676958"/>
              <a:gd name="connsiteX2" fmla="*/ 9143999 w 9143999"/>
              <a:gd name="connsiteY2" fmla="*/ 1676958 h 1676958"/>
              <a:gd name="connsiteX3" fmla="*/ 0 w 9143999"/>
              <a:gd name="connsiteY3" fmla="*/ 1676958 h 1676958"/>
            </a:gdLst>
            <a:ahLst/>
            <a:cxnLst>
              <a:cxn ang="0">
                <a:pos x="connsiteX0" y="connsiteY0"/>
              </a:cxn>
              <a:cxn ang="0">
                <a:pos x="connsiteX1" y="connsiteY1"/>
              </a:cxn>
              <a:cxn ang="0">
                <a:pos x="connsiteX2" y="connsiteY2"/>
              </a:cxn>
              <a:cxn ang="0">
                <a:pos x="connsiteX3" y="connsiteY3"/>
              </a:cxn>
            </a:cxnLst>
            <a:rect l="l" t="t" r="r" b="b"/>
            <a:pathLst>
              <a:path w="9143999" h="1676958">
                <a:moveTo>
                  <a:pt x="0" y="0"/>
                </a:moveTo>
                <a:lnTo>
                  <a:pt x="9143999" y="0"/>
                </a:lnTo>
                <a:lnTo>
                  <a:pt x="9143999" y="1676958"/>
                </a:lnTo>
                <a:lnTo>
                  <a:pt x="0" y="1676958"/>
                </a:lnTo>
                <a:close/>
              </a:path>
            </a:pathLst>
          </a:custGeom>
          <a:solidFill>
            <a:schemeClr val="accent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3" name="Rectangle 32"/>
          <p:cNvSpPr/>
          <p:nvPr/>
        </p:nvSpPr>
        <p:spPr>
          <a:xfrm>
            <a:off x="394819" y="1221603"/>
            <a:ext cx="3760796" cy="474104"/>
          </a:xfrm>
          <a:prstGeom prst="rect">
            <a:avLst/>
          </a:prstGeom>
        </p:spPr>
        <p:txBody>
          <a:bodyPr wrap="square" lIns="0" tIns="0" rIns="0" bIns="0">
            <a:spAutoFit/>
          </a:bodyPr>
          <a:lstStyle/>
          <a:p>
            <a:pPr>
              <a:lnSpc>
                <a:spcPct val="107000"/>
              </a:lnSpc>
              <a:spcAft>
                <a:spcPts val="600"/>
              </a:spcAft>
            </a:pPr>
            <a:r>
              <a:rPr lang="en-US" sz="3000" b="1" dirty="0">
                <a:solidFill>
                  <a:schemeClr val="bg1"/>
                </a:solidFill>
                <a:latin typeface="+mj-lt"/>
                <a:ea typeface="Calibri" panose="020F0502020204030204" pitchFamily="34" charset="0"/>
                <a:cs typeface="Arial" panose="020B0604020202020204" pitchFamily="34" charset="0"/>
              </a:rPr>
              <a:t>HEADER HERE</a:t>
            </a:r>
            <a:endParaRPr lang="en-US" sz="3000" dirty="0">
              <a:solidFill>
                <a:schemeClr val="bg1"/>
              </a:solidFill>
              <a:latin typeface="+mj-lt"/>
              <a:ea typeface="Calibri" panose="020F0502020204030204" pitchFamily="34" charset="0"/>
              <a:cs typeface="Arial" panose="020B0604020202020204" pitchFamily="34" charset="0"/>
            </a:endParaRPr>
          </a:p>
        </p:txBody>
      </p:sp>
      <p:sp>
        <p:nvSpPr>
          <p:cNvPr id="31" name="TextBox 30"/>
          <p:cNvSpPr txBox="1"/>
          <p:nvPr/>
        </p:nvSpPr>
        <p:spPr>
          <a:xfrm>
            <a:off x="422910" y="2167279"/>
            <a:ext cx="3920490" cy="2469522"/>
          </a:xfrm>
          <a:prstGeom prst="rect">
            <a:avLst/>
          </a:prstGeom>
          <a:noFill/>
        </p:spPr>
        <p:txBody>
          <a:bodyPr wrap="square" lIns="0" tIns="0" rIns="0" bIns="0" rtlCol="0" anchor="ctr">
            <a:spAutoFit/>
          </a:bodyPr>
          <a:lstStyle/>
          <a:p>
            <a:pPr>
              <a:lnSpc>
                <a:spcPct val="150000"/>
              </a:lnSpc>
            </a:pPr>
            <a:r>
              <a:rPr lang="en-US" sz="900" dirty="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your own style. </a:t>
            </a:r>
          </a:p>
          <a:p>
            <a:pPr>
              <a:lnSpc>
                <a:spcPct val="150000"/>
              </a:lnSpc>
            </a:pPr>
            <a:r>
              <a:rPr lang="en-US" sz="900" dirty="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your own style. </a:t>
            </a:r>
          </a:p>
        </p:txBody>
      </p:sp>
      <p:sp>
        <p:nvSpPr>
          <p:cNvPr id="7" name="TextBox 6"/>
          <p:cNvSpPr txBox="1"/>
          <p:nvPr/>
        </p:nvSpPr>
        <p:spPr>
          <a:xfrm>
            <a:off x="4800600" y="2167279"/>
            <a:ext cx="3920490" cy="2469522"/>
          </a:xfrm>
          <a:prstGeom prst="rect">
            <a:avLst/>
          </a:prstGeom>
          <a:noFill/>
        </p:spPr>
        <p:txBody>
          <a:bodyPr wrap="square" lIns="0" tIns="0" rIns="0" bIns="0" rtlCol="0" anchor="ctr">
            <a:spAutoFit/>
          </a:bodyPr>
          <a:lstStyle/>
          <a:p>
            <a:pPr>
              <a:lnSpc>
                <a:spcPct val="150000"/>
              </a:lnSpc>
            </a:pPr>
            <a:r>
              <a:rPr lang="en-US" sz="90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your own style. </a:t>
            </a:r>
          </a:p>
          <a:p>
            <a:pPr>
              <a:lnSpc>
                <a:spcPct val="150000"/>
              </a:lnSpc>
            </a:pPr>
            <a:r>
              <a:rPr lang="en-US" sz="90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your own style. </a:t>
            </a:r>
          </a:p>
        </p:txBody>
      </p:sp>
    </p:spTree>
    <p:extLst>
      <p:ext uri="{BB962C8B-B14F-4D97-AF65-F5344CB8AC3E}">
        <p14:creationId xmlns:p14="http://schemas.microsoft.com/office/powerpoint/2010/main" val="222480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E552-AFA2-4DC8-AF96-F048DA8CB878}"/>
              </a:ext>
            </a:extLst>
          </p:cNvPr>
          <p:cNvSpPr/>
          <p:nvPr/>
        </p:nvSpPr>
        <p:spPr>
          <a:xfrm>
            <a:off x="4343399" y="1"/>
            <a:ext cx="408469" cy="51434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3">
            <a:extLst>
              <a:ext uri="{FF2B5EF4-FFF2-40B4-BE49-F238E27FC236}">
                <a16:creationId xmlns:a16="http://schemas.microsoft.com/office/drawing/2014/main" id="{D7AC1464-9E86-44A2-ABB9-20E60AEF7C6C}"/>
              </a:ext>
            </a:extLst>
          </p:cNvPr>
          <p:cNvSpPr txBox="1"/>
          <p:nvPr/>
        </p:nvSpPr>
        <p:spPr>
          <a:xfrm>
            <a:off x="394819" y="530979"/>
            <a:ext cx="3845560" cy="215444"/>
          </a:xfrm>
          <a:prstGeom prst="rect">
            <a:avLst/>
          </a:prstGeom>
          <a:noFill/>
        </p:spPr>
        <p:txBody>
          <a:bodyPr wrap="square" lIns="0" tIns="0" rIns="0" bIns="0" rtlCol="0" anchor="ctr">
            <a:spAutoFit/>
          </a:bodyPr>
          <a:lstStyle/>
          <a:p>
            <a:r>
              <a:rPr lang="en-US" sz="1400">
                <a:solidFill>
                  <a:schemeClr val="tx1">
                    <a:lumMod val="75000"/>
                    <a:lumOff val="25000"/>
                  </a:schemeClr>
                </a:solidFill>
              </a:rPr>
              <a:t>Subhead Sample Text</a:t>
            </a:r>
          </a:p>
        </p:txBody>
      </p:sp>
      <p:sp>
        <p:nvSpPr>
          <p:cNvPr id="65" name="Rectangle 64"/>
          <p:cNvSpPr/>
          <p:nvPr/>
        </p:nvSpPr>
        <p:spPr>
          <a:xfrm>
            <a:off x="394819" y="801765"/>
            <a:ext cx="3598447" cy="505716"/>
          </a:xfrm>
          <a:prstGeom prst="rect">
            <a:avLst/>
          </a:prstGeom>
        </p:spPr>
        <p:txBody>
          <a:bodyPr wrap="square" lIns="0" tIns="0" rIns="0" bIns="0" anchor="ctr">
            <a:spAutoFit/>
          </a:bodyPr>
          <a:lstStyle/>
          <a:p>
            <a:pPr>
              <a:lnSpc>
                <a:spcPct val="107000"/>
              </a:lnSpc>
              <a:spcAft>
                <a:spcPts val="600"/>
              </a:spcAft>
            </a:pPr>
            <a:r>
              <a:rPr lang="en-US" sz="3200" b="1" dirty="0">
                <a:solidFill>
                  <a:schemeClr val="accent1"/>
                </a:solidFill>
                <a:latin typeface="+mj-lt"/>
                <a:ea typeface="Calibri" panose="020F0502020204030204" pitchFamily="34" charset="0"/>
                <a:cs typeface="Arial" panose="020B0604020202020204" pitchFamily="34" charset="0"/>
              </a:rPr>
              <a:t>HEADER HERE</a:t>
            </a:r>
            <a:endParaRPr lang="en-US" sz="3200" dirty="0">
              <a:solidFill>
                <a:schemeClr val="accent1"/>
              </a:solidFill>
              <a:latin typeface="+mj-lt"/>
              <a:ea typeface="Calibri" panose="020F0502020204030204" pitchFamily="34" charset="0"/>
              <a:cs typeface="Arial" panose="020B0604020202020204" pitchFamily="34" charset="0"/>
            </a:endParaRPr>
          </a:p>
        </p:txBody>
      </p:sp>
      <p:grpSp>
        <p:nvGrpSpPr>
          <p:cNvPr id="66" name="Group 65"/>
          <p:cNvGrpSpPr/>
          <p:nvPr/>
        </p:nvGrpSpPr>
        <p:grpSpPr>
          <a:xfrm>
            <a:off x="394819" y="1383430"/>
            <a:ext cx="613620" cy="63044"/>
            <a:chOff x="6551190" y="4324350"/>
            <a:chExt cx="613620" cy="63044"/>
          </a:xfrm>
        </p:grpSpPr>
        <p:sp>
          <p:nvSpPr>
            <p:cNvPr id="67"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8"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9"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70"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71"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72"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grpSp>
      <p:sp>
        <p:nvSpPr>
          <p:cNvPr id="13" name="TextBox 12"/>
          <p:cNvSpPr txBox="1"/>
          <p:nvPr/>
        </p:nvSpPr>
        <p:spPr>
          <a:xfrm>
            <a:off x="394819" y="1498763"/>
            <a:ext cx="3491381" cy="692497"/>
          </a:xfrm>
          <a:prstGeom prst="rect">
            <a:avLst/>
          </a:prstGeom>
          <a:noFill/>
        </p:spPr>
        <p:txBody>
          <a:bodyPr wrap="square" lIns="0" tIns="0" rIns="0" bIns="0" rtlCol="0" anchor="ctr">
            <a:spAutoFit/>
          </a:bodyPr>
          <a:lstStyle/>
          <a:p>
            <a:pPr>
              <a:lnSpc>
                <a:spcPct val="150000"/>
              </a:lnSpc>
            </a:pPr>
            <a:r>
              <a:rPr lang="en-US" sz="1000" dirty="0">
                <a:solidFill>
                  <a:schemeClr val="tx1">
                    <a:lumMod val="75000"/>
                    <a:lumOff val="25000"/>
                  </a:schemeClr>
                </a:solidFill>
              </a:rPr>
              <a:t>This is a sample text. You simply add your own text and description here. This text is fully editable. It can be replaced with your own style. </a:t>
            </a:r>
          </a:p>
        </p:txBody>
      </p:sp>
      <p:sp>
        <p:nvSpPr>
          <p:cNvPr id="14" name="Inhaltsplatzhalter 4"/>
          <p:cNvSpPr txBox="1">
            <a:spLocks/>
          </p:cNvSpPr>
          <p:nvPr/>
        </p:nvSpPr>
        <p:spPr>
          <a:xfrm>
            <a:off x="1111493" y="2356566"/>
            <a:ext cx="277470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dirty="0">
                <a:solidFill>
                  <a:schemeClr val="accent1"/>
                </a:solidFill>
                <a:latin typeface="+mn-lt"/>
              </a:rPr>
              <a:t>Key Element Title Here</a:t>
            </a:r>
            <a:br>
              <a:rPr lang="en-US" sz="1600" dirty="0">
                <a:solidFill>
                  <a:schemeClr val="tx1">
                    <a:lumMod val="75000"/>
                    <a:lumOff val="25000"/>
                  </a:schemeClr>
                </a:solidFill>
                <a:latin typeface="+mn-lt"/>
              </a:rPr>
            </a:br>
            <a:r>
              <a:rPr lang="en-US" sz="1000" dirty="0">
                <a:solidFill>
                  <a:schemeClr val="tx1">
                    <a:lumMod val="75000"/>
                    <a:lumOff val="25000"/>
                  </a:schemeClr>
                </a:solidFill>
                <a:latin typeface="+mn-lt"/>
              </a:rPr>
              <a:t>This is a sample text. You simply add your own text and description here. </a:t>
            </a:r>
          </a:p>
        </p:txBody>
      </p:sp>
      <p:sp>
        <p:nvSpPr>
          <p:cNvPr id="17" name="Freeform 16"/>
          <p:cNvSpPr/>
          <p:nvPr/>
        </p:nvSpPr>
        <p:spPr bwMode="auto">
          <a:xfrm>
            <a:off x="394819" y="2487160"/>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1"/>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24" name="Inhaltsplatzhalter 4"/>
          <p:cNvSpPr txBox="1">
            <a:spLocks/>
          </p:cNvSpPr>
          <p:nvPr/>
        </p:nvSpPr>
        <p:spPr>
          <a:xfrm>
            <a:off x="1111493" y="3164457"/>
            <a:ext cx="277470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2"/>
                </a:solidFill>
                <a:latin typeface="+mn-lt"/>
              </a:rPr>
              <a:t>Key Element Title Here</a:t>
            </a:r>
            <a:br>
              <a:rPr lang="en-US" sz="1600">
                <a:solidFill>
                  <a:schemeClr val="tx1">
                    <a:lumMod val="75000"/>
                    <a:lumOff val="25000"/>
                  </a:schemeClr>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25" name="Freeform 24"/>
          <p:cNvSpPr/>
          <p:nvPr/>
        </p:nvSpPr>
        <p:spPr bwMode="auto">
          <a:xfrm>
            <a:off x="394819" y="3295051"/>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2"/>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27" name="Inhaltsplatzhalter 4"/>
          <p:cNvSpPr txBox="1">
            <a:spLocks/>
          </p:cNvSpPr>
          <p:nvPr/>
        </p:nvSpPr>
        <p:spPr>
          <a:xfrm>
            <a:off x="1111493" y="3972347"/>
            <a:ext cx="277470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3"/>
                </a:solidFill>
                <a:latin typeface="+mn-lt"/>
              </a:rPr>
              <a:t>Key Element Title Here</a:t>
            </a:r>
            <a:br>
              <a:rPr lang="en-US" sz="1600">
                <a:solidFill>
                  <a:schemeClr val="tx1">
                    <a:lumMod val="75000"/>
                    <a:lumOff val="25000"/>
                  </a:schemeClr>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28" name="Freeform 27"/>
          <p:cNvSpPr/>
          <p:nvPr/>
        </p:nvSpPr>
        <p:spPr bwMode="auto">
          <a:xfrm>
            <a:off x="394819" y="4102941"/>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accent3"/>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3" name="Picture Placeholder 2"/>
          <p:cNvSpPr>
            <a:spLocks noGrp="1"/>
          </p:cNvSpPr>
          <p:nvPr>
            <p:ph type="pic" sz="quarter" idx="19"/>
          </p:nvPr>
        </p:nvSpPr>
        <p:spPr/>
      </p:sp>
    </p:spTree>
    <p:extLst>
      <p:ext uri="{BB962C8B-B14F-4D97-AF65-F5344CB8AC3E}">
        <p14:creationId xmlns:p14="http://schemas.microsoft.com/office/powerpoint/2010/main" val="165518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building, outdoor, old, arch&#10;&#10;Description automatically generated">
            <a:extLst>
              <a:ext uri="{FF2B5EF4-FFF2-40B4-BE49-F238E27FC236}">
                <a16:creationId xmlns:a16="http://schemas.microsoft.com/office/drawing/2014/main" id="{E3D6A599-8FFE-D344-85D4-851207D2D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324"/>
            <a:ext cx="9144000" cy="3668486"/>
          </a:xfrm>
          <a:prstGeom prst="rect">
            <a:avLst/>
          </a:prstGeom>
        </p:spPr>
      </p:pic>
      <p:sp>
        <p:nvSpPr>
          <p:cNvPr id="14" name="Rectangle 13"/>
          <p:cNvSpPr/>
          <p:nvPr/>
        </p:nvSpPr>
        <p:spPr bwMode="auto">
          <a:xfrm>
            <a:off x="3447070" y="249441"/>
            <a:ext cx="5696929" cy="3230335"/>
          </a:xfrm>
          <a:prstGeom prst="rect">
            <a:avLst/>
          </a:prstGeom>
          <a:solidFill>
            <a:schemeClr val="tx2">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ed Rectangle 6"/>
          <p:cNvSpPr/>
          <p:nvPr/>
        </p:nvSpPr>
        <p:spPr bwMode="auto">
          <a:xfrm>
            <a:off x="0" y="3680810"/>
            <a:ext cx="9144000" cy="1462690"/>
          </a:xfrm>
          <a:prstGeom prst="roundRect">
            <a:avLst>
              <a:gd name="adj" fmla="val 0"/>
            </a:avLst>
          </a:prstGeom>
          <a:solidFill>
            <a:schemeClr val="bg1"/>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endParaRPr lang="en-US" sz="2400" dirty="0">
              <a:solidFill>
                <a:schemeClr val="tx2"/>
              </a:solidFill>
              <a:latin typeface="Runda Medium" panose="02000000000000000000" pitchFamily="2" charset="77"/>
              <a:ea typeface="Roboto Bk" pitchFamily="2" charset="0"/>
            </a:endParaRPr>
          </a:p>
        </p:txBody>
      </p:sp>
      <p:grpSp>
        <p:nvGrpSpPr>
          <p:cNvPr id="20" name="Group 19">
            <a:extLst>
              <a:ext uri="{FF2B5EF4-FFF2-40B4-BE49-F238E27FC236}">
                <a16:creationId xmlns:a16="http://schemas.microsoft.com/office/drawing/2014/main" id="{6574DA41-3F57-C84A-892C-37E39E702754}"/>
              </a:ext>
            </a:extLst>
          </p:cNvPr>
          <p:cNvGrpSpPr/>
          <p:nvPr/>
        </p:nvGrpSpPr>
        <p:grpSpPr>
          <a:xfrm>
            <a:off x="1" y="5061045"/>
            <a:ext cx="9143998" cy="82455"/>
            <a:chOff x="685800" y="4552950"/>
            <a:chExt cx="6329468" cy="381000"/>
          </a:xfrm>
        </p:grpSpPr>
        <p:sp>
          <p:nvSpPr>
            <p:cNvPr id="21" name="Rectangle 20">
              <a:extLst>
                <a:ext uri="{FF2B5EF4-FFF2-40B4-BE49-F238E27FC236}">
                  <a16:creationId xmlns:a16="http://schemas.microsoft.com/office/drawing/2014/main" id="{784E93BE-9982-3F44-B9BC-4509BF5CB784}"/>
                </a:ext>
              </a:extLst>
            </p:cNvPr>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2" name="Rectangle 21">
              <a:extLst>
                <a:ext uri="{FF2B5EF4-FFF2-40B4-BE49-F238E27FC236}">
                  <a16:creationId xmlns:a16="http://schemas.microsoft.com/office/drawing/2014/main" id="{4D6999BF-4633-BD4F-88D6-754543F5CEC7}"/>
                </a:ext>
              </a:extLst>
            </p:cNvPr>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3" name="Rectangle 22">
              <a:extLst>
                <a:ext uri="{FF2B5EF4-FFF2-40B4-BE49-F238E27FC236}">
                  <a16:creationId xmlns:a16="http://schemas.microsoft.com/office/drawing/2014/main" id="{22868CF6-DE72-FE4B-90E2-0A1AC1C3C811}"/>
                </a:ext>
              </a:extLst>
            </p:cNvPr>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4" name="Rectangle 23">
              <a:extLst>
                <a:ext uri="{FF2B5EF4-FFF2-40B4-BE49-F238E27FC236}">
                  <a16:creationId xmlns:a16="http://schemas.microsoft.com/office/drawing/2014/main" id="{CC037B6A-D34D-7842-BFAD-DA27830F2887}"/>
                </a:ext>
              </a:extLst>
            </p:cNvPr>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6" name="Rectangle 25">
              <a:extLst>
                <a:ext uri="{FF2B5EF4-FFF2-40B4-BE49-F238E27FC236}">
                  <a16:creationId xmlns:a16="http://schemas.microsoft.com/office/drawing/2014/main" id="{71CE9A43-C722-5142-8C0D-496D91624D73}"/>
                </a:ext>
              </a:extLst>
            </p:cNvPr>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7" name="Rectangle 26">
              <a:extLst>
                <a:ext uri="{FF2B5EF4-FFF2-40B4-BE49-F238E27FC236}">
                  <a16:creationId xmlns:a16="http://schemas.microsoft.com/office/drawing/2014/main" id="{78C5967C-A266-AA46-B2D8-496C40108BF2}"/>
                </a:ext>
              </a:extLst>
            </p:cNvPr>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8" name="Rectangle 27">
              <a:extLst>
                <a:ext uri="{FF2B5EF4-FFF2-40B4-BE49-F238E27FC236}">
                  <a16:creationId xmlns:a16="http://schemas.microsoft.com/office/drawing/2014/main" id="{50292F9C-644D-714A-B1CE-BA801903F818}"/>
                </a:ext>
              </a:extLst>
            </p:cNvPr>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9" name="Rectangle 28">
              <a:extLst>
                <a:ext uri="{FF2B5EF4-FFF2-40B4-BE49-F238E27FC236}">
                  <a16:creationId xmlns:a16="http://schemas.microsoft.com/office/drawing/2014/main" id="{C50ABB90-75B5-1545-B893-EFCCD114E7B9}"/>
                </a:ext>
              </a:extLst>
            </p:cNvPr>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grpSp>
      <p:sp>
        <p:nvSpPr>
          <p:cNvPr id="16" name="3">
            <a:extLst>
              <a:ext uri="{FF2B5EF4-FFF2-40B4-BE49-F238E27FC236}">
                <a16:creationId xmlns:a16="http://schemas.microsoft.com/office/drawing/2014/main" id="{9B6304E0-9D65-0B41-9CC9-3CE87918E2BE}"/>
              </a:ext>
            </a:extLst>
          </p:cNvPr>
          <p:cNvSpPr txBox="1"/>
          <p:nvPr/>
        </p:nvSpPr>
        <p:spPr>
          <a:xfrm>
            <a:off x="3632598" y="2916869"/>
            <a:ext cx="1100839" cy="276999"/>
          </a:xfrm>
          <a:prstGeom prst="rect">
            <a:avLst/>
          </a:prstGeom>
          <a:noFill/>
        </p:spPr>
        <p:txBody>
          <a:bodyPr wrap="square" rtlCol="0" anchor="ctr">
            <a:spAutoFit/>
          </a:bodyPr>
          <a:lstStyle/>
          <a:p>
            <a:r>
              <a:rPr lang="en-US" sz="1200" dirty="0">
                <a:solidFill>
                  <a:schemeClr val="bg1"/>
                </a:solidFill>
              </a:rPr>
              <a:t>Sponsored by</a:t>
            </a:r>
          </a:p>
        </p:txBody>
      </p:sp>
      <p:sp>
        <p:nvSpPr>
          <p:cNvPr id="17" name="3">
            <a:extLst>
              <a:ext uri="{FF2B5EF4-FFF2-40B4-BE49-F238E27FC236}">
                <a16:creationId xmlns:a16="http://schemas.microsoft.com/office/drawing/2014/main" id="{04F9285D-6392-FE42-A69A-093E16DCA786}"/>
              </a:ext>
            </a:extLst>
          </p:cNvPr>
          <p:cNvSpPr txBox="1"/>
          <p:nvPr/>
        </p:nvSpPr>
        <p:spPr>
          <a:xfrm>
            <a:off x="3733800" y="882448"/>
            <a:ext cx="4800600" cy="983154"/>
          </a:xfrm>
          <a:prstGeom prst="rect">
            <a:avLst/>
          </a:prstGeom>
          <a:noFill/>
        </p:spPr>
        <p:txBody>
          <a:bodyPr wrap="square" lIns="0" tIns="0" rIns="0" bIns="0" rtlCol="0" anchor="ctr">
            <a:spAutoFit/>
          </a:bodyPr>
          <a:lstStyle/>
          <a:p>
            <a:pPr>
              <a:lnSpc>
                <a:spcPct val="107000"/>
              </a:lnSpc>
              <a:spcAft>
                <a:spcPts val="600"/>
              </a:spcAft>
            </a:pPr>
            <a:r>
              <a:rPr lang="en-US" sz="1600" dirty="0">
                <a:solidFill>
                  <a:schemeClr val="bg1"/>
                </a:solidFill>
                <a:latin typeface="+mj-lt"/>
              </a:rPr>
              <a:t>Health Information and Technology </a:t>
            </a:r>
            <a:br>
              <a:rPr lang="en-US" sz="1600" dirty="0">
                <a:solidFill>
                  <a:schemeClr val="bg1"/>
                </a:solidFill>
                <a:latin typeface="+mj-lt"/>
              </a:rPr>
            </a:br>
            <a:r>
              <a:rPr lang="en-US" sz="1600" dirty="0">
                <a:solidFill>
                  <a:schemeClr val="bg1"/>
                </a:solidFill>
                <a:latin typeface="+mj-lt"/>
              </a:rPr>
              <a:t>Educational Call (May 2022)</a:t>
            </a:r>
          </a:p>
          <a:p>
            <a:pPr>
              <a:lnSpc>
                <a:spcPct val="107000"/>
              </a:lnSpc>
              <a:spcAft>
                <a:spcPts val="600"/>
              </a:spcAft>
            </a:pPr>
            <a:r>
              <a:rPr lang="en-US" sz="2400" b="1" dirty="0">
                <a:solidFill>
                  <a:schemeClr val="bg1"/>
                </a:solidFill>
                <a:latin typeface="+mj-lt"/>
                <a:ea typeface="Calibri" panose="020F0502020204030204" pitchFamily="34" charset="0"/>
                <a:cs typeface="Arial" panose="020B0604020202020204" pitchFamily="34" charset="0"/>
              </a:rPr>
              <a:t>Topic: </a:t>
            </a:r>
            <a:r>
              <a:rPr lang="en-US" sz="2400" dirty="0">
                <a:solidFill>
                  <a:schemeClr val="bg1"/>
                </a:solidFill>
                <a:latin typeface="+mj-lt"/>
              </a:rPr>
              <a:t>Name of topic goes here</a:t>
            </a:r>
            <a:endParaRPr lang="en-US" sz="2400" b="1" dirty="0">
              <a:solidFill>
                <a:schemeClr val="bg1"/>
              </a:solidFill>
              <a:latin typeface="+mj-lt"/>
              <a:ea typeface="Calibri" panose="020F050202020403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7F136A0D-40D5-5444-AAE3-AAE7F7E3B7C4}"/>
              </a:ext>
            </a:extLst>
          </p:cNvPr>
          <p:cNvPicPr>
            <a:picLocks noChangeAspect="1"/>
          </p:cNvPicPr>
          <p:nvPr/>
        </p:nvPicPr>
        <p:blipFill>
          <a:blip r:embed="rId3"/>
          <a:stretch>
            <a:fillRect/>
          </a:stretch>
        </p:blipFill>
        <p:spPr>
          <a:xfrm>
            <a:off x="351239" y="4238172"/>
            <a:ext cx="1644635" cy="449180"/>
          </a:xfrm>
          <a:prstGeom prst="rect">
            <a:avLst/>
          </a:prstGeom>
        </p:spPr>
      </p:pic>
    </p:spTree>
    <p:extLst>
      <p:ext uri="{BB962C8B-B14F-4D97-AF65-F5344CB8AC3E}">
        <p14:creationId xmlns:p14="http://schemas.microsoft.com/office/powerpoint/2010/main" val="31798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p:sp>
      <p:sp>
        <p:nvSpPr>
          <p:cNvPr id="6" name="Frame 5"/>
          <p:cNvSpPr/>
          <p:nvPr/>
        </p:nvSpPr>
        <p:spPr bwMode="auto">
          <a:xfrm>
            <a:off x="4976829" y="289367"/>
            <a:ext cx="3774588" cy="4564768"/>
          </a:xfrm>
          <a:prstGeom prst="frame">
            <a:avLst>
              <a:gd name="adj1" fmla="val 937"/>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5" name="Rectangle 74"/>
          <p:cNvSpPr/>
          <p:nvPr/>
        </p:nvSpPr>
        <p:spPr bwMode="auto">
          <a:xfrm>
            <a:off x="7152640" y="2518993"/>
            <a:ext cx="1991360" cy="199317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7" name="Group 6"/>
          <p:cNvGrpSpPr/>
          <p:nvPr/>
        </p:nvGrpSpPr>
        <p:grpSpPr>
          <a:xfrm>
            <a:off x="412142" y="3213931"/>
            <a:ext cx="3713039" cy="1322182"/>
            <a:chOff x="490436" y="3137523"/>
            <a:chExt cx="3713039" cy="1322182"/>
          </a:xfrm>
        </p:grpSpPr>
        <p:grpSp>
          <p:nvGrpSpPr>
            <p:cNvPr id="2" name="Group 1"/>
            <p:cNvGrpSpPr/>
            <p:nvPr/>
          </p:nvGrpSpPr>
          <p:grpSpPr>
            <a:xfrm>
              <a:off x="490436" y="3137523"/>
              <a:ext cx="1117758" cy="1322182"/>
              <a:chOff x="607232" y="3137523"/>
              <a:chExt cx="1117758" cy="1322182"/>
            </a:xfrm>
          </p:grpSpPr>
          <p:sp>
            <p:nvSpPr>
              <p:cNvPr id="74" name="Oval 73">
                <a:extLst>
                  <a:ext uri="{FF2B5EF4-FFF2-40B4-BE49-F238E27FC236}">
                    <a16:creationId xmlns:a16="http://schemas.microsoft.com/office/drawing/2014/main" id="{3282F478-32F7-401A-8711-EC4D0FEC98C9}"/>
                  </a:ext>
                </a:extLst>
              </p:cNvPr>
              <p:cNvSpPr/>
              <p:nvPr/>
            </p:nvSpPr>
            <p:spPr>
              <a:xfrm>
                <a:off x="775030" y="3137523"/>
                <a:ext cx="782162" cy="782158"/>
              </a:xfrm>
              <a:prstGeom prst="ellipse">
                <a:avLst/>
              </a:prstGeom>
              <a:solidFill>
                <a:schemeClr val="bg1"/>
              </a:solidFill>
              <a:ln w="38100">
                <a:solidFill>
                  <a:schemeClr val="bg1">
                    <a:lumMod val="95000"/>
                  </a:schemeClr>
                </a:solidFill>
              </a:ln>
              <a:effectLst>
                <a:outerShdw blurRad="50800" dist="38100" dir="5400000" algn="t" rotWithShape="0">
                  <a:prstClr val="black">
                    <a:alpha val="7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1200" b="1" dirty="0">
                    <a:solidFill>
                      <a:schemeClr val="accent1"/>
                    </a:solidFill>
                  </a:rPr>
                  <a:t>25%</a:t>
                </a:r>
              </a:p>
            </p:txBody>
          </p:sp>
          <p:sp>
            <p:nvSpPr>
              <p:cNvPr id="77" name="Arc 76">
                <a:extLst>
                  <a:ext uri="{FF2B5EF4-FFF2-40B4-BE49-F238E27FC236}">
                    <a16:creationId xmlns:a16="http://schemas.microsoft.com/office/drawing/2014/main" id="{4EC1CE8E-7217-4DA9-9055-97E5CEB0C9C4}"/>
                  </a:ext>
                </a:extLst>
              </p:cNvPr>
              <p:cNvSpPr/>
              <p:nvPr/>
            </p:nvSpPr>
            <p:spPr>
              <a:xfrm>
                <a:off x="775031" y="3137523"/>
                <a:ext cx="782161" cy="782158"/>
              </a:xfrm>
              <a:prstGeom prst="arc">
                <a:avLst>
                  <a:gd name="adj1" fmla="val 16255073"/>
                  <a:gd name="adj2" fmla="val 102020"/>
                </a:avLst>
              </a:prstGeom>
              <a:ln w="381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accent1"/>
                  </a:solidFill>
                </a:endParaRPr>
              </a:p>
            </p:txBody>
          </p:sp>
          <p:sp>
            <p:nvSpPr>
              <p:cNvPr id="78" name="TextBox 77"/>
              <p:cNvSpPr txBox="1"/>
              <p:nvPr/>
            </p:nvSpPr>
            <p:spPr>
              <a:xfrm>
                <a:off x="607232" y="4059595"/>
                <a:ext cx="1117758" cy="400110"/>
              </a:xfrm>
              <a:prstGeom prst="rect">
                <a:avLst/>
              </a:prstGeom>
              <a:noFill/>
            </p:spPr>
            <p:txBody>
              <a:bodyPr wrap="square" rtlCol="0" anchor="ctr">
                <a:spAutoFit/>
              </a:bodyPr>
              <a:lstStyle/>
              <a:p>
                <a:pPr algn="ctr"/>
                <a:r>
                  <a:rPr lang="en-US" sz="1000">
                    <a:solidFill>
                      <a:schemeClr val="tx1">
                        <a:lumMod val="75000"/>
                        <a:lumOff val="25000"/>
                      </a:schemeClr>
                    </a:solidFill>
                    <a:ea typeface="Montserrat" charset="0"/>
                    <a:cs typeface="Montserrat" charset="0"/>
                  </a:rPr>
                  <a:t>Key Element Title Here</a:t>
                </a:r>
              </a:p>
            </p:txBody>
          </p:sp>
        </p:grpSp>
        <p:grpSp>
          <p:nvGrpSpPr>
            <p:cNvPr id="5" name="Group 4"/>
            <p:cNvGrpSpPr/>
            <p:nvPr/>
          </p:nvGrpSpPr>
          <p:grpSpPr>
            <a:xfrm>
              <a:off x="3085717" y="3137523"/>
              <a:ext cx="1117758" cy="1322182"/>
              <a:chOff x="2879116" y="3137523"/>
              <a:chExt cx="1117758" cy="1322182"/>
            </a:xfrm>
          </p:grpSpPr>
          <p:sp>
            <p:nvSpPr>
              <p:cNvPr id="81" name="Oval 80">
                <a:extLst>
                  <a:ext uri="{FF2B5EF4-FFF2-40B4-BE49-F238E27FC236}">
                    <a16:creationId xmlns:a16="http://schemas.microsoft.com/office/drawing/2014/main" id="{3282F478-32F7-401A-8711-EC4D0FEC98C9}"/>
                  </a:ext>
                </a:extLst>
              </p:cNvPr>
              <p:cNvSpPr/>
              <p:nvPr/>
            </p:nvSpPr>
            <p:spPr>
              <a:xfrm>
                <a:off x="3046914" y="3137523"/>
                <a:ext cx="782162" cy="782158"/>
              </a:xfrm>
              <a:prstGeom prst="ellipse">
                <a:avLst/>
              </a:prstGeom>
              <a:solidFill>
                <a:schemeClr val="bg1"/>
              </a:solidFill>
              <a:ln w="38100">
                <a:solidFill>
                  <a:schemeClr val="bg1">
                    <a:lumMod val="95000"/>
                  </a:schemeClr>
                </a:solidFill>
              </a:ln>
              <a:effectLst>
                <a:outerShdw blurRad="50800" dist="38100" dir="5400000" algn="t" rotWithShape="0">
                  <a:prstClr val="black">
                    <a:alpha val="7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1200" b="1">
                    <a:solidFill>
                      <a:schemeClr val="accent3"/>
                    </a:solidFill>
                  </a:rPr>
                  <a:t>10%</a:t>
                </a:r>
              </a:p>
            </p:txBody>
          </p:sp>
          <p:sp>
            <p:nvSpPr>
              <p:cNvPr id="82" name="Arc 81">
                <a:extLst>
                  <a:ext uri="{FF2B5EF4-FFF2-40B4-BE49-F238E27FC236}">
                    <a16:creationId xmlns:a16="http://schemas.microsoft.com/office/drawing/2014/main" id="{4EC1CE8E-7217-4DA9-9055-97E5CEB0C9C4}"/>
                  </a:ext>
                </a:extLst>
              </p:cNvPr>
              <p:cNvSpPr/>
              <p:nvPr/>
            </p:nvSpPr>
            <p:spPr>
              <a:xfrm>
                <a:off x="3046915" y="3137523"/>
                <a:ext cx="782161" cy="782158"/>
              </a:xfrm>
              <a:prstGeom prst="arc">
                <a:avLst>
                  <a:gd name="adj1" fmla="val 16255073"/>
                  <a:gd name="adj2" fmla="val 18160696"/>
                </a:avLst>
              </a:prstGeom>
              <a:ln w="38100">
                <a:solidFill>
                  <a:schemeClr val="accent3"/>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accent3"/>
                  </a:solidFill>
                </a:endParaRPr>
              </a:p>
            </p:txBody>
          </p:sp>
          <p:sp>
            <p:nvSpPr>
              <p:cNvPr id="83" name="TextBox 82"/>
              <p:cNvSpPr txBox="1"/>
              <p:nvPr/>
            </p:nvSpPr>
            <p:spPr>
              <a:xfrm>
                <a:off x="2879116" y="4059595"/>
                <a:ext cx="1117758" cy="400110"/>
              </a:xfrm>
              <a:prstGeom prst="rect">
                <a:avLst/>
              </a:prstGeom>
              <a:noFill/>
            </p:spPr>
            <p:txBody>
              <a:bodyPr wrap="square" rtlCol="0" anchor="ctr">
                <a:spAutoFit/>
              </a:bodyPr>
              <a:lstStyle/>
              <a:p>
                <a:pPr algn="ctr"/>
                <a:r>
                  <a:rPr lang="en-US" sz="1000">
                    <a:solidFill>
                      <a:schemeClr val="tx1">
                        <a:lumMod val="75000"/>
                        <a:lumOff val="25000"/>
                      </a:schemeClr>
                    </a:solidFill>
                    <a:ea typeface="Montserrat" charset="0"/>
                    <a:cs typeface="Montserrat" charset="0"/>
                  </a:rPr>
                  <a:t>Key Element Title Here</a:t>
                </a:r>
              </a:p>
            </p:txBody>
          </p:sp>
        </p:grpSp>
        <p:grpSp>
          <p:nvGrpSpPr>
            <p:cNvPr id="3" name="Group 2"/>
            <p:cNvGrpSpPr/>
            <p:nvPr/>
          </p:nvGrpSpPr>
          <p:grpSpPr>
            <a:xfrm>
              <a:off x="1788077" y="3137523"/>
              <a:ext cx="1117758" cy="1322182"/>
              <a:chOff x="1743174" y="3137523"/>
              <a:chExt cx="1117758" cy="1322182"/>
            </a:xfrm>
          </p:grpSpPr>
          <p:sp>
            <p:nvSpPr>
              <p:cNvPr id="79" name="Oval 78">
                <a:extLst>
                  <a:ext uri="{FF2B5EF4-FFF2-40B4-BE49-F238E27FC236}">
                    <a16:creationId xmlns:a16="http://schemas.microsoft.com/office/drawing/2014/main" id="{3282F478-32F7-401A-8711-EC4D0FEC98C9}"/>
                  </a:ext>
                </a:extLst>
              </p:cNvPr>
              <p:cNvSpPr/>
              <p:nvPr/>
            </p:nvSpPr>
            <p:spPr>
              <a:xfrm>
                <a:off x="1910972" y="3137523"/>
                <a:ext cx="782162" cy="782158"/>
              </a:xfrm>
              <a:prstGeom prst="ellipse">
                <a:avLst/>
              </a:prstGeom>
              <a:solidFill>
                <a:schemeClr val="bg1"/>
              </a:solidFill>
              <a:ln w="38100">
                <a:solidFill>
                  <a:schemeClr val="bg1">
                    <a:lumMod val="95000"/>
                  </a:schemeClr>
                </a:solidFill>
              </a:ln>
              <a:effectLst>
                <a:outerShdw blurRad="50800" dist="38100" dir="5400000" algn="t" rotWithShape="0">
                  <a:prstClr val="black">
                    <a:alpha val="7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1200" b="1">
                    <a:solidFill>
                      <a:schemeClr val="accent2"/>
                    </a:solidFill>
                  </a:rPr>
                  <a:t>50%</a:t>
                </a:r>
              </a:p>
            </p:txBody>
          </p:sp>
          <p:sp>
            <p:nvSpPr>
              <p:cNvPr id="80" name="Arc 79">
                <a:extLst>
                  <a:ext uri="{FF2B5EF4-FFF2-40B4-BE49-F238E27FC236}">
                    <a16:creationId xmlns:a16="http://schemas.microsoft.com/office/drawing/2014/main" id="{4EC1CE8E-7217-4DA9-9055-97E5CEB0C9C4}"/>
                  </a:ext>
                </a:extLst>
              </p:cNvPr>
              <p:cNvSpPr/>
              <p:nvPr/>
            </p:nvSpPr>
            <p:spPr>
              <a:xfrm>
                <a:off x="1910973" y="3137523"/>
                <a:ext cx="782161" cy="782158"/>
              </a:xfrm>
              <a:prstGeom prst="arc">
                <a:avLst>
                  <a:gd name="adj1" fmla="val 16255073"/>
                  <a:gd name="adj2" fmla="val 5478657"/>
                </a:avLst>
              </a:prstGeom>
              <a:ln w="38100">
                <a:solidFill>
                  <a:schemeClr val="accent2"/>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accent2"/>
                  </a:solidFill>
                </a:endParaRPr>
              </a:p>
            </p:txBody>
          </p:sp>
          <p:sp>
            <p:nvSpPr>
              <p:cNvPr id="84" name="TextBox 83"/>
              <p:cNvSpPr txBox="1"/>
              <p:nvPr/>
            </p:nvSpPr>
            <p:spPr>
              <a:xfrm>
                <a:off x="1743174" y="4059595"/>
                <a:ext cx="1117758" cy="400110"/>
              </a:xfrm>
              <a:prstGeom prst="rect">
                <a:avLst/>
              </a:prstGeom>
              <a:noFill/>
            </p:spPr>
            <p:txBody>
              <a:bodyPr wrap="square" rtlCol="0" anchor="ctr">
                <a:spAutoFit/>
              </a:bodyPr>
              <a:lstStyle/>
              <a:p>
                <a:pPr algn="ctr"/>
                <a:r>
                  <a:rPr lang="en-US" sz="1000">
                    <a:solidFill>
                      <a:schemeClr val="tx1">
                        <a:lumMod val="75000"/>
                        <a:lumOff val="25000"/>
                      </a:schemeClr>
                    </a:solidFill>
                    <a:ea typeface="Montserrat" charset="0"/>
                    <a:cs typeface="Montserrat" charset="0"/>
                  </a:rPr>
                  <a:t>Key Element Title Here</a:t>
                </a:r>
              </a:p>
            </p:txBody>
          </p:sp>
        </p:grpSp>
      </p:grpSp>
      <p:sp>
        <p:nvSpPr>
          <p:cNvPr id="19" name="3">
            <a:extLst>
              <a:ext uri="{FF2B5EF4-FFF2-40B4-BE49-F238E27FC236}">
                <a16:creationId xmlns:a16="http://schemas.microsoft.com/office/drawing/2014/main" id="{D7AC1464-9E86-44A2-ABB9-20E60AEF7C6C}"/>
              </a:ext>
            </a:extLst>
          </p:cNvPr>
          <p:cNvSpPr txBox="1"/>
          <p:nvPr/>
        </p:nvSpPr>
        <p:spPr>
          <a:xfrm>
            <a:off x="394819" y="607387"/>
            <a:ext cx="3845560" cy="215444"/>
          </a:xfrm>
          <a:prstGeom prst="rect">
            <a:avLst/>
          </a:prstGeom>
          <a:noFill/>
        </p:spPr>
        <p:txBody>
          <a:bodyPr wrap="square" lIns="0" tIns="0" rIns="0" bIns="0" rtlCol="0" anchor="ctr">
            <a:spAutoFit/>
          </a:bodyPr>
          <a:lstStyle/>
          <a:p>
            <a:r>
              <a:rPr lang="en-US" sz="1400" dirty="0">
                <a:solidFill>
                  <a:schemeClr val="tx1">
                    <a:lumMod val="75000"/>
                    <a:lumOff val="25000"/>
                  </a:schemeClr>
                </a:solidFill>
              </a:rPr>
              <a:t>Subhead Sample Text</a:t>
            </a:r>
          </a:p>
        </p:txBody>
      </p:sp>
      <p:sp>
        <p:nvSpPr>
          <p:cNvPr id="20" name="Rectangle 19"/>
          <p:cNvSpPr/>
          <p:nvPr/>
        </p:nvSpPr>
        <p:spPr>
          <a:xfrm>
            <a:off x="394819" y="878173"/>
            <a:ext cx="3598447" cy="505716"/>
          </a:xfrm>
          <a:prstGeom prst="rect">
            <a:avLst/>
          </a:prstGeom>
        </p:spPr>
        <p:txBody>
          <a:bodyPr wrap="square" lIns="0" tIns="0" rIns="0" bIns="0" anchor="ctr">
            <a:spAutoFit/>
          </a:bodyPr>
          <a:lstStyle/>
          <a:p>
            <a:pPr>
              <a:lnSpc>
                <a:spcPct val="107000"/>
              </a:lnSpc>
              <a:spcAft>
                <a:spcPts val="600"/>
              </a:spcAft>
            </a:pPr>
            <a:r>
              <a:rPr lang="en-US" sz="3200" b="1">
                <a:solidFill>
                  <a:schemeClr val="accent1"/>
                </a:solidFill>
                <a:latin typeface="+mj-lt"/>
                <a:ea typeface="Calibri" panose="020F0502020204030204" pitchFamily="34" charset="0"/>
                <a:cs typeface="Arial" panose="020B0604020202020204" pitchFamily="34" charset="0"/>
              </a:rPr>
              <a:t>HEADER HERE</a:t>
            </a:r>
            <a:endParaRPr lang="en-US" sz="3200">
              <a:solidFill>
                <a:schemeClr val="accent1"/>
              </a:solidFill>
              <a:latin typeface="+mj-lt"/>
              <a:ea typeface="Calibri" panose="020F0502020204030204" pitchFamily="34" charset="0"/>
              <a:cs typeface="Arial" panose="020B0604020202020204" pitchFamily="34" charset="0"/>
            </a:endParaRPr>
          </a:p>
        </p:txBody>
      </p:sp>
      <p:grpSp>
        <p:nvGrpSpPr>
          <p:cNvPr id="21" name="Group 20"/>
          <p:cNvGrpSpPr/>
          <p:nvPr/>
        </p:nvGrpSpPr>
        <p:grpSpPr>
          <a:xfrm>
            <a:off x="394819" y="1459838"/>
            <a:ext cx="613620" cy="63044"/>
            <a:chOff x="6551190" y="4324350"/>
            <a:chExt cx="613620" cy="63044"/>
          </a:xfrm>
        </p:grpSpPr>
        <p:sp>
          <p:nvSpPr>
            <p:cNvPr id="22"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23"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24"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25"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26"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27"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grpSp>
      <p:sp>
        <p:nvSpPr>
          <p:cNvPr id="28" name="TextBox 27"/>
          <p:cNvSpPr txBox="1"/>
          <p:nvPr/>
        </p:nvSpPr>
        <p:spPr>
          <a:xfrm>
            <a:off x="394819" y="1605651"/>
            <a:ext cx="3730362" cy="1358898"/>
          </a:xfrm>
          <a:prstGeom prst="rect">
            <a:avLst/>
          </a:prstGeom>
          <a:noFill/>
        </p:spPr>
        <p:txBody>
          <a:bodyPr wrap="square" lIns="0" tIns="0" rIns="0" bIns="0" rtlCol="0" anchor="t">
            <a:spAutoFit/>
          </a:bodyPr>
          <a:lstStyle/>
          <a:p>
            <a:pPr>
              <a:lnSpc>
                <a:spcPct val="150000"/>
              </a:lnSpc>
            </a:pPr>
            <a:r>
              <a:rPr lang="en-US" sz="100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a:t>
            </a:r>
          </a:p>
        </p:txBody>
      </p:sp>
      <p:sp>
        <p:nvSpPr>
          <p:cNvPr id="51" name="Inhaltsplatzhalter 4">
            <a:extLst>
              <a:ext uri="{FF2B5EF4-FFF2-40B4-BE49-F238E27FC236}">
                <a16:creationId xmlns:a16="http://schemas.microsoft.com/office/drawing/2014/main" id="{388D4964-FAD2-3442-ACDE-1BC4657019FE}"/>
              </a:ext>
            </a:extLst>
          </p:cNvPr>
          <p:cNvSpPr txBox="1">
            <a:spLocks/>
          </p:cNvSpPr>
          <p:nvPr/>
        </p:nvSpPr>
        <p:spPr>
          <a:xfrm>
            <a:off x="7396905" y="3575153"/>
            <a:ext cx="1550804"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Caption Here</a:t>
            </a:r>
            <a:br>
              <a:rPr lang="en-US" sz="1600">
                <a:latin typeface="+mn-lt"/>
              </a:rPr>
            </a:br>
            <a:r>
              <a:rPr lang="en-US" sz="1000">
                <a:latin typeface="+mn-lt"/>
              </a:rPr>
              <a:t>This is a sample text. You simply add your own .</a:t>
            </a:r>
          </a:p>
        </p:txBody>
      </p:sp>
    </p:spTree>
    <p:extLst>
      <p:ext uri="{BB962C8B-B14F-4D97-AF65-F5344CB8AC3E}">
        <p14:creationId xmlns:p14="http://schemas.microsoft.com/office/powerpoint/2010/main" val="205565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sp>
        <p:nvSpPr>
          <p:cNvPr id="4" name="Rectangle 3"/>
          <p:cNvSpPr/>
          <p:nvPr/>
        </p:nvSpPr>
        <p:spPr>
          <a:xfrm>
            <a:off x="3200399" y="3572686"/>
            <a:ext cx="1984875" cy="158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27" name="Rectangle 26"/>
          <p:cNvSpPr/>
          <p:nvPr/>
        </p:nvSpPr>
        <p:spPr>
          <a:xfrm>
            <a:off x="5184501" y="3562350"/>
            <a:ext cx="1984875" cy="1581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28" name="Rectangle 27"/>
          <p:cNvSpPr/>
          <p:nvPr/>
        </p:nvSpPr>
        <p:spPr>
          <a:xfrm>
            <a:off x="7159126" y="3562350"/>
            <a:ext cx="1984875" cy="158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33" name="3">
            <a:extLst>
              <a:ext uri="{FF2B5EF4-FFF2-40B4-BE49-F238E27FC236}">
                <a16:creationId xmlns:a16="http://schemas.microsoft.com/office/drawing/2014/main" id="{D7AC1464-9E86-44A2-ABB9-20E60AEF7C6C}"/>
              </a:ext>
            </a:extLst>
          </p:cNvPr>
          <p:cNvSpPr txBox="1"/>
          <p:nvPr/>
        </p:nvSpPr>
        <p:spPr>
          <a:xfrm>
            <a:off x="290619" y="1078630"/>
            <a:ext cx="2528782" cy="184666"/>
          </a:xfrm>
          <a:prstGeom prst="rect">
            <a:avLst/>
          </a:prstGeom>
          <a:noFill/>
        </p:spPr>
        <p:txBody>
          <a:bodyPr wrap="square" lIns="0" tIns="0" rIns="0" bIns="0" rtlCol="0" anchor="ctr">
            <a:spAutoFit/>
          </a:bodyPr>
          <a:lstStyle/>
          <a:p>
            <a:r>
              <a:rPr lang="en-US" sz="1200">
                <a:solidFill>
                  <a:schemeClr val="tx1">
                    <a:lumMod val="75000"/>
                    <a:lumOff val="25000"/>
                  </a:schemeClr>
                </a:solidFill>
              </a:rPr>
              <a:t>Sample Subtitle Text </a:t>
            </a:r>
          </a:p>
        </p:txBody>
      </p:sp>
      <p:sp>
        <p:nvSpPr>
          <p:cNvPr id="36" name="Rectangle 35"/>
          <p:cNvSpPr/>
          <p:nvPr/>
        </p:nvSpPr>
        <p:spPr>
          <a:xfrm>
            <a:off x="290618" y="1320812"/>
            <a:ext cx="2681181" cy="442493"/>
          </a:xfrm>
          <a:prstGeom prst="rect">
            <a:avLst/>
          </a:prstGeom>
        </p:spPr>
        <p:txBody>
          <a:bodyPr wrap="square" lIns="0" tIns="0" rIns="0" bIns="0" anchor="ctr">
            <a:spAutoFit/>
          </a:bodyPr>
          <a:lstStyle/>
          <a:p>
            <a:pPr>
              <a:lnSpc>
                <a:spcPct val="107000"/>
              </a:lnSpc>
              <a:spcAft>
                <a:spcPts val="600"/>
              </a:spcAft>
            </a:pPr>
            <a:r>
              <a:rPr lang="en-US" sz="2800" b="1">
                <a:solidFill>
                  <a:schemeClr val="accent1"/>
                </a:solidFill>
                <a:latin typeface="+mj-lt"/>
                <a:ea typeface="Calibri" panose="020F0502020204030204" pitchFamily="34" charset="0"/>
                <a:cs typeface="Arial" panose="020B0604020202020204" pitchFamily="34" charset="0"/>
              </a:rPr>
              <a:t>HEADER HERE</a:t>
            </a:r>
            <a:endParaRPr lang="en-US" sz="2800">
              <a:solidFill>
                <a:schemeClr val="accent1"/>
              </a:solidFill>
              <a:latin typeface="+mj-lt"/>
              <a:ea typeface="Calibri" panose="020F0502020204030204" pitchFamily="34" charset="0"/>
              <a:cs typeface="Arial" panose="020B0604020202020204" pitchFamily="34" charset="0"/>
            </a:endParaRPr>
          </a:p>
        </p:txBody>
      </p:sp>
      <p:grpSp>
        <p:nvGrpSpPr>
          <p:cNvPr id="37" name="Group 36"/>
          <p:cNvGrpSpPr/>
          <p:nvPr/>
        </p:nvGrpSpPr>
        <p:grpSpPr>
          <a:xfrm>
            <a:off x="290618" y="1802604"/>
            <a:ext cx="613620" cy="63044"/>
            <a:chOff x="6551190" y="4324350"/>
            <a:chExt cx="613620" cy="63044"/>
          </a:xfrm>
        </p:grpSpPr>
        <p:sp>
          <p:nvSpPr>
            <p:cNvPr id="38"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39"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40"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41"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42"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43"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grpSp>
      <p:sp>
        <p:nvSpPr>
          <p:cNvPr id="44" name="TextBox 43"/>
          <p:cNvSpPr txBox="1"/>
          <p:nvPr/>
        </p:nvSpPr>
        <p:spPr>
          <a:xfrm>
            <a:off x="290618" y="1962150"/>
            <a:ext cx="2528782" cy="2077492"/>
          </a:xfrm>
          <a:prstGeom prst="rect">
            <a:avLst/>
          </a:prstGeom>
          <a:noFill/>
        </p:spPr>
        <p:txBody>
          <a:bodyPr wrap="square" lIns="0" tIns="0" rIns="0" bIns="0" rtlCol="0" anchor="ctr">
            <a:spAutoFit/>
          </a:bodyPr>
          <a:lstStyle/>
          <a:p>
            <a:pPr>
              <a:lnSpc>
                <a:spcPct val="150000"/>
              </a:lnSpc>
            </a:pPr>
            <a:r>
              <a:rPr lang="en-US" sz="100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a:t>
            </a:r>
          </a:p>
        </p:txBody>
      </p:sp>
      <p:sp>
        <p:nvSpPr>
          <p:cNvPr id="77" name="Inhaltsplatzhalter 4"/>
          <p:cNvSpPr txBox="1">
            <a:spLocks/>
          </p:cNvSpPr>
          <p:nvPr/>
        </p:nvSpPr>
        <p:spPr>
          <a:xfrm>
            <a:off x="3417436" y="4132503"/>
            <a:ext cx="1550804"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78" name="Inhaltsplatzhalter 4"/>
          <p:cNvSpPr txBox="1">
            <a:spLocks/>
          </p:cNvSpPr>
          <p:nvPr/>
        </p:nvSpPr>
        <p:spPr>
          <a:xfrm>
            <a:off x="5401537" y="4132503"/>
            <a:ext cx="1550804"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79" name="Inhaltsplatzhalter 4"/>
          <p:cNvSpPr txBox="1">
            <a:spLocks/>
          </p:cNvSpPr>
          <p:nvPr/>
        </p:nvSpPr>
        <p:spPr>
          <a:xfrm>
            <a:off x="7433279" y="4132503"/>
            <a:ext cx="1550804"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b="1">
                <a:latin typeface="+mn-lt"/>
              </a:rPr>
              <a:t>Element Title Here</a:t>
            </a:r>
            <a:br>
              <a:rPr lang="en-US" sz="1600">
                <a:latin typeface="+mn-lt"/>
              </a:rPr>
            </a:br>
            <a:r>
              <a:rPr lang="en-US" sz="1000">
                <a:latin typeface="+mn-lt"/>
              </a:rPr>
              <a:t>This is a sample text. You simply add your own .</a:t>
            </a:r>
          </a:p>
        </p:txBody>
      </p:sp>
    </p:spTree>
    <p:extLst>
      <p:ext uri="{BB962C8B-B14F-4D97-AF65-F5344CB8AC3E}">
        <p14:creationId xmlns:p14="http://schemas.microsoft.com/office/powerpoint/2010/main" val="266581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HEADER HERE</a:t>
            </a:r>
          </a:p>
        </p:txBody>
      </p:sp>
      <p:sp>
        <p:nvSpPr>
          <p:cNvPr id="27" name="Rectangle 26"/>
          <p:cNvSpPr/>
          <p:nvPr/>
        </p:nvSpPr>
        <p:spPr bwMode="auto">
          <a:xfrm>
            <a:off x="387819" y="1123950"/>
            <a:ext cx="3916680" cy="1068772"/>
          </a:xfrm>
          <a:prstGeom prst="rect">
            <a:avLst/>
          </a:prstGeom>
          <a:solidFill>
            <a:schemeClr val="accent1"/>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31" name="TextBox 30"/>
          <p:cNvSpPr txBox="1"/>
          <p:nvPr/>
        </p:nvSpPr>
        <p:spPr>
          <a:xfrm>
            <a:off x="729450" y="1384679"/>
            <a:ext cx="304800" cy="547314"/>
          </a:xfrm>
          <a:prstGeom prst="rect">
            <a:avLst/>
          </a:prstGeom>
          <a:noFill/>
          <a:effectLst/>
        </p:spPr>
        <p:txBody>
          <a:bodyPr wrap="square" lIns="0" tIns="0" rIns="0" bIns="0" rtlCol="0" anchor="ctr">
            <a:spAutoFit/>
          </a:bodyPr>
          <a:lstStyle/>
          <a:p>
            <a:r>
              <a:rPr lang="en-US" sz="3200">
                <a:solidFill>
                  <a:schemeClr val="bg1"/>
                </a:solidFill>
              </a:rPr>
              <a:t>1</a:t>
            </a:r>
          </a:p>
        </p:txBody>
      </p:sp>
      <p:sp>
        <p:nvSpPr>
          <p:cNvPr id="29" name="Inhaltsplatzhalter 4"/>
          <p:cNvSpPr txBox="1">
            <a:spLocks/>
          </p:cNvSpPr>
          <p:nvPr/>
        </p:nvSpPr>
        <p:spPr>
          <a:xfrm>
            <a:off x="1259231" y="1338248"/>
            <a:ext cx="270363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33" name="Rectangle 32"/>
          <p:cNvSpPr/>
          <p:nvPr/>
        </p:nvSpPr>
        <p:spPr bwMode="auto">
          <a:xfrm>
            <a:off x="387819" y="2292993"/>
            <a:ext cx="3916680" cy="1068772"/>
          </a:xfrm>
          <a:prstGeom prst="rect">
            <a:avLst/>
          </a:prstGeom>
          <a:solidFill>
            <a:schemeClr val="accent2"/>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35" name="TextBox 34"/>
          <p:cNvSpPr txBox="1"/>
          <p:nvPr/>
        </p:nvSpPr>
        <p:spPr>
          <a:xfrm>
            <a:off x="729450" y="2581158"/>
            <a:ext cx="304800" cy="492443"/>
          </a:xfrm>
          <a:prstGeom prst="rect">
            <a:avLst/>
          </a:prstGeom>
          <a:noFill/>
          <a:effectLst/>
        </p:spPr>
        <p:txBody>
          <a:bodyPr wrap="square" lIns="0" tIns="0" rIns="0" bIns="0" rtlCol="0" anchor="ctr">
            <a:spAutoFit/>
          </a:bodyPr>
          <a:lstStyle/>
          <a:p>
            <a:r>
              <a:rPr lang="en-US" sz="3200">
                <a:solidFill>
                  <a:schemeClr val="bg1"/>
                </a:solidFill>
              </a:rPr>
              <a:t>2</a:t>
            </a:r>
          </a:p>
        </p:txBody>
      </p:sp>
      <p:sp>
        <p:nvSpPr>
          <p:cNvPr id="36" name="Inhaltsplatzhalter 4"/>
          <p:cNvSpPr txBox="1">
            <a:spLocks/>
          </p:cNvSpPr>
          <p:nvPr/>
        </p:nvSpPr>
        <p:spPr>
          <a:xfrm>
            <a:off x="1259231" y="2507291"/>
            <a:ext cx="270363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38" name="Rectangle 37"/>
          <p:cNvSpPr/>
          <p:nvPr/>
        </p:nvSpPr>
        <p:spPr bwMode="auto">
          <a:xfrm>
            <a:off x="387819" y="3462036"/>
            <a:ext cx="3916680" cy="1068772"/>
          </a:xfrm>
          <a:prstGeom prst="rect">
            <a:avLst/>
          </a:prstGeom>
          <a:solidFill>
            <a:schemeClr val="accent3"/>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40" name="TextBox 39"/>
          <p:cNvSpPr txBox="1"/>
          <p:nvPr/>
        </p:nvSpPr>
        <p:spPr>
          <a:xfrm>
            <a:off x="729450" y="3750201"/>
            <a:ext cx="304800" cy="492443"/>
          </a:xfrm>
          <a:prstGeom prst="rect">
            <a:avLst/>
          </a:prstGeom>
          <a:noFill/>
          <a:effectLst/>
        </p:spPr>
        <p:txBody>
          <a:bodyPr wrap="square" lIns="0" tIns="0" rIns="0" bIns="0" rtlCol="0" anchor="ctr">
            <a:spAutoFit/>
          </a:bodyPr>
          <a:lstStyle/>
          <a:p>
            <a:r>
              <a:rPr lang="en-US" sz="3200">
                <a:solidFill>
                  <a:schemeClr val="bg1"/>
                </a:solidFill>
              </a:rPr>
              <a:t>3</a:t>
            </a:r>
          </a:p>
        </p:txBody>
      </p:sp>
      <p:sp>
        <p:nvSpPr>
          <p:cNvPr id="41" name="Inhaltsplatzhalter 4"/>
          <p:cNvSpPr txBox="1">
            <a:spLocks/>
          </p:cNvSpPr>
          <p:nvPr/>
        </p:nvSpPr>
        <p:spPr>
          <a:xfrm>
            <a:off x="1259231" y="3676334"/>
            <a:ext cx="270363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57" name="Rectangle 56"/>
          <p:cNvSpPr/>
          <p:nvPr/>
        </p:nvSpPr>
        <p:spPr bwMode="auto">
          <a:xfrm>
            <a:off x="4834280" y="1123950"/>
            <a:ext cx="3916680" cy="1068772"/>
          </a:xfrm>
          <a:prstGeom prst="rect">
            <a:avLst/>
          </a:prstGeom>
          <a:solidFill>
            <a:schemeClr val="accent4"/>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2" name="TextBox 61"/>
          <p:cNvSpPr txBox="1"/>
          <p:nvPr/>
        </p:nvSpPr>
        <p:spPr>
          <a:xfrm>
            <a:off x="5175911" y="1412115"/>
            <a:ext cx="304800" cy="492443"/>
          </a:xfrm>
          <a:prstGeom prst="rect">
            <a:avLst/>
          </a:prstGeom>
          <a:noFill/>
          <a:effectLst/>
        </p:spPr>
        <p:txBody>
          <a:bodyPr wrap="square" lIns="0" tIns="0" rIns="0" bIns="0" rtlCol="0" anchor="ctr">
            <a:spAutoFit/>
          </a:bodyPr>
          <a:lstStyle/>
          <a:p>
            <a:r>
              <a:rPr lang="en-US" sz="3200">
                <a:solidFill>
                  <a:schemeClr val="bg1"/>
                </a:solidFill>
              </a:rPr>
              <a:t>4</a:t>
            </a:r>
          </a:p>
        </p:txBody>
      </p:sp>
      <p:sp>
        <p:nvSpPr>
          <p:cNvPr id="64" name="Inhaltsplatzhalter 4"/>
          <p:cNvSpPr txBox="1">
            <a:spLocks/>
          </p:cNvSpPr>
          <p:nvPr/>
        </p:nvSpPr>
        <p:spPr>
          <a:xfrm>
            <a:off x="5705692" y="1338248"/>
            <a:ext cx="270363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52" name="Rectangle 51"/>
          <p:cNvSpPr/>
          <p:nvPr/>
        </p:nvSpPr>
        <p:spPr bwMode="auto">
          <a:xfrm>
            <a:off x="4834280" y="2292993"/>
            <a:ext cx="3916680" cy="1068772"/>
          </a:xfrm>
          <a:prstGeom prst="rect">
            <a:avLst/>
          </a:prstGeom>
          <a:solidFill>
            <a:schemeClr val="accent5"/>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54" name="TextBox 53"/>
          <p:cNvSpPr txBox="1"/>
          <p:nvPr/>
        </p:nvSpPr>
        <p:spPr>
          <a:xfrm>
            <a:off x="5175911" y="2581158"/>
            <a:ext cx="304800" cy="492443"/>
          </a:xfrm>
          <a:prstGeom prst="rect">
            <a:avLst/>
          </a:prstGeom>
          <a:noFill/>
          <a:effectLst/>
        </p:spPr>
        <p:txBody>
          <a:bodyPr wrap="square" lIns="0" tIns="0" rIns="0" bIns="0" rtlCol="0" anchor="ctr">
            <a:spAutoFit/>
          </a:bodyPr>
          <a:lstStyle/>
          <a:p>
            <a:r>
              <a:rPr lang="en-US" sz="3200">
                <a:solidFill>
                  <a:schemeClr val="bg1"/>
                </a:solidFill>
              </a:rPr>
              <a:t>5</a:t>
            </a:r>
          </a:p>
        </p:txBody>
      </p:sp>
      <p:sp>
        <p:nvSpPr>
          <p:cNvPr id="56" name="Inhaltsplatzhalter 4"/>
          <p:cNvSpPr txBox="1">
            <a:spLocks/>
          </p:cNvSpPr>
          <p:nvPr/>
        </p:nvSpPr>
        <p:spPr>
          <a:xfrm>
            <a:off x="5705692" y="2507291"/>
            <a:ext cx="270363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48" name="Rectangle 47"/>
          <p:cNvSpPr/>
          <p:nvPr/>
        </p:nvSpPr>
        <p:spPr bwMode="auto">
          <a:xfrm>
            <a:off x="4834280" y="3462036"/>
            <a:ext cx="3916680" cy="1068772"/>
          </a:xfrm>
          <a:prstGeom prst="rect">
            <a:avLst/>
          </a:prstGeom>
          <a:solidFill>
            <a:schemeClr val="accent6"/>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50" name="TextBox 49"/>
          <p:cNvSpPr txBox="1"/>
          <p:nvPr/>
        </p:nvSpPr>
        <p:spPr>
          <a:xfrm>
            <a:off x="5175911" y="3750201"/>
            <a:ext cx="304800" cy="492443"/>
          </a:xfrm>
          <a:prstGeom prst="rect">
            <a:avLst/>
          </a:prstGeom>
          <a:noFill/>
          <a:effectLst/>
        </p:spPr>
        <p:txBody>
          <a:bodyPr wrap="square" lIns="0" tIns="0" rIns="0" bIns="0" rtlCol="0" anchor="ctr">
            <a:spAutoFit/>
          </a:bodyPr>
          <a:lstStyle/>
          <a:p>
            <a:r>
              <a:rPr lang="en-US" sz="3200">
                <a:solidFill>
                  <a:schemeClr val="bg1"/>
                </a:solidFill>
              </a:rPr>
              <a:t>6</a:t>
            </a:r>
          </a:p>
        </p:txBody>
      </p:sp>
      <p:sp>
        <p:nvSpPr>
          <p:cNvPr id="51" name="Inhaltsplatzhalter 4"/>
          <p:cNvSpPr txBox="1">
            <a:spLocks/>
          </p:cNvSpPr>
          <p:nvPr/>
        </p:nvSpPr>
        <p:spPr>
          <a:xfrm>
            <a:off x="5705692" y="3676334"/>
            <a:ext cx="270363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Tree>
    <p:extLst>
      <p:ext uri="{BB962C8B-B14F-4D97-AF65-F5344CB8AC3E}">
        <p14:creationId xmlns:p14="http://schemas.microsoft.com/office/powerpoint/2010/main" val="27923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38"/>
          </p:nvPr>
        </p:nvSpPr>
        <p:spPr/>
      </p:sp>
      <p:sp>
        <p:nvSpPr>
          <p:cNvPr id="20" name="Text Placeholder 19"/>
          <p:cNvSpPr>
            <a:spLocks noGrp="1"/>
          </p:cNvSpPr>
          <p:nvPr>
            <p:ph type="body" sz="half" idx="2"/>
          </p:nvPr>
        </p:nvSpPr>
        <p:spPr/>
        <p:txBody>
          <a:bodyPr/>
          <a:lstStyle/>
          <a:p>
            <a:r>
              <a:rPr lang="en-US"/>
              <a:t>Enter your subhead line here</a:t>
            </a:r>
          </a:p>
        </p:txBody>
      </p:sp>
      <p:sp>
        <p:nvSpPr>
          <p:cNvPr id="4" name="Title 3"/>
          <p:cNvSpPr>
            <a:spLocks noGrp="1"/>
          </p:cNvSpPr>
          <p:nvPr>
            <p:ph type="title"/>
          </p:nvPr>
        </p:nvSpPr>
        <p:spPr/>
        <p:txBody>
          <a:bodyPr/>
          <a:lstStyle/>
          <a:p>
            <a:r>
              <a:rPr lang="en-US"/>
              <a:t>HEADER HERE</a:t>
            </a:r>
          </a:p>
        </p:txBody>
      </p:sp>
      <p:sp>
        <p:nvSpPr>
          <p:cNvPr id="3" name="Rectangle 2"/>
          <p:cNvSpPr/>
          <p:nvPr/>
        </p:nvSpPr>
        <p:spPr>
          <a:xfrm>
            <a:off x="85" y="3342709"/>
            <a:ext cx="9143828" cy="1800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5">
              <a:latin typeface="Roboto" charset="0"/>
              <a:ea typeface="Roboto" charset="0"/>
              <a:cs typeface="Roboto" charset="0"/>
            </a:endParaRPr>
          </a:p>
        </p:txBody>
      </p:sp>
      <p:cxnSp>
        <p:nvCxnSpPr>
          <p:cNvPr id="7" name="Straight Connector 6"/>
          <p:cNvCxnSpPr/>
          <p:nvPr/>
        </p:nvCxnSpPr>
        <p:spPr>
          <a:xfrm rot="10800000">
            <a:off x="6834502" y="3784615"/>
            <a:ext cx="0" cy="10592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572001" y="3784615"/>
            <a:ext cx="0" cy="10592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2309501" y="3784615"/>
            <a:ext cx="0" cy="10592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Inhaltsplatzhalter 4"/>
          <p:cNvSpPr txBox="1">
            <a:spLocks/>
          </p:cNvSpPr>
          <p:nvPr/>
        </p:nvSpPr>
        <p:spPr>
          <a:xfrm>
            <a:off x="387819" y="4212529"/>
            <a:ext cx="1580861"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87" name="Inhaltsplatzhalter 4"/>
          <p:cNvSpPr txBox="1">
            <a:spLocks/>
          </p:cNvSpPr>
          <p:nvPr/>
        </p:nvSpPr>
        <p:spPr>
          <a:xfrm>
            <a:off x="2650320" y="4212529"/>
            <a:ext cx="1580861"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88" name="Inhaltsplatzhalter 4"/>
          <p:cNvSpPr txBox="1">
            <a:spLocks/>
          </p:cNvSpPr>
          <p:nvPr/>
        </p:nvSpPr>
        <p:spPr>
          <a:xfrm>
            <a:off x="4912821" y="4212529"/>
            <a:ext cx="1580861"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89" name="Inhaltsplatzhalter 4"/>
          <p:cNvSpPr txBox="1">
            <a:spLocks/>
          </p:cNvSpPr>
          <p:nvPr/>
        </p:nvSpPr>
        <p:spPr>
          <a:xfrm>
            <a:off x="7175321" y="4212529"/>
            <a:ext cx="1580861"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Element Title Here</a:t>
            </a:r>
            <a:br>
              <a:rPr lang="en-US" sz="1600">
                <a:latin typeface="+mn-lt"/>
              </a:rPr>
            </a:br>
            <a:r>
              <a:rPr lang="en-US" sz="1000">
                <a:latin typeface="+mn-lt"/>
              </a:rPr>
              <a:t>This is a sample text. You simply add your own .</a:t>
            </a:r>
          </a:p>
        </p:txBody>
      </p:sp>
    </p:spTree>
    <p:extLst>
      <p:ext uri="{BB962C8B-B14F-4D97-AF65-F5344CB8AC3E}">
        <p14:creationId xmlns:p14="http://schemas.microsoft.com/office/powerpoint/2010/main" val="25811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09600" y="4152778"/>
            <a:ext cx="7924800" cy="553998"/>
          </a:xfrm>
          <a:prstGeom prst="rect">
            <a:avLst/>
          </a:prstGeom>
        </p:spPr>
        <p:txBody>
          <a:bodyPr wrap="square" anchor="ctr">
            <a:spAutoFit/>
          </a:bodyPr>
          <a:lstStyle/>
          <a:p>
            <a:pPr algn="ctr"/>
            <a:r>
              <a:rPr lang="en-US" sz="3000" dirty="0">
                <a:solidFill>
                  <a:schemeClr val="bg1">
                    <a:lumMod val="50000"/>
                  </a:schemeClr>
                </a:solidFill>
                <a:ea typeface="Montserrat" charset="0"/>
                <a:cs typeface="Montserrat" charset="0"/>
              </a:rPr>
              <a:t>SECTION TITLE– </a:t>
            </a:r>
            <a:r>
              <a:rPr lang="en-US" sz="3000" b="1" dirty="0">
                <a:solidFill>
                  <a:schemeClr val="accent1"/>
                </a:solidFill>
                <a:ea typeface="Montserrat" charset="0"/>
                <a:cs typeface="Montserrat" charset="0"/>
              </a:rPr>
              <a:t>SAMPLE TEXT</a:t>
            </a:r>
          </a:p>
        </p:txBody>
      </p:sp>
      <p:sp>
        <p:nvSpPr>
          <p:cNvPr id="26" name="3">
            <a:extLst>
              <a:ext uri="{FF2B5EF4-FFF2-40B4-BE49-F238E27FC236}">
                <a16:creationId xmlns:a16="http://schemas.microsoft.com/office/drawing/2014/main" id="{D7AC1464-9E86-44A2-ABB9-20E60AEF7C6C}"/>
              </a:ext>
            </a:extLst>
          </p:cNvPr>
          <p:cNvSpPr txBox="1"/>
          <p:nvPr/>
        </p:nvSpPr>
        <p:spPr>
          <a:xfrm>
            <a:off x="2895602" y="3686083"/>
            <a:ext cx="3352798" cy="357054"/>
          </a:xfrm>
          <a:prstGeom prst="roundRect">
            <a:avLst>
              <a:gd name="adj" fmla="val 50000"/>
            </a:avLst>
          </a:prstGeom>
          <a:solidFill>
            <a:schemeClr val="accent1"/>
          </a:solidFill>
          <a:ln>
            <a:noFill/>
          </a:ln>
        </p:spPr>
        <p:txBody>
          <a:bodyPr wrap="square" rtlCol="0" anchor="ctr">
            <a:spAutoFit/>
          </a:bodyPr>
          <a:lstStyle/>
          <a:p>
            <a:pPr algn="ctr"/>
            <a:r>
              <a:rPr lang="en-US" sz="1050" dirty="0">
                <a:solidFill>
                  <a:schemeClr val="bg1"/>
                </a:solidFill>
              </a:rPr>
              <a:t>AHLA Presentation Template</a:t>
            </a:r>
          </a:p>
        </p:txBody>
      </p:sp>
      <p:sp>
        <p:nvSpPr>
          <p:cNvPr id="48" name="Rectangle 47"/>
          <p:cNvSpPr/>
          <p:nvPr/>
        </p:nvSpPr>
        <p:spPr>
          <a:xfrm>
            <a:off x="0" y="2190750"/>
            <a:ext cx="2286001" cy="13563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49" name="Rectangle 48"/>
          <p:cNvSpPr/>
          <p:nvPr/>
        </p:nvSpPr>
        <p:spPr>
          <a:xfrm>
            <a:off x="2286000" y="2190750"/>
            <a:ext cx="2286001" cy="135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50" name="Rectangle 49"/>
          <p:cNvSpPr/>
          <p:nvPr/>
        </p:nvSpPr>
        <p:spPr>
          <a:xfrm>
            <a:off x="4572000" y="2190750"/>
            <a:ext cx="2286001" cy="13563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51" name="Rectangle 50"/>
          <p:cNvSpPr/>
          <p:nvPr/>
        </p:nvSpPr>
        <p:spPr>
          <a:xfrm>
            <a:off x="6857999" y="2190750"/>
            <a:ext cx="2286001" cy="13563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91" name="Inhaltsplatzhalter 4"/>
          <p:cNvSpPr txBox="1">
            <a:spLocks/>
          </p:cNvSpPr>
          <p:nvPr/>
        </p:nvSpPr>
        <p:spPr>
          <a:xfrm>
            <a:off x="2638570" y="2718392"/>
            <a:ext cx="1580861"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92" name="Inhaltsplatzhalter 4"/>
          <p:cNvSpPr txBox="1">
            <a:spLocks/>
          </p:cNvSpPr>
          <p:nvPr/>
        </p:nvSpPr>
        <p:spPr>
          <a:xfrm>
            <a:off x="4924570" y="2718392"/>
            <a:ext cx="1580861"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93" name="Inhaltsplatzhalter 4"/>
          <p:cNvSpPr txBox="1">
            <a:spLocks/>
          </p:cNvSpPr>
          <p:nvPr/>
        </p:nvSpPr>
        <p:spPr>
          <a:xfrm>
            <a:off x="7210569" y="2718392"/>
            <a:ext cx="1580861"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90" name="Inhaltsplatzhalter 4"/>
          <p:cNvSpPr txBox="1">
            <a:spLocks/>
          </p:cNvSpPr>
          <p:nvPr/>
        </p:nvSpPr>
        <p:spPr>
          <a:xfrm>
            <a:off x="352570" y="2718392"/>
            <a:ext cx="1580861"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Element Title Here</a:t>
            </a:r>
            <a:br>
              <a:rPr lang="en-US" sz="1600">
                <a:latin typeface="+mn-lt"/>
              </a:rPr>
            </a:br>
            <a:r>
              <a:rPr lang="en-US" sz="1000">
                <a:latin typeface="+mn-lt"/>
              </a:rPr>
              <a:t>This is a sample text. You simply add your own .</a:t>
            </a:r>
          </a:p>
        </p:txBody>
      </p:sp>
      <p:sp>
        <p:nvSpPr>
          <p:cNvPr id="2" name="Picture Placeholder 1"/>
          <p:cNvSpPr>
            <a:spLocks noGrp="1"/>
          </p:cNvSpPr>
          <p:nvPr>
            <p:ph type="pic" sz="quarter" idx="38"/>
          </p:nvPr>
        </p:nvSpPr>
        <p:spPr>
          <a:xfrm>
            <a:off x="-1" y="0"/>
            <a:ext cx="9144001" cy="2190750"/>
          </a:xfrm>
        </p:spPr>
      </p:sp>
    </p:spTree>
    <p:extLst>
      <p:ext uri="{BB962C8B-B14F-4D97-AF65-F5344CB8AC3E}">
        <p14:creationId xmlns:p14="http://schemas.microsoft.com/office/powerpoint/2010/main" val="32262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BB8BAB-7148-5C48-BA9A-51889B6D5C6E}"/>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2114550"/>
            <a:ext cx="8727312" cy="830997"/>
          </a:xfrm>
          <a:prstGeom prst="rect">
            <a:avLst/>
          </a:prstGeom>
          <a:noFill/>
        </p:spPr>
        <p:txBody>
          <a:bodyPr wrap="square" lIns="0" tIns="0" rIns="0" bIns="0" rtlCol="0" anchor="ctr">
            <a:spAutoFit/>
          </a:bodyPr>
          <a:lstStyle/>
          <a:p>
            <a:pPr algn="ctr">
              <a:spcAft>
                <a:spcPts val="600"/>
              </a:spcAft>
            </a:pPr>
            <a:r>
              <a:rPr lang="en-US" sz="5400" b="1" dirty="0">
                <a:solidFill>
                  <a:schemeClr val="bg1"/>
                </a:solidFill>
              </a:rPr>
              <a:t>TEXT HEAVY SLIDES</a:t>
            </a:r>
          </a:p>
        </p:txBody>
      </p:sp>
      <p:grpSp>
        <p:nvGrpSpPr>
          <p:cNvPr id="12" name="Group 11"/>
          <p:cNvGrpSpPr/>
          <p:nvPr/>
        </p:nvGrpSpPr>
        <p:grpSpPr>
          <a:xfrm>
            <a:off x="4273852" y="3375583"/>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929565"/>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210902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453EC0-508A-E942-87EF-4A5FA2B6E954}"/>
              </a:ext>
            </a:extLst>
          </p:cNvPr>
          <p:cNvSpPr/>
          <p:nvPr/>
        </p:nvSpPr>
        <p:spPr>
          <a:xfrm>
            <a:off x="601015" y="1449572"/>
            <a:ext cx="7798732" cy="4308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3">
            <a:extLst>
              <a:ext uri="{FF2B5EF4-FFF2-40B4-BE49-F238E27FC236}">
                <a16:creationId xmlns:a16="http://schemas.microsoft.com/office/drawing/2014/main" id="{60A1AA50-ECE7-2D44-99E3-FC3E77F4D41B}"/>
              </a:ext>
            </a:extLst>
          </p:cNvPr>
          <p:cNvSpPr txBox="1"/>
          <p:nvPr/>
        </p:nvSpPr>
        <p:spPr>
          <a:xfrm>
            <a:off x="744253" y="1557293"/>
            <a:ext cx="5410200" cy="215444"/>
          </a:xfrm>
          <a:prstGeom prst="rect">
            <a:avLst/>
          </a:prstGeom>
          <a:noFill/>
        </p:spPr>
        <p:txBody>
          <a:bodyPr wrap="square" lIns="0" tIns="0" rIns="0" bIns="0" rtlCol="0" anchor="ctr">
            <a:spAutoFit/>
          </a:bodyPr>
          <a:lstStyle/>
          <a:p>
            <a:r>
              <a:rPr lang="en-US" sz="1400" dirty="0">
                <a:solidFill>
                  <a:schemeClr val="tx2"/>
                </a:solidFill>
                <a:latin typeface="+mj-lt"/>
              </a:rPr>
              <a:t>Your Subhead Here</a:t>
            </a:r>
          </a:p>
        </p:txBody>
      </p:sp>
      <p:sp>
        <p:nvSpPr>
          <p:cNvPr id="4" name="Rectangle 3">
            <a:extLst>
              <a:ext uri="{FF2B5EF4-FFF2-40B4-BE49-F238E27FC236}">
                <a16:creationId xmlns:a16="http://schemas.microsoft.com/office/drawing/2014/main" id="{96D05D92-69EC-DE42-A184-7068DB3C247E}"/>
              </a:ext>
            </a:extLst>
          </p:cNvPr>
          <p:cNvSpPr/>
          <p:nvPr/>
        </p:nvSpPr>
        <p:spPr>
          <a:xfrm>
            <a:off x="601016" y="514350"/>
            <a:ext cx="5571184" cy="430887"/>
          </a:xfrm>
          <a:prstGeom prst="rect">
            <a:avLst/>
          </a:prstGeom>
        </p:spPr>
        <p:txBody>
          <a:bodyPr wrap="square" lIns="0" tIns="0" rIns="0" bIns="0" anchor="ctr">
            <a:spAutoFit/>
          </a:bodyPr>
          <a:lstStyle/>
          <a:p>
            <a:r>
              <a:rPr lang="en-US" sz="2800" dirty="0">
                <a:solidFill>
                  <a:schemeClr val="tx2"/>
                </a:solidFill>
              </a:rPr>
              <a:t>Header Here</a:t>
            </a:r>
          </a:p>
        </p:txBody>
      </p:sp>
      <p:grpSp>
        <p:nvGrpSpPr>
          <p:cNvPr id="5" name="Group 4">
            <a:extLst>
              <a:ext uri="{FF2B5EF4-FFF2-40B4-BE49-F238E27FC236}">
                <a16:creationId xmlns:a16="http://schemas.microsoft.com/office/drawing/2014/main" id="{D7C676B3-8B95-E541-9E23-53D9C35FCBEB}"/>
              </a:ext>
            </a:extLst>
          </p:cNvPr>
          <p:cNvGrpSpPr/>
          <p:nvPr/>
        </p:nvGrpSpPr>
        <p:grpSpPr>
          <a:xfrm>
            <a:off x="601016" y="1161602"/>
            <a:ext cx="611474" cy="60898"/>
            <a:chOff x="411511" y="4318417"/>
            <a:chExt cx="611474" cy="60898"/>
          </a:xfrm>
        </p:grpSpPr>
        <p:sp>
          <p:nvSpPr>
            <p:cNvPr id="6" name="Oval 13">
              <a:extLst>
                <a:ext uri="{FF2B5EF4-FFF2-40B4-BE49-F238E27FC236}">
                  <a16:creationId xmlns:a16="http://schemas.microsoft.com/office/drawing/2014/main" id="{09814ED5-6B4A-7645-80B1-16B24207C5EA}"/>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76EDFE0F-ECF2-934F-A955-0A0C33F55FA5}"/>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B202221B-B236-E145-A1B9-9721AD473486}"/>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03577BB1-ACDE-5B42-8AFB-2765012CE82F}"/>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83DA24FF-82DC-494B-A242-5CB90CF8CED5}"/>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D2306530-CA96-8D43-BD64-221918AC53D5}"/>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43089C54-93D0-2D4D-97AD-7DC538631B94}"/>
              </a:ext>
            </a:extLst>
          </p:cNvPr>
          <p:cNvSpPr/>
          <p:nvPr/>
        </p:nvSpPr>
        <p:spPr>
          <a:xfrm>
            <a:off x="601016" y="1988180"/>
            <a:ext cx="7095184" cy="2769989"/>
          </a:xfrm>
          <a:prstGeom prst="rect">
            <a:avLst/>
          </a:prstGeom>
        </p:spPr>
        <p:txBody>
          <a:bodyPr wrap="square" numCol="1" spcCol="274320">
            <a:spAutoFit/>
          </a:bodyPr>
          <a:lstStyle/>
          <a:p>
            <a:pPr marL="171450" indent="-171450">
              <a:spcAft>
                <a:spcPts val="600"/>
              </a:spcAft>
              <a:buFont typeface="Arial" panose="020B0604020202020204" pitchFamily="34" charset="0"/>
              <a:buChar char="•"/>
            </a:pP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Liqui </a:t>
            </a: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a:t>
            </a:r>
          </a:p>
          <a:p>
            <a:pPr marL="742950" lvl="1" indent="-285750">
              <a:spcAft>
                <a:spcPts val="600"/>
              </a:spcAft>
              <a:buFont typeface="Courier New" panose="02070309020205020404" pitchFamily="49" charset="0"/>
              <a:buChar char="o"/>
            </a:pPr>
            <a:r>
              <a:rPr lang="en-US" sz="1200" dirty="0" err="1">
                <a:solidFill>
                  <a:schemeClr val="tx1">
                    <a:lumMod val="75000"/>
                    <a:lumOff val="25000"/>
                  </a:schemeClr>
                </a:solidFill>
              </a:rPr>
              <a: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a:t>
            </a:r>
          </a:p>
          <a:p>
            <a:pPr marL="742950" lvl="1" indent="-285750">
              <a:spcAft>
                <a:spcPts val="600"/>
              </a:spcAft>
              <a:buFont typeface="Courier New" panose="02070309020205020404" pitchFamily="49" charset="0"/>
              <a:buChar char="o"/>
            </a:pPr>
            <a:r>
              <a:rPr lang="en-US" sz="1200" dirty="0">
                <a:solidFill>
                  <a:schemeClr val="tx1">
                    <a:lumMod val="75000"/>
                    <a:lumOff val="25000"/>
                  </a:schemeClr>
                </a:solidFill>
              </a:rPr>
              <a:t>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 </a:t>
            </a:r>
            <a:r>
              <a:rPr lang="en-US" sz="1200" dirty="0" err="1">
                <a:solidFill>
                  <a:schemeClr val="tx1">
                    <a:lumMod val="75000"/>
                    <a:lumOff val="25000"/>
                  </a:schemeClr>
                </a:solidFill>
              </a:rPr>
              <a:t>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r>
              <a:rPr lang="en-US" sz="1200" dirty="0" err="1">
                <a:solidFill>
                  <a:schemeClr val="tx1">
                    <a:lumMod val="75000"/>
                    <a:lumOff val="25000"/>
                  </a:schemeClr>
                </a:solidFill>
              </a:rPr>
              <a:t>Ilique</a:t>
            </a:r>
            <a:r>
              <a:rPr lang="en-US" sz="1200" dirty="0">
                <a:solidFill>
                  <a:schemeClr val="tx1">
                    <a:lumMod val="75000"/>
                    <a:lumOff val="25000"/>
                  </a:schemeClr>
                </a:solidFill>
              </a:rPr>
              <a:t> </a:t>
            </a:r>
            <a:r>
              <a:rPr lang="en-US" sz="1200" dirty="0" err="1">
                <a:solidFill>
                  <a:schemeClr val="tx1">
                    <a:lumMod val="75000"/>
                    <a:lumOff val="25000"/>
                  </a:schemeClr>
                </a:solidFill>
              </a:rPr>
              <a:t>liqui</a:t>
            </a:r>
            <a:r>
              <a:rPr lang="en-US" sz="1200" dirty="0">
                <a:solidFill>
                  <a:schemeClr val="tx1">
                    <a:lumMod val="75000"/>
                    <a:lumOff val="25000"/>
                  </a:schemeClr>
                </a:solidFill>
              </a:rPr>
              <a:t> </a:t>
            </a: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 </a:t>
            </a:r>
            <a:r>
              <a:rPr lang="en-US" sz="1200" dirty="0" err="1">
                <a:solidFill>
                  <a:schemeClr val="tx1">
                    <a:lumMod val="75000"/>
                    <a:lumOff val="25000"/>
                  </a:schemeClr>
                </a:solidFill>
              </a:rPr>
              <a:t>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 </a:t>
            </a:r>
            <a:r>
              <a:rPr lang="en-US" sz="1200" dirty="0" err="1">
                <a:solidFill>
                  <a:schemeClr val="tx1">
                    <a:lumMod val="75000"/>
                    <a:lumOff val="25000"/>
                  </a:schemeClr>
                </a:solidFill>
              </a:rPr>
              <a:t>vendis</a:t>
            </a:r>
            <a:r>
              <a:rPr lang="en-US" sz="1200" dirty="0">
                <a:solidFill>
                  <a:schemeClr val="tx1">
                    <a:lumMod val="75000"/>
                    <a:lumOff val="25000"/>
                  </a:schemeClr>
                </a:solidFill>
              </a:rPr>
              <a:t> </a:t>
            </a:r>
            <a:r>
              <a:rPr lang="en-US" sz="1200" dirty="0" err="1">
                <a:solidFill>
                  <a:schemeClr val="tx1">
                    <a:lumMod val="75000"/>
                    <a:lumOff val="25000"/>
                  </a:schemeClr>
                </a:solidFill>
              </a:rPr>
              <a:t>modipsant</a:t>
            </a:r>
            <a:r>
              <a:rPr lang="en-US" sz="1200" dirty="0">
                <a:solidFill>
                  <a:schemeClr val="tx1">
                    <a:lumMod val="75000"/>
                    <a:lumOff val="25000"/>
                  </a:schemeClr>
                </a:solidFill>
              </a:rPr>
              <a:t> </a:t>
            </a:r>
            <a:r>
              <a:rPr lang="en-US" sz="1200" dirty="0" err="1">
                <a:solidFill>
                  <a:schemeClr val="tx1">
                    <a:lumMod val="75000"/>
                    <a:lumOff val="25000"/>
                  </a:schemeClr>
                </a:solidFill>
              </a:rPr>
              <a:t>asi</a:t>
            </a:r>
            <a:r>
              <a:rPr lang="en-US" sz="1200" dirty="0">
                <a:solidFill>
                  <a:schemeClr val="tx1">
                    <a:lumMod val="75000"/>
                    <a:lumOff val="25000"/>
                  </a:schemeClr>
                </a:solidFill>
              </a:rPr>
              <a:t> </a:t>
            </a:r>
            <a:r>
              <a:rPr lang="en-US" sz="1200" dirty="0" err="1">
                <a:solidFill>
                  <a:schemeClr val="tx1">
                    <a:lumMod val="75000"/>
                    <a:lumOff val="25000"/>
                  </a:schemeClr>
                </a:solidFill>
              </a:rPr>
              <a:t>verum</a:t>
            </a:r>
            <a:r>
              <a:rPr lang="en-US" sz="1200" dirty="0">
                <a:solidFill>
                  <a:schemeClr val="tx1">
                    <a:lumMod val="75000"/>
                    <a:lumOff val="25000"/>
                  </a:schemeClr>
                </a:solidFill>
              </a:rPr>
              <a:t> </a:t>
            </a:r>
            <a:r>
              <a:rPr lang="en-US" sz="1200" dirty="0" err="1">
                <a:solidFill>
                  <a:schemeClr val="tx1">
                    <a:lumMod val="75000"/>
                    <a:lumOff val="25000"/>
                  </a:schemeClr>
                </a:solidFill>
              </a:rPr>
              <a:t>ipide</a:t>
            </a:r>
            <a:r>
              <a:rPr lang="en-US" sz="1200" dirty="0">
                <a:solidFill>
                  <a:schemeClr val="tx1">
                    <a:lumMod val="75000"/>
                    <a:lumOff val="25000"/>
                  </a:schemeClr>
                </a:solidFill>
              </a:rPr>
              <a:t> </a:t>
            </a:r>
            <a:r>
              <a:rPr lang="en-US" sz="1200" dirty="0" err="1">
                <a:solidFill>
                  <a:schemeClr val="tx1">
                    <a:lumMod val="75000"/>
                    <a:lumOff val="25000"/>
                  </a:schemeClr>
                </a:solidFill>
              </a:rPr>
              <a:t>endaectem</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981403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453EC0-508A-E942-87EF-4A5FA2B6E954}"/>
              </a:ext>
            </a:extLst>
          </p:cNvPr>
          <p:cNvSpPr/>
          <p:nvPr/>
        </p:nvSpPr>
        <p:spPr>
          <a:xfrm>
            <a:off x="601015" y="1449572"/>
            <a:ext cx="7798732" cy="4308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3">
            <a:extLst>
              <a:ext uri="{FF2B5EF4-FFF2-40B4-BE49-F238E27FC236}">
                <a16:creationId xmlns:a16="http://schemas.microsoft.com/office/drawing/2014/main" id="{60A1AA50-ECE7-2D44-99E3-FC3E77F4D41B}"/>
              </a:ext>
            </a:extLst>
          </p:cNvPr>
          <p:cNvSpPr txBox="1"/>
          <p:nvPr/>
        </p:nvSpPr>
        <p:spPr>
          <a:xfrm>
            <a:off x="744253" y="1557293"/>
            <a:ext cx="5410200" cy="215444"/>
          </a:xfrm>
          <a:prstGeom prst="rect">
            <a:avLst/>
          </a:prstGeom>
          <a:noFill/>
        </p:spPr>
        <p:txBody>
          <a:bodyPr wrap="square" lIns="0" tIns="0" rIns="0" bIns="0" rtlCol="0" anchor="ctr">
            <a:spAutoFit/>
          </a:bodyPr>
          <a:lstStyle/>
          <a:p>
            <a:r>
              <a:rPr lang="en-US" sz="1400" dirty="0">
                <a:solidFill>
                  <a:schemeClr val="tx2"/>
                </a:solidFill>
                <a:latin typeface="+mj-lt"/>
              </a:rPr>
              <a:t>Your Subhead Here</a:t>
            </a:r>
          </a:p>
        </p:txBody>
      </p:sp>
      <p:sp>
        <p:nvSpPr>
          <p:cNvPr id="4" name="Rectangle 3">
            <a:extLst>
              <a:ext uri="{FF2B5EF4-FFF2-40B4-BE49-F238E27FC236}">
                <a16:creationId xmlns:a16="http://schemas.microsoft.com/office/drawing/2014/main" id="{96D05D92-69EC-DE42-A184-7068DB3C247E}"/>
              </a:ext>
            </a:extLst>
          </p:cNvPr>
          <p:cNvSpPr/>
          <p:nvPr/>
        </p:nvSpPr>
        <p:spPr>
          <a:xfrm>
            <a:off x="601016" y="514350"/>
            <a:ext cx="5571184" cy="430887"/>
          </a:xfrm>
          <a:prstGeom prst="rect">
            <a:avLst/>
          </a:prstGeom>
        </p:spPr>
        <p:txBody>
          <a:bodyPr wrap="square" lIns="0" tIns="0" rIns="0" bIns="0" anchor="ctr">
            <a:spAutoFit/>
          </a:bodyPr>
          <a:lstStyle/>
          <a:p>
            <a:r>
              <a:rPr lang="en-US" sz="2800" dirty="0">
                <a:solidFill>
                  <a:schemeClr val="tx2"/>
                </a:solidFill>
              </a:rPr>
              <a:t>Header Here</a:t>
            </a:r>
          </a:p>
        </p:txBody>
      </p:sp>
      <p:grpSp>
        <p:nvGrpSpPr>
          <p:cNvPr id="5" name="Group 4">
            <a:extLst>
              <a:ext uri="{FF2B5EF4-FFF2-40B4-BE49-F238E27FC236}">
                <a16:creationId xmlns:a16="http://schemas.microsoft.com/office/drawing/2014/main" id="{D7C676B3-8B95-E541-9E23-53D9C35FCBEB}"/>
              </a:ext>
            </a:extLst>
          </p:cNvPr>
          <p:cNvGrpSpPr/>
          <p:nvPr/>
        </p:nvGrpSpPr>
        <p:grpSpPr>
          <a:xfrm>
            <a:off x="601016" y="1161602"/>
            <a:ext cx="611474" cy="60898"/>
            <a:chOff x="411511" y="4318417"/>
            <a:chExt cx="611474" cy="60898"/>
          </a:xfrm>
        </p:grpSpPr>
        <p:sp>
          <p:nvSpPr>
            <p:cNvPr id="6" name="Oval 13">
              <a:extLst>
                <a:ext uri="{FF2B5EF4-FFF2-40B4-BE49-F238E27FC236}">
                  <a16:creationId xmlns:a16="http://schemas.microsoft.com/office/drawing/2014/main" id="{09814ED5-6B4A-7645-80B1-16B24207C5EA}"/>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76EDFE0F-ECF2-934F-A955-0A0C33F55FA5}"/>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B202221B-B236-E145-A1B9-9721AD473486}"/>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03577BB1-ACDE-5B42-8AFB-2765012CE82F}"/>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83DA24FF-82DC-494B-A242-5CB90CF8CED5}"/>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D2306530-CA96-8D43-BD64-221918AC53D5}"/>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43089C54-93D0-2D4D-97AD-7DC538631B94}"/>
              </a:ext>
            </a:extLst>
          </p:cNvPr>
          <p:cNvSpPr/>
          <p:nvPr/>
        </p:nvSpPr>
        <p:spPr>
          <a:xfrm>
            <a:off x="601016" y="1988180"/>
            <a:ext cx="7095184" cy="2877711"/>
          </a:xfrm>
          <a:prstGeom prst="rect">
            <a:avLst/>
          </a:prstGeom>
        </p:spPr>
        <p:txBody>
          <a:bodyPr wrap="square" numCol="2" spcCol="274320">
            <a:spAutoFit/>
          </a:bodyPr>
          <a:lstStyle/>
          <a:p>
            <a:pPr marL="171450" indent="-171450">
              <a:spcAft>
                <a:spcPts val="600"/>
              </a:spcAft>
              <a:buFont typeface="Arial" panose="020B0604020202020204" pitchFamily="34" charset="0"/>
              <a:buChar char="•"/>
            </a:pP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Liqui </a:t>
            </a: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a:t>
            </a:r>
          </a:p>
          <a:p>
            <a:pPr marL="742950" lvl="1" indent="-285750">
              <a:spcAft>
                <a:spcPts val="600"/>
              </a:spcAft>
              <a:buFont typeface="Courier New" panose="02070309020205020404" pitchFamily="49" charset="0"/>
              <a:buChar char="o"/>
            </a:pPr>
            <a:r>
              <a:rPr lang="en-US" sz="1200" dirty="0" err="1">
                <a:solidFill>
                  <a:schemeClr val="tx1">
                    <a:lumMod val="75000"/>
                    <a:lumOff val="25000"/>
                  </a:schemeClr>
                </a:solidFill>
              </a:rPr>
              <a: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a:t>
            </a:r>
          </a:p>
          <a:p>
            <a:pPr marL="742950" lvl="1" indent="-285750">
              <a:spcAft>
                <a:spcPts val="600"/>
              </a:spcAft>
              <a:buFont typeface="Courier New" panose="02070309020205020404" pitchFamily="49" charset="0"/>
              <a:buChar char="o"/>
            </a:pPr>
            <a:r>
              <a:rPr lang="en-US" sz="1200" dirty="0">
                <a:solidFill>
                  <a:schemeClr val="tx1">
                    <a:lumMod val="75000"/>
                    <a:lumOff val="25000"/>
                  </a:schemeClr>
                </a:solidFill>
              </a:rPr>
              <a:t>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 </a:t>
            </a:r>
            <a:r>
              <a:rPr lang="en-US" sz="1200" dirty="0" err="1">
                <a:solidFill>
                  <a:schemeClr val="tx1">
                    <a:lumMod val="75000"/>
                    <a:lumOff val="25000"/>
                  </a:schemeClr>
                </a:solidFill>
              </a:rPr>
              <a:t>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r>
              <a:rPr lang="en-US" sz="1200" dirty="0" err="1">
                <a:solidFill>
                  <a:schemeClr val="tx1">
                    <a:lumMod val="75000"/>
                    <a:lumOff val="25000"/>
                  </a:schemeClr>
                </a:solidFill>
              </a:rPr>
              <a:t>Ilique</a:t>
            </a:r>
            <a:r>
              <a:rPr lang="en-US" sz="1200" dirty="0">
                <a:solidFill>
                  <a:schemeClr val="tx1">
                    <a:lumMod val="75000"/>
                    <a:lumOff val="25000"/>
                  </a:schemeClr>
                </a:solidFill>
              </a:rPr>
              <a:t> </a:t>
            </a:r>
            <a:r>
              <a:rPr lang="en-US" sz="1200" dirty="0" err="1">
                <a:solidFill>
                  <a:schemeClr val="tx1">
                    <a:lumMod val="75000"/>
                    <a:lumOff val="25000"/>
                  </a:schemeClr>
                </a:solidFill>
              </a:rPr>
              <a:t>liqui</a:t>
            </a:r>
            <a:r>
              <a:rPr lang="en-US" sz="1200" dirty="0">
                <a:solidFill>
                  <a:schemeClr val="tx1">
                    <a:lumMod val="75000"/>
                    <a:lumOff val="25000"/>
                  </a:schemeClr>
                </a:solidFill>
              </a:rPr>
              <a:t> </a:t>
            </a: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 </a:t>
            </a:r>
            <a:r>
              <a:rPr lang="en-US" sz="1200" dirty="0" err="1">
                <a:solidFill>
                  <a:schemeClr val="tx1">
                    <a:lumMod val="75000"/>
                    <a:lumOff val="25000"/>
                  </a:schemeClr>
                </a:solidFill>
              </a:rPr>
              <a:t>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 </a:t>
            </a:r>
            <a:r>
              <a:rPr lang="en-US" sz="1200" dirty="0" err="1">
                <a:solidFill>
                  <a:schemeClr val="tx1">
                    <a:lumMod val="75000"/>
                    <a:lumOff val="25000"/>
                  </a:schemeClr>
                </a:solidFill>
              </a:rPr>
              <a:t>vendis</a:t>
            </a:r>
            <a:r>
              <a:rPr lang="en-US" sz="1200" dirty="0">
                <a:solidFill>
                  <a:schemeClr val="tx1">
                    <a:lumMod val="75000"/>
                    <a:lumOff val="25000"/>
                  </a:schemeClr>
                </a:solidFill>
              </a:rPr>
              <a:t> </a:t>
            </a:r>
            <a:r>
              <a:rPr lang="en-US" sz="1200" dirty="0" err="1">
                <a:solidFill>
                  <a:schemeClr val="tx1">
                    <a:lumMod val="75000"/>
                    <a:lumOff val="25000"/>
                  </a:schemeClr>
                </a:solidFill>
              </a:rPr>
              <a:t>modipsant</a:t>
            </a:r>
            <a:r>
              <a:rPr lang="en-US" sz="1200" dirty="0">
                <a:solidFill>
                  <a:schemeClr val="tx1">
                    <a:lumMod val="75000"/>
                    <a:lumOff val="25000"/>
                  </a:schemeClr>
                </a:solidFill>
              </a:rPr>
              <a:t> </a:t>
            </a:r>
            <a:r>
              <a:rPr lang="en-US" sz="1200" dirty="0" err="1">
                <a:solidFill>
                  <a:schemeClr val="tx1">
                    <a:lumMod val="75000"/>
                    <a:lumOff val="25000"/>
                  </a:schemeClr>
                </a:solidFill>
              </a:rPr>
              <a:t>asi</a:t>
            </a:r>
            <a:r>
              <a:rPr lang="en-US" sz="1200" dirty="0">
                <a:solidFill>
                  <a:schemeClr val="tx1">
                    <a:lumMod val="75000"/>
                    <a:lumOff val="25000"/>
                  </a:schemeClr>
                </a:solidFill>
              </a:rPr>
              <a:t> </a:t>
            </a:r>
            <a:r>
              <a:rPr lang="en-US" sz="1200" dirty="0" err="1">
                <a:solidFill>
                  <a:schemeClr val="tx1">
                    <a:lumMod val="75000"/>
                    <a:lumOff val="25000"/>
                  </a:schemeClr>
                </a:solidFill>
              </a:rPr>
              <a:t>verum</a:t>
            </a:r>
            <a:r>
              <a:rPr lang="en-US" sz="1200" dirty="0">
                <a:solidFill>
                  <a:schemeClr val="tx1">
                    <a:lumMod val="75000"/>
                    <a:lumOff val="25000"/>
                  </a:schemeClr>
                </a:solidFill>
              </a:rPr>
              <a:t> </a:t>
            </a:r>
            <a:r>
              <a:rPr lang="en-US" sz="1200" dirty="0" err="1">
                <a:solidFill>
                  <a:schemeClr val="tx1">
                    <a:lumMod val="75000"/>
                    <a:lumOff val="25000"/>
                  </a:schemeClr>
                </a:solidFill>
              </a:rPr>
              <a:t>ipide</a:t>
            </a:r>
            <a:r>
              <a:rPr lang="en-US" sz="1200" dirty="0">
                <a:solidFill>
                  <a:schemeClr val="tx1">
                    <a:lumMod val="75000"/>
                    <a:lumOff val="25000"/>
                  </a:schemeClr>
                </a:solidFill>
              </a:rPr>
              <a:t> </a:t>
            </a:r>
            <a:r>
              <a:rPr lang="en-US" sz="1200" dirty="0" err="1">
                <a:solidFill>
                  <a:schemeClr val="tx1">
                    <a:lumMod val="75000"/>
                    <a:lumOff val="25000"/>
                  </a:schemeClr>
                </a:solidFill>
              </a:rPr>
              <a:t>endaectem</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Rem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92614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D05D92-69EC-DE42-A184-7068DB3C247E}"/>
              </a:ext>
            </a:extLst>
          </p:cNvPr>
          <p:cNvSpPr/>
          <p:nvPr/>
        </p:nvSpPr>
        <p:spPr>
          <a:xfrm>
            <a:off x="601016" y="1123950"/>
            <a:ext cx="5571184" cy="430887"/>
          </a:xfrm>
          <a:prstGeom prst="rect">
            <a:avLst/>
          </a:prstGeom>
        </p:spPr>
        <p:txBody>
          <a:bodyPr wrap="square" lIns="0" tIns="0" rIns="0" bIns="0" anchor="ctr">
            <a:spAutoFit/>
          </a:bodyPr>
          <a:lstStyle/>
          <a:p>
            <a:r>
              <a:rPr lang="en-US" sz="2800" dirty="0">
                <a:solidFill>
                  <a:schemeClr val="tx2"/>
                </a:solidFill>
              </a:rPr>
              <a:t>Header Here</a:t>
            </a:r>
          </a:p>
        </p:txBody>
      </p:sp>
      <p:grpSp>
        <p:nvGrpSpPr>
          <p:cNvPr id="5" name="Group 4">
            <a:extLst>
              <a:ext uri="{FF2B5EF4-FFF2-40B4-BE49-F238E27FC236}">
                <a16:creationId xmlns:a16="http://schemas.microsoft.com/office/drawing/2014/main" id="{D7C676B3-8B95-E541-9E23-53D9C35FCBEB}"/>
              </a:ext>
            </a:extLst>
          </p:cNvPr>
          <p:cNvGrpSpPr/>
          <p:nvPr/>
        </p:nvGrpSpPr>
        <p:grpSpPr>
          <a:xfrm>
            <a:off x="601016" y="1771202"/>
            <a:ext cx="611474" cy="60898"/>
            <a:chOff x="411511" y="4318417"/>
            <a:chExt cx="611474" cy="60898"/>
          </a:xfrm>
        </p:grpSpPr>
        <p:sp>
          <p:nvSpPr>
            <p:cNvPr id="6" name="Oval 13">
              <a:extLst>
                <a:ext uri="{FF2B5EF4-FFF2-40B4-BE49-F238E27FC236}">
                  <a16:creationId xmlns:a16="http://schemas.microsoft.com/office/drawing/2014/main" id="{09814ED5-6B4A-7645-80B1-16B24207C5EA}"/>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76EDFE0F-ECF2-934F-A955-0A0C33F55FA5}"/>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B202221B-B236-E145-A1B9-9721AD473486}"/>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03577BB1-ACDE-5B42-8AFB-2765012CE82F}"/>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83DA24FF-82DC-494B-A242-5CB90CF8CED5}"/>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D2306530-CA96-8D43-BD64-221918AC53D5}"/>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43089C54-93D0-2D4D-97AD-7DC538631B94}"/>
              </a:ext>
            </a:extLst>
          </p:cNvPr>
          <p:cNvSpPr/>
          <p:nvPr/>
        </p:nvSpPr>
        <p:spPr>
          <a:xfrm>
            <a:off x="601016" y="1988180"/>
            <a:ext cx="7095184" cy="2769989"/>
          </a:xfrm>
          <a:prstGeom prst="rect">
            <a:avLst/>
          </a:prstGeom>
        </p:spPr>
        <p:txBody>
          <a:bodyPr wrap="square" numCol="1" spcCol="274320">
            <a:spAutoFit/>
          </a:bodyPr>
          <a:lstStyle/>
          <a:p>
            <a:pPr marL="171450" indent="-171450">
              <a:spcAft>
                <a:spcPts val="600"/>
              </a:spcAft>
              <a:buFont typeface="Arial" panose="020B0604020202020204" pitchFamily="34" charset="0"/>
              <a:buChar char="•"/>
            </a:pP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Liqui </a:t>
            </a: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a:t>
            </a:r>
          </a:p>
          <a:p>
            <a:pPr marL="742950" lvl="1" indent="-285750">
              <a:spcAft>
                <a:spcPts val="600"/>
              </a:spcAft>
              <a:buFont typeface="Courier New" panose="02070309020205020404" pitchFamily="49" charset="0"/>
              <a:buChar char="o"/>
            </a:pPr>
            <a:r>
              <a:rPr lang="en-US" sz="1200" dirty="0" err="1">
                <a:solidFill>
                  <a:schemeClr val="tx1">
                    <a:lumMod val="75000"/>
                    <a:lumOff val="25000"/>
                  </a:schemeClr>
                </a:solidFill>
              </a:rPr>
              <a: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a:t>
            </a:r>
          </a:p>
          <a:p>
            <a:pPr marL="742950" lvl="1" indent="-285750">
              <a:spcAft>
                <a:spcPts val="600"/>
              </a:spcAft>
              <a:buFont typeface="Courier New" panose="02070309020205020404" pitchFamily="49" charset="0"/>
              <a:buChar char="o"/>
            </a:pPr>
            <a:r>
              <a:rPr lang="en-US" sz="1200" dirty="0">
                <a:solidFill>
                  <a:schemeClr val="tx1">
                    <a:lumMod val="75000"/>
                    <a:lumOff val="25000"/>
                  </a:schemeClr>
                </a:solidFill>
              </a:rPr>
              <a:t>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 </a:t>
            </a:r>
            <a:r>
              <a:rPr lang="en-US" sz="1200" dirty="0" err="1">
                <a:solidFill>
                  <a:schemeClr val="tx1">
                    <a:lumMod val="75000"/>
                    <a:lumOff val="25000"/>
                  </a:schemeClr>
                </a:solidFill>
              </a:rPr>
              <a:t>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r>
              <a:rPr lang="en-US" sz="1200" dirty="0" err="1">
                <a:solidFill>
                  <a:schemeClr val="tx1">
                    <a:lumMod val="75000"/>
                    <a:lumOff val="25000"/>
                  </a:schemeClr>
                </a:solidFill>
              </a:rPr>
              <a:t>Ilique</a:t>
            </a:r>
            <a:r>
              <a:rPr lang="en-US" sz="1200" dirty="0">
                <a:solidFill>
                  <a:schemeClr val="tx1">
                    <a:lumMod val="75000"/>
                    <a:lumOff val="25000"/>
                  </a:schemeClr>
                </a:solidFill>
              </a:rPr>
              <a:t> </a:t>
            </a:r>
            <a:r>
              <a:rPr lang="en-US" sz="1200" dirty="0" err="1">
                <a:solidFill>
                  <a:schemeClr val="tx1">
                    <a:lumMod val="75000"/>
                    <a:lumOff val="25000"/>
                  </a:schemeClr>
                </a:solidFill>
              </a:rPr>
              <a:t>liqui</a:t>
            </a:r>
            <a:r>
              <a:rPr lang="en-US" sz="1200" dirty="0">
                <a:solidFill>
                  <a:schemeClr val="tx1">
                    <a:lumMod val="75000"/>
                    <a:lumOff val="25000"/>
                  </a:schemeClr>
                </a:solidFill>
              </a:rPr>
              <a:t> </a:t>
            </a: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 </a:t>
            </a:r>
            <a:r>
              <a:rPr lang="en-US" sz="1200" dirty="0" err="1">
                <a:solidFill>
                  <a:schemeClr val="tx1">
                    <a:lumMod val="75000"/>
                    <a:lumOff val="25000"/>
                  </a:schemeClr>
                </a:solidFill>
              </a:rPr>
              <a:t>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 </a:t>
            </a:r>
            <a:r>
              <a:rPr lang="en-US" sz="1200" dirty="0" err="1">
                <a:solidFill>
                  <a:schemeClr val="tx1">
                    <a:lumMod val="75000"/>
                    <a:lumOff val="25000"/>
                  </a:schemeClr>
                </a:solidFill>
              </a:rPr>
              <a:t>vendis</a:t>
            </a:r>
            <a:r>
              <a:rPr lang="en-US" sz="1200" dirty="0">
                <a:solidFill>
                  <a:schemeClr val="tx1">
                    <a:lumMod val="75000"/>
                    <a:lumOff val="25000"/>
                  </a:schemeClr>
                </a:solidFill>
              </a:rPr>
              <a:t> </a:t>
            </a:r>
            <a:r>
              <a:rPr lang="en-US" sz="1200" dirty="0" err="1">
                <a:solidFill>
                  <a:schemeClr val="tx1">
                    <a:lumMod val="75000"/>
                    <a:lumOff val="25000"/>
                  </a:schemeClr>
                </a:solidFill>
              </a:rPr>
              <a:t>modipsant</a:t>
            </a:r>
            <a:r>
              <a:rPr lang="en-US" sz="1200" dirty="0">
                <a:solidFill>
                  <a:schemeClr val="tx1">
                    <a:lumMod val="75000"/>
                    <a:lumOff val="25000"/>
                  </a:schemeClr>
                </a:solidFill>
              </a:rPr>
              <a:t> </a:t>
            </a:r>
            <a:r>
              <a:rPr lang="en-US" sz="1200" dirty="0" err="1">
                <a:solidFill>
                  <a:schemeClr val="tx1">
                    <a:lumMod val="75000"/>
                    <a:lumOff val="25000"/>
                  </a:schemeClr>
                </a:solidFill>
              </a:rPr>
              <a:t>asi</a:t>
            </a:r>
            <a:r>
              <a:rPr lang="en-US" sz="1200" dirty="0">
                <a:solidFill>
                  <a:schemeClr val="tx1">
                    <a:lumMod val="75000"/>
                    <a:lumOff val="25000"/>
                  </a:schemeClr>
                </a:solidFill>
              </a:rPr>
              <a:t> </a:t>
            </a:r>
            <a:r>
              <a:rPr lang="en-US" sz="1200" dirty="0" err="1">
                <a:solidFill>
                  <a:schemeClr val="tx1">
                    <a:lumMod val="75000"/>
                    <a:lumOff val="25000"/>
                  </a:schemeClr>
                </a:solidFill>
              </a:rPr>
              <a:t>verum</a:t>
            </a:r>
            <a:r>
              <a:rPr lang="en-US" sz="1200" dirty="0">
                <a:solidFill>
                  <a:schemeClr val="tx1">
                    <a:lumMod val="75000"/>
                    <a:lumOff val="25000"/>
                  </a:schemeClr>
                </a:solidFill>
              </a:rPr>
              <a:t> </a:t>
            </a:r>
            <a:r>
              <a:rPr lang="en-US" sz="1200" dirty="0" err="1">
                <a:solidFill>
                  <a:schemeClr val="tx1">
                    <a:lumMod val="75000"/>
                    <a:lumOff val="25000"/>
                  </a:schemeClr>
                </a:solidFill>
              </a:rPr>
              <a:t>ipide</a:t>
            </a:r>
            <a:r>
              <a:rPr lang="en-US" sz="1200" dirty="0">
                <a:solidFill>
                  <a:schemeClr val="tx1">
                    <a:lumMod val="75000"/>
                    <a:lumOff val="25000"/>
                  </a:schemeClr>
                </a:solidFill>
              </a:rPr>
              <a:t> </a:t>
            </a:r>
            <a:r>
              <a:rPr lang="en-US" sz="1200" dirty="0" err="1">
                <a:solidFill>
                  <a:schemeClr val="tx1">
                    <a:lumMod val="75000"/>
                    <a:lumOff val="25000"/>
                  </a:schemeClr>
                </a:solidFill>
              </a:rPr>
              <a:t>endaectem</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551618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D05D92-69EC-DE42-A184-7068DB3C247E}"/>
              </a:ext>
            </a:extLst>
          </p:cNvPr>
          <p:cNvSpPr/>
          <p:nvPr/>
        </p:nvSpPr>
        <p:spPr>
          <a:xfrm>
            <a:off x="601016" y="1123950"/>
            <a:ext cx="5571184" cy="430887"/>
          </a:xfrm>
          <a:prstGeom prst="rect">
            <a:avLst/>
          </a:prstGeom>
        </p:spPr>
        <p:txBody>
          <a:bodyPr wrap="square" lIns="0" tIns="0" rIns="0" bIns="0" anchor="ctr">
            <a:spAutoFit/>
          </a:bodyPr>
          <a:lstStyle/>
          <a:p>
            <a:r>
              <a:rPr lang="en-US" sz="2800" dirty="0">
                <a:solidFill>
                  <a:schemeClr val="tx2"/>
                </a:solidFill>
              </a:rPr>
              <a:t>Header Here</a:t>
            </a:r>
          </a:p>
        </p:txBody>
      </p:sp>
      <p:grpSp>
        <p:nvGrpSpPr>
          <p:cNvPr id="5" name="Group 4">
            <a:extLst>
              <a:ext uri="{FF2B5EF4-FFF2-40B4-BE49-F238E27FC236}">
                <a16:creationId xmlns:a16="http://schemas.microsoft.com/office/drawing/2014/main" id="{D7C676B3-8B95-E541-9E23-53D9C35FCBEB}"/>
              </a:ext>
            </a:extLst>
          </p:cNvPr>
          <p:cNvGrpSpPr/>
          <p:nvPr/>
        </p:nvGrpSpPr>
        <p:grpSpPr>
          <a:xfrm>
            <a:off x="601016" y="1771202"/>
            <a:ext cx="611474" cy="60898"/>
            <a:chOff x="411511" y="4318417"/>
            <a:chExt cx="611474" cy="60898"/>
          </a:xfrm>
        </p:grpSpPr>
        <p:sp>
          <p:nvSpPr>
            <p:cNvPr id="6" name="Oval 13">
              <a:extLst>
                <a:ext uri="{FF2B5EF4-FFF2-40B4-BE49-F238E27FC236}">
                  <a16:creationId xmlns:a16="http://schemas.microsoft.com/office/drawing/2014/main" id="{09814ED5-6B4A-7645-80B1-16B24207C5EA}"/>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76EDFE0F-ECF2-934F-A955-0A0C33F55FA5}"/>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B202221B-B236-E145-A1B9-9721AD473486}"/>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03577BB1-ACDE-5B42-8AFB-2765012CE82F}"/>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83DA24FF-82DC-494B-A242-5CB90CF8CED5}"/>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D2306530-CA96-8D43-BD64-221918AC53D5}"/>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43089C54-93D0-2D4D-97AD-7DC538631B94}"/>
              </a:ext>
            </a:extLst>
          </p:cNvPr>
          <p:cNvSpPr/>
          <p:nvPr/>
        </p:nvSpPr>
        <p:spPr>
          <a:xfrm>
            <a:off x="601016" y="1988180"/>
            <a:ext cx="7095184" cy="2877711"/>
          </a:xfrm>
          <a:prstGeom prst="rect">
            <a:avLst/>
          </a:prstGeom>
        </p:spPr>
        <p:txBody>
          <a:bodyPr wrap="square" numCol="2" spcCol="274320">
            <a:spAutoFit/>
          </a:bodyPr>
          <a:lstStyle/>
          <a:p>
            <a:pPr marL="171450" indent="-171450">
              <a:spcAft>
                <a:spcPts val="600"/>
              </a:spcAft>
              <a:buFont typeface="Arial" panose="020B0604020202020204" pitchFamily="34" charset="0"/>
              <a:buChar char="•"/>
            </a:pP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Liqui </a:t>
            </a: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a:t>
            </a:r>
          </a:p>
          <a:p>
            <a:pPr marL="742950" lvl="1" indent="-285750">
              <a:spcAft>
                <a:spcPts val="600"/>
              </a:spcAft>
              <a:buFont typeface="Courier New" panose="02070309020205020404" pitchFamily="49" charset="0"/>
              <a:buChar char="o"/>
            </a:pPr>
            <a:r>
              <a:rPr lang="en-US" sz="1200" dirty="0" err="1">
                <a:solidFill>
                  <a:schemeClr val="tx1">
                    <a:lumMod val="75000"/>
                    <a:lumOff val="25000"/>
                  </a:schemeClr>
                </a:solidFill>
              </a:rPr>
              <a: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a:t>
            </a:r>
          </a:p>
          <a:p>
            <a:pPr marL="742950" lvl="1" indent="-285750">
              <a:spcAft>
                <a:spcPts val="600"/>
              </a:spcAft>
              <a:buFont typeface="Courier New" panose="02070309020205020404" pitchFamily="49" charset="0"/>
              <a:buChar char="o"/>
            </a:pPr>
            <a:r>
              <a:rPr lang="en-US" sz="1200" dirty="0">
                <a:solidFill>
                  <a:schemeClr val="tx1">
                    <a:lumMod val="75000"/>
                    <a:lumOff val="25000"/>
                  </a:schemeClr>
                </a:solidFill>
              </a:rPr>
              <a:t>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 </a:t>
            </a:r>
            <a:r>
              <a:rPr lang="en-US" sz="1200" dirty="0" err="1">
                <a:solidFill>
                  <a:schemeClr val="tx1">
                    <a:lumMod val="75000"/>
                    <a:lumOff val="25000"/>
                  </a:schemeClr>
                </a:solidFill>
              </a:rPr>
              <a:t>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a:p>
            <a:pPr marL="171450" indent="-171450">
              <a:spcAft>
                <a:spcPts val="600"/>
              </a:spcAft>
              <a:buFont typeface="Arial" panose="020B0604020202020204" pitchFamily="34" charset="0"/>
              <a:buChar char="•"/>
            </a:pPr>
            <a:r>
              <a:rPr lang="en-US" sz="1200" dirty="0" err="1">
                <a:solidFill>
                  <a:schemeClr val="tx1">
                    <a:lumMod val="75000"/>
                    <a:lumOff val="25000"/>
                  </a:schemeClr>
                </a:solidFill>
              </a:rPr>
              <a:t>Ilique</a:t>
            </a:r>
            <a:r>
              <a:rPr lang="en-US" sz="1200" dirty="0">
                <a:solidFill>
                  <a:schemeClr val="tx1">
                    <a:lumMod val="75000"/>
                    <a:lumOff val="25000"/>
                  </a:schemeClr>
                </a:solidFill>
              </a:rPr>
              <a:t> </a:t>
            </a:r>
            <a:r>
              <a:rPr lang="en-US" sz="1200" dirty="0" err="1">
                <a:solidFill>
                  <a:schemeClr val="tx1">
                    <a:lumMod val="75000"/>
                    <a:lumOff val="25000"/>
                  </a:schemeClr>
                </a:solidFill>
              </a:rPr>
              <a:t>liqui</a:t>
            </a:r>
            <a:r>
              <a:rPr lang="en-US" sz="1200" dirty="0">
                <a:solidFill>
                  <a:schemeClr val="tx1">
                    <a:lumMod val="75000"/>
                    <a:lumOff val="25000"/>
                  </a:schemeClr>
                </a:solidFill>
              </a:rPr>
              <a:t> </a:t>
            </a:r>
            <a:r>
              <a:rPr lang="en-US" sz="1200" dirty="0" err="1">
                <a:solidFill>
                  <a:schemeClr val="tx1">
                    <a:lumMod val="75000"/>
                    <a:lumOff val="25000"/>
                  </a:schemeClr>
                </a:solidFill>
              </a:rPr>
              <a:t>volorpo</a:t>
            </a:r>
            <a:r>
              <a:rPr lang="en-US" sz="1200" dirty="0">
                <a:solidFill>
                  <a:schemeClr val="tx1">
                    <a:lumMod val="75000"/>
                    <a:lumOff val="25000"/>
                  </a:schemeClr>
                </a:solidFill>
              </a:rPr>
              <a:t> </a:t>
            </a:r>
            <a:r>
              <a:rPr lang="en-US" sz="1200" dirty="0" err="1">
                <a:solidFill>
                  <a:schemeClr val="tx1">
                    <a:lumMod val="75000"/>
                    <a:lumOff val="25000"/>
                  </a:schemeClr>
                </a:solidFill>
              </a:rPr>
              <a:t>remqui</a:t>
            </a:r>
            <a:r>
              <a:rPr lang="en-US" sz="1200" dirty="0">
                <a:solidFill>
                  <a:schemeClr val="tx1">
                    <a:lumMod val="75000"/>
                    <a:lumOff val="25000"/>
                  </a:schemeClr>
                </a:solidFill>
              </a:rPr>
              <a:t>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 </a:t>
            </a:r>
            <a:r>
              <a:rPr lang="en-US" sz="1200" dirty="0" err="1">
                <a:solidFill>
                  <a:schemeClr val="tx1">
                    <a:lumMod val="75000"/>
                    <a:lumOff val="25000"/>
                  </a:schemeClr>
                </a:solidFill>
              </a:rPr>
              <a:t>apedic</a:t>
            </a:r>
            <a:r>
              <a:rPr lang="en-US" sz="1200" dirty="0">
                <a:solidFill>
                  <a:schemeClr val="tx1">
                    <a:lumMod val="75000"/>
                    <a:lumOff val="25000"/>
                  </a:schemeClr>
                </a:solidFill>
              </a:rPr>
              <a:t> </a:t>
            </a:r>
            <a:r>
              <a:rPr lang="en-US" sz="1200" dirty="0" err="1">
                <a:solidFill>
                  <a:schemeClr val="tx1">
                    <a:lumMod val="75000"/>
                    <a:lumOff val="25000"/>
                  </a:schemeClr>
                </a:solidFill>
              </a:rPr>
              <a:t>tores</a:t>
            </a:r>
            <a:r>
              <a:rPr lang="en-US" sz="1200" dirty="0">
                <a:solidFill>
                  <a:schemeClr val="tx1">
                    <a:lumMod val="75000"/>
                    <a:lumOff val="25000"/>
                  </a:schemeClr>
                </a:solidFill>
              </a:rPr>
              <a:t> </a:t>
            </a:r>
            <a:r>
              <a:rPr lang="en-US" sz="1200" dirty="0" err="1">
                <a:solidFill>
                  <a:schemeClr val="tx1">
                    <a:lumMod val="75000"/>
                    <a:lumOff val="25000"/>
                  </a:schemeClr>
                </a:solidFill>
              </a:rPr>
              <a:t>experer</a:t>
            </a:r>
            <a:r>
              <a:rPr lang="en-US" sz="1200" dirty="0">
                <a:solidFill>
                  <a:schemeClr val="tx1">
                    <a:lumMod val="75000"/>
                    <a:lumOff val="25000"/>
                  </a:schemeClr>
                </a:solidFill>
              </a:rPr>
              <a:t> </a:t>
            </a:r>
            <a:r>
              <a:rPr lang="en-US" sz="1200" dirty="0" err="1">
                <a:solidFill>
                  <a:schemeClr val="tx1">
                    <a:lumMod val="75000"/>
                    <a:lumOff val="25000"/>
                  </a:schemeClr>
                </a:solidFill>
              </a:rPr>
              <a:t>rovit</a:t>
            </a:r>
            <a:r>
              <a:rPr lang="en-US" sz="1200" dirty="0">
                <a:solidFill>
                  <a:schemeClr val="tx1">
                    <a:lumMod val="75000"/>
                    <a:lumOff val="25000"/>
                  </a:schemeClr>
                </a:solidFill>
              </a:rPr>
              <a:t>, </a:t>
            </a:r>
            <a:r>
              <a:rPr lang="en-US" sz="1200" dirty="0" err="1">
                <a:solidFill>
                  <a:schemeClr val="tx1">
                    <a:lumMod val="75000"/>
                    <a:lumOff val="25000"/>
                  </a:schemeClr>
                </a:solidFill>
              </a:rPr>
              <a:t>temqui</a:t>
            </a:r>
            <a:r>
              <a:rPr lang="en-US" sz="1200" dirty="0">
                <a:solidFill>
                  <a:schemeClr val="tx1">
                    <a:lumMod val="75000"/>
                    <a:lumOff val="25000"/>
                  </a:schemeClr>
                </a:solidFill>
              </a:rPr>
              <a:t> </a:t>
            </a:r>
            <a:r>
              <a:rPr lang="en-US" sz="1200" dirty="0" err="1">
                <a:solidFill>
                  <a:schemeClr val="tx1">
                    <a:lumMod val="75000"/>
                    <a:lumOff val="25000"/>
                  </a:schemeClr>
                </a:solidFill>
              </a:rPr>
              <a:t>ut</a:t>
            </a:r>
            <a:r>
              <a:rPr lang="en-US" sz="1200" dirty="0">
                <a:solidFill>
                  <a:schemeClr val="tx1">
                    <a:lumMod val="75000"/>
                    <a:lumOff val="25000"/>
                  </a:schemeClr>
                </a:solidFill>
              </a:rPr>
              <a:t> </a:t>
            </a:r>
            <a:r>
              <a:rPr lang="en-US" sz="1200" dirty="0" err="1">
                <a:solidFill>
                  <a:schemeClr val="tx1">
                    <a:lumMod val="75000"/>
                    <a:lumOff val="25000"/>
                  </a:schemeClr>
                </a:solidFill>
              </a:rPr>
              <a:t>iumque</a:t>
            </a:r>
            <a:r>
              <a:rPr lang="en-US" sz="1200" dirty="0">
                <a:solidFill>
                  <a:schemeClr val="tx1">
                    <a:lumMod val="75000"/>
                    <a:lumOff val="25000"/>
                  </a:schemeClr>
                </a:solidFill>
              </a:rPr>
              <a:t> </a:t>
            </a:r>
            <a:r>
              <a:rPr lang="en-US" sz="1200" dirty="0" err="1">
                <a:solidFill>
                  <a:schemeClr val="tx1">
                    <a:lumMod val="75000"/>
                    <a:lumOff val="25000"/>
                  </a:schemeClr>
                </a:solidFill>
              </a:rPr>
              <a:t>ipsus</a:t>
            </a:r>
            <a:r>
              <a:rPr lang="en-US" sz="1200" dirty="0">
                <a:solidFill>
                  <a:schemeClr val="tx1">
                    <a:lumMod val="75000"/>
                    <a:lumOff val="25000"/>
                  </a:schemeClr>
                </a:solidFill>
              </a:rPr>
              <a:t> </a:t>
            </a:r>
            <a:r>
              <a:rPr lang="en-US" sz="1200" dirty="0" err="1">
                <a:solidFill>
                  <a:schemeClr val="tx1">
                    <a:lumMod val="75000"/>
                    <a:lumOff val="25000"/>
                  </a:schemeClr>
                </a:solidFill>
              </a:rPr>
              <a:t>vendis</a:t>
            </a:r>
            <a:r>
              <a:rPr lang="en-US" sz="1200" dirty="0">
                <a:solidFill>
                  <a:schemeClr val="tx1">
                    <a:lumMod val="75000"/>
                    <a:lumOff val="25000"/>
                  </a:schemeClr>
                </a:solidFill>
              </a:rPr>
              <a:t> </a:t>
            </a:r>
            <a:r>
              <a:rPr lang="en-US" sz="1200" dirty="0" err="1">
                <a:solidFill>
                  <a:schemeClr val="tx1">
                    <a:lumMod val="75000"/>
                    <a:lumOff val="25000"/>
                  </a:schemeClr>
                </a:solidFill>
              </a:rPr>
              <a:t>modipsant</a:t>
            </a:r>
            <a:r>
              <a:rPr lang="en-US" sz="1200" dirty="0">
                <a:solidFill>
                  <a:schemeClr val="tx1">
                    <a:lumMod val="75000"/>
                    <a:lumOff val="25000"/>
                  </a:schemeClr>
                </a:solidFill>
              </a:rPr>
              <a:t> </a:t>
            </a:r>
            <a:r>
              <a:rPr lang="en-US" sz="1200" dirty="0" err="1">
                <a:solidFill>
                  <a:schemeClr val="tx1">
                    <a:lumMod val="75000"/>
                    <a:lumOff val="25000"/>
                  </a:schemeClr>
                </a:solidFill>
              </a:rPr>
              <a:t>asi</a:t>
            </a:r>
            <a:r>
              <a:rPr lang="en-US" sz="1200" dirty="0">
                <a:solidFill>
                  <a:schemeClr val="tx1">
                    <a:lumMod val="75000"/>
                    <a:lumOff val="25000"/>
                  </a:schemeClr>
                </a:solidFill>
              </a:rPr>
              <a:t> </a:t>
            </a:r>
            <a:r>
              <a:rPr lang="en-US" sz="1200" dirty="0" err="1">
                <a:solidFill>
                  <a:schemeClr val="tx1">
                    <a:lumMod val="75000"/>
                    <a:lumOff val="25000"/>
                  </a:schemeClr>
                </a:solidFill>
              </a:rPr>
              <a:t>verum</a:t>
            </a:r>
            <a:r>
              <a:rPr lang="en-US" sz="1200" dirty="0">
                <a:solidFill>
                  <a:schemeClr val="tx1">
                    <a:lumMod val="75000"/>
                    <a:lumOff val="25000"/>
                  </a:schemeClr>
                </a:solidFill>
              </a:rPr>
              <a:t> </a:t>
            </a:r>
            <a:r>
              <a:rPr lang="en-US" sz="1200" dirty="0" err="1">
                <a:solidFill>
                  <a:schemeClr val="tx1">
                    <a:lumMod val="75000"/>
                    <a:lumOff val="25000"/>
                  </a:schemeClr>
                </a:solidFill>
              </a:rPr>
              <a:t>ipide</a:t>
            </a:r>
            <a:r>
              <a:rPr lang="en-US" sz="1200" dirty="0">
                <a:solidFill>
                  <a:schemeClr val="tx1">
                    <a:lumMod val="75000"/>
                    <a:lumOff val="25000"/>
                  </a:schemeClr>
                </a:solidFill>
              </a:rPr>
              <a:t> </a:t>
            </a:r>
            <a:r>
              <a:rPr lang="en-US" sz="1200" dirty="0" err="1">
                <a:solidFill>
                  <a:schemeClr val="tx1">
                    <a:lumMod val="75000"/>
                    <a:lumOff val="25000"/>
                  </a:schemeClr>
                </a:solidFill>
              </a:rPr>
              <a:t>endaectem</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r>
              <a:rPr lang="en-US" sz="1200" dirty="0">
                <a:solidFill>
                  <a:schemeClr val="tx1">
                    <a:lumMod val="75000"/>
                    <a:lumOff val="25000"/>
                  </a:schemeClr>
                </a:solidFill>
              </a:rPr>
              <a:t>Rem qui </a:t>
            </a:r>
            <a:r>
              <a:rPr lang="en-US" sz="1200" dirty="0" err="1">
                <a:solidFill>
                  <a:schemeClr val="tx1">
                    <a:lumMod val="75000"/>
                    <a:lumOff val="25000"/>
                  </a:schemeClr>
                </a:solidFill>
              </a:rPr>
              <a:t>illecatia</a:t>
            </a:r>
            <a:r>
              <a:rPr lang="en-US" sz="1200" dirty="0">
                <a:solidFill>
                  <a:schemeClr val="tx1">
                    <a:lumMod val="75000"/>
                    <a:lumOff val="25000"/>
                  </a:schemeClr>
                </a:solidFill>
              </a:rPr>
              <a:t> </a:t>
            </a:r>
            <a:r>
              <a:rPr lang="en-US" sz="1200" dirty="0" err="1">
                <a:solidFill>
                  <a:schemeClr val="tx1">
                    <a:lumMod val="75000"/>
                    <a:lumOff val="25000"/>
                  </a:schemeClr>
                </a:solidFill>
              </a:rPr>
              <a:t>siti</a:t>
            </a:r>
            <a:r>
              <a:rPr lang="en-US" sz="1200" dirty="0">
                <a:solidFill>
                  <a:schemeClr val="tx1">
                    <a:lumMod val="75000"/>
                    <a:lumOff val="25000"/>
                  </a:schemeClr>
                </a:solidFill>
              </a:rPr>
              <a:t> con </a:t>
            </a:r>
            <a:r>
              <a:rPr lang="en-US" sz="1200" dirty="0" err="1">
                <a:solidFill>
                  <a:schemeClr val="tx1">
                    <a:lumMod val="75000"/>
                    <a:lumOff val="25000"/>
                  </a:schemeClr>
                </a:solidFill>
              </a:rPr>
              <a:t>conest</a:t>
            </a:r>
            <a:r>
              <a:rPr lang="en-US" sz="1200" dirty="0">
                <a:solidFill>
                  <a:schemeClr val="tx1">
                    <a:lumMod val="75000"/>
                    <a:lumOff val="25000"/>
                  </a:schemeClr>
                </a:solidFill>
              </a:rPr>
              <a:t> quo </a:t>
            </a:r>
            <a:r>
              <a:rPr lang="en-US" sz="1200" dirty="0" err="1">
                <a:solidFill>
                  <a:schemeClr val="tx1">
                    <a:lumMod val="75000"/>
                    <a:lumOff val="25000"/>
                  </a:schemeClr>
                </a:solidFill>
              </a:rPr>
              <a:t>eum</a:t>
            </a:r>
            <a:r>
              <a:rPr lang="en-US" sz="1200" dirty="0">
                <a:solidFill>
                  <a:schemeClr val="tx1">
                    <a:lumMod val="75000"/>
                    <a:lumOff val="25000"/>
                  </a:schemeClr>
                </a:solidFill>
              </a:rPr>
              <a:t> </a:t>
            </a:r>
            <a:r>
              <a:rPr lang="en-US" sz="1200" dirty="0" err="1">
                <a:solidFill>
                  <a:schemeClr val="tx1">
                    <a:lumMod val="75000"/>
                    <a:lumOff val="25000"/>
                  </a:schemeClr>
                </a:solidFill>
              </a:rPr>
              <a:t>corrores</a:t>
            </a:r>
            <a:r>
              <a:rPr lang="en-US" sz="1200" dirty="0">
                <a:solidFill>
                  <a:schemeClr val="tx1">
                    <a:lumMod val="75000"/>
                    <a:lumOff val="25000"/>
                  </a:schemeClr>
                </a:solidFill>
              </a:rPr>
              <a:t> a </a:t>
            </a:r>
            <a:r>
              <a:rPr lang="en-US" sz="1200" dirty="0" err="1">
                <a:solidFill>
                  <a:schemeClr val="tx1">
                    <a:lumMod val="75000"/>
                    <a:lumOff val="25000"/>
                  </a:schemeClr>
                </a:solidFill>
              </a:rPr>
              <a:t>aceatem</a:t>
            </a:r>
            <a:r>
              <a:rPr lang="en-US" sz="1200" dirty="0">
                <a:solidFill>
                  <a:schemeClr val="tx1">
                    <a:lumMod val="75000"/>
                    <a:lumOff val="25000"/>
                  </a:schemeClr>
                </a:solidFill>
              </a:rPr>
              <a:t> </a:t>
            </a:r>
            <a:r>
              <a:rPr lang="en-US" sz="1200" dirty="0" err="1">
                <a:solidFill>
                  <a:schemeClr val="tx1">
                    <a:lumMod val="75000"/>
                    <a:lumOff val="25000"/>
                  </a:schemeClr>
                </a:solidFill>
              </a:rPr>
              <a:t>idicilisqui</a:t>
            </a:r>
            <a:r>
              <a:rPr lang="en-US" sz="1200" dirty="0">
                <a:solidFill>
                  <a:schemeClr val="tx1">
                    <a:lumMod val="75000"/>
                    <a:lumOff val="25000"/>
                  </a:schemeClr>
                </a:solidFill>
              </a:rPr>
              <a:t> omni re </a:t>
            </a:r>
            <a:r>
              <a:rPr lang="en-US" sz="1200" dirty="0" err="1">
                <a:solidFill>
                  <a:schemeClr val="tx1">
                    <a:lumMod val="75000"/>
                    <a:lumOff val="25000"/>
                  </a:schemeClr>
                </a:solidFill>
              </a:rPr>
              <a:t>excest</a:t>
            </a:r>
            <a:r>
              <a:rPr lang="en-US" sz="1200" dirty="0">
                <a:solidFill>
                  <a:schemeClr val="tx1">
                    <a:lumMod val="75000"/>
                    <a:lumOff val="25000"/>
                  </a:schemeClr>
                </a:solidFill>
              </a:rPr>
              <a:t> </a:t>
            </a:r>
            <a:r>
              <a:rPr lang="en-US" sz="1200" dirty="0" err="1">
                <a:solidFill>
                  <a:schemeClr val="tx1">
                    <a:lumMod val="75000"/>
                    <a:lumOff val="25000"/>
                  </a:schemeClr>
                </a:solidFill>
              </a:rPr>
              <a:t>expliqui</a:t>
            </a:r>
            <a:r>
              <a:rPr lang="en-US" sz="1200" dirty="0">
                <a:solidFill>
                  <a:schemeClr val="tx1">
                    <a:lumMod val="75000"/>
                    <a:lumOff val="25000"/>
                  </a:schemeClr>
                </a:solidFill>
              </a:rPr>
              <a:t> </a:t>
            </a:r>
            <a:r>
              <a:rPr lang="en-US" sz="1200" dirty="0" err="1">
                <a:solidFill>
                  <a:schemeClr val="tx1">
                    <a:lumMod val="75000"/>
                    <a:lumOff val="25000"/>
                  </a:schemeClr>
                </a:solidFill>
              </a:rPr>
              <a:t>berios</a:t>
            </a:r>
            <a:r>
              <a:rPr lang="en-US" sz="1200" dirty="0">
                <a:solidFill>
                  <a:schemeClr val="tx1">
                    <a:lumMod val="75000"/>
                    <a:lumOff val="25000"/>
                  </a:schemeClr>
                </a:solidFill>
              </a:rPr>
              <a:t>.</a:t>
            </a:r>
          </a:p>
          <a:p>
            <a:pPr marL="171450" indent="-171450">
              <a:spcAft>
                <a:spcPts val="600"/>
              </a:spcAft>
              <a:buFont typeface="Arial" panose="020B0604020202020204" pitchFamily="34" charset="0"/>
              <a:buChar char="•"/>
            </a:pP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38169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5143500"/>
          </a:xfrm>
          <a:prstGeom prst="rect">
            <a:avLst/>
          </a:prstGeom>
          <a:gradFill flip="none" rotWithShape="1">
            <a:gsLst>
              <a:gs pos="0">
                <a:schemeClr val="bg2"/>
              </a:gs>
              <a:gs pos="50000">
                <a:schemeClr val="bg2">
                  <a:lumMod val="40000"/>
                  <a:lumOff val="60000"/>
                </a:schemeClr>
              </a:gs>
              <a:gs pos="100000">
                <a:schemeClr val="bg2">
                  <a:lumMod val="20000"/>
                  <a:lumOff val="80000"/>
                </a:schemeClr>
              </a:gs>
            </a:gsLst>
            <a:lin ang="135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 name="Rectangle 20">
            <a:extLst>
              <a:ext uri="{FF2B5EF4-FFF2-40B4-BE49-F238E27FC236}">
                <a16:creationId xmlns:a16="http://schemas.microsoft.com/office/drawing/2014/main" id="{BCE8E407-3556-46F6-9391-1E82727AA463}"/>
              </a:ext>
            </a:extLst>
          </p:cNvPr>
          <p:cNvSpPr/>
          <p:nvPr/>
        </p:nvSpPr>
        <p:spPr>
          <a:xfrm>
            <a:off x="3521263" y="4248150"/>
            <a:ext cx="2110437" cy="276999"/>
          </a:xfrm>
          <a:prstGeom prst="rect">
            <a:avLst/>
          </a:prstGeom>
        </p:spPr>
        <p:txBody>
          <a:bodyPr wrap="square" anchor="ctr">
            <a:spAutoFit/>
          </a:bodyPr>
          <a:lstStyle/>
          <a:p>
            <a:pPr algn="ctr"/>
            <a:r>
              <a:rPr lang="en-US" sz="1200" dirty="0" err="1">
                <a:solidFill>
                  <a:schemeClr val="tx2"/>
                </a:solidFill>
                <a:latin typeface="+mj-lt"/>
              </a:rPr>
              <a:t>americanhealthlaw.org</a:t>
            </a:r>
            <a:endParaRPr lang="en-US" sz="1200" dirty="0">
              <a:solidFill>
                <a:schemeClr val="tx2"/>
              </a:solidFill>
              <a:latin typeface="+mj-lt"/>
            </a:endParaRPr>
          </a:p>
        </p:txBody>
      </p:sp>
      <p:sp>
        <p:nvSpPr>
          <p:cNvPr id="22" name="Rectangle 5"/>
          <p:cNvSpPr>
            <a:spLocks/>
          </p:cNvSpPr>
          <p:nvPr/>
        </p:nvSpPr>
        <p:spPr bwMode="auto">
          <a:xfrm>
            <a:off x="1503681" y="2744313"/>
            <a:ext cx="6136638"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r>
              <a:rPr lang="en-US" sz="3600" dirty="0">
                <a:solidFill>
                  <a:schemeClr val="tx2"/>
                </a:solidFill>
                <a:latin typeface="+mj-lt"/>
              </a:rPr>
              <a:t>Educating and Connecting the Health Law Community</a:t>
            </a:r>
            <a:endParaRPr lang="ar-IQ" dirty="0">
              <a:solidFill>
                <a:schemeClr val="tx2"/>
              </a:solidFill>
              <a:latin typeface="+mj-lt"/>
            </a:endParaRPr>
          </a:p>
        </p:txBody>
      </p:sp>
      <p:pic>
        <p:nvPicPr>
          <p:cNvPr id="3" name="Picture 2">
            <a:extLst>
              <a:ext uri="{FF2B5EF4-FFF2-40B4-BE49-F238E27FC236}">
                <a16:creationId xmlns:a16="http://schemas.microsoft.com/office/drawing/2014/main" id="{BA85988E-1DA2-F945-BC57-0B37205BB214}"/>
              </a:ext>
            </a:extLst>
          </p:cNvPr>
          <p:cNvPicPr>
            <a:picLocks noChangeAspect="1"/>
          </p:cNvPicPr>
          <p:nvPr/>
        </p:nvPicPr>
        <p:blipFill>
          <a:blip r:embed="rId3"/>
          <a:stretch>
            <a:fillRect/>
          </a:stretch>
        </p:blipFill>
        <p:spPr>
          <a:xfrm>
            <a:off x="3395218" y="895350"/>
            <a:ext cx="2232000" cy="609600"/>
          </a:xfrm>
          <a:prstGeom prst="rect">
            <a:avLst/>
          </a:prstGeom>
        </p:spPr>
      </p:pic>
    </p:spTree>
    <p:extLst>
      <p:ext uri="{BB962C8B-B14F-4D97-AF65-F5344CB8AC3E}">
        <p14:creationId xmlns:p14="http://schemas.microsoft.com/office/powerpoint/2010/main" val="426002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BB8BAB-7148-5C48-BA9A-51889B6D5C6E}"/>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2114550"/>
            <a:ext cx="8727312" cy="830997"/>
          </a:xfrm>
          <a:prstGeom prst="rect">
            <a:avLst/>
          </a:prstGeom>
          <a:noFill/>
        </p:spPr>
        <p:txBody>
          <a:bodyPr wrap="square" lIns="0" tIns="0" rIns="0" bIns="0" rtlCol="0" anchor="ctr">
            <a:spAutoFit/>
          </a:bodyPr>
          <a:lstStyle/>
          <a:p>
            <a:pPr algn="ctr">
              <a:spcAft>
                <a:spcPts val="600"/>
              </a:spcAft>
            </a:pPr>
            <a:r>
              <a:rPr lang="en-US" sz="5400" b="1" dirty="0">
                <a:solidFill>
                  <a:schemeClr val="bg1"/>
                </a:solidFill>
              </a:rPr>
              <a:t>PRESENTATION TEAM</a:t>
            </a:r>
          </a:p>
        </p:txBody>
      </p:sp>
      <p:grpSp>
        <p:nvGrpSpPr>
          <p:cNvPr id="12" name="Group 11"/>
          <p:cNvGrpSpPr/>
          <p:nvPr/>
        </p:nvGrpSpPr>
        <p:grpSpPr>
          <a:xfrm>
            <a:off x="4273852" y="3375583"/>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929565"/>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179552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1068917" y="1173481"/>
            <a:ext cx="1955799" cy="3249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119" name="Rectangle 118"/>
          <p:cNvSpPr/>
          <p:nvPr/>
        </p:nvSpPr>
        <p:spPr>
          <a:xfrm>
            <a:off x="1068917" y="3440079"/>
            <a:ext cx="1949621" cy="507831"/>
          </a:xfrm>
          <a:prstGeom prst="rect">
            <a:avLst/>
          </a:prstGeom>
        </p:spPr>
        <p:txBody>
          <a:bodyPr wrap="square">
            <a:spAutoFit/>
          </a:bodyPr>
          <a:lstStyle/>
          <a:p>
            <a:pPr algn="ctr">
              <a:lnSpc>
                <a:spcPct val="150000"/>
              </a:lnSpc>
            </a:pPr>
            <a:r>
              <a:rPr lang="x-none" altLang="x-none" sz="900">
                <a:solidFill>
                  <a:schemeClr val="tx1">
                    <a:lumMod val="75000"/>
                    <a:lumOff val="25000"/>
                  </a:schemeClr>
                </a:solidFill>
              </a:rPr>
              <a:t>ipsum dolor amet, consectetuer euismod tincidunt ut laoreet</a:t>
            </a:r>
            <a:endParaRPr lang="en-US" sz="900">
              <a:solidFill>
                <a:schemeClr val="tx1">
                  <a:lumMod val="75000"/>
                  <a:lumOff val="25000"/>
                </a:schemeClr>
              </a:solidFill>
            </a:endParaRPr>
          </a:p>
        </p:txBody>
      </p:sp>
      <p:grpSp>
        <p:nvGrpSpPr>
          <p:cNvPr id="120" name="Group 119"/>
          <p:cNvGrpSpPr/>
          <p:nvPr/>
        </p:nvGrpSpPr>
        <p:grpSpPr>
          <a:xfrm>
            <a:off x="1644481" y="4041677"/>
            <a:ext cx="804672" cy="230648"/>
            <a:chOff x="1088515" y="4495666"/>
            <a:chExt cx="913833" cy="261938"/>
          </a:xfrm>
        </p:grpSpPr>
        <p:sp>
          <p:nvSpPr>
            <p:cNvPr id="121" name="Shape 250"/>
            <p:cNvSpPr/>
            <p:nvPr/>
          </p:nvSpPr>
          <p:spPr>
            <a:xfrm>
              <a:off x="1414462"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122" name="Shape 251"/>
            <p:cNvSpPr/>
            <p:nvPr/>
          </p:nvSpPr>
          <p:spPr>
            <a:xfrm>
              <a:off x="1740410"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123" name="Shape 250"/>
            <p:cNvSpPr/>
            <p:nvPr/>
          </p:nvSpPr>
          <p:spPr>
            <a:xfrm>
              <a:off x="1088515"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124" name="Freeform 65"/>
            <p:cNvSpPr>
              <a:spLocks noEditPoints="1"/>
            </p:cNvSpPr>
            <p:nvPr/>
          </p:nvSpPr>
          <p:spPr bwMode="auto">
            <a:xfrm>
              <a:off x="1160170" y="4564127"/>
              <a:ext cx="118629" cy="125016"/>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chemeClr val="bg1"/>
                </a:solidFill>
              </a:endParaRPr>
            </a:p>
          </p:txBody>
        </p:sp>
        <p:sp>
          <p:nvSpPr>
            <p:cNvPr id="125" name="Freeform 4"/>
            <p:cNvSpPr>
              <a:spLocks/>
            </p:cNvSpPr>
            <p:nvPr/>
          </p:nvSpPr>
          <p:spPr bwMode="auto">
            <a:xfrm>
              <a:off x="1510165" y="4558757"/>
              <a:ext cx="70532" cy="135756"/>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solidFill>
                  <a:schemeClr val="bg1"/>
                </a:solidFill>
              </a:endParaRPr>
            </a:p>
          </p:txBody>
        </p:sp>
        <p:sp>
          <p:nvSpPr>
            <p:cNvPr id="126" name="Freeform 117"/>
            <p:cNvSpPr>
              <a:spLocks noEditPoints="1"/>
            </p:cNvSpPr>
            <p:nvPr/>
          </p:nvSpPr>
          <p:spPr bwMode="auto">
            <a:xfrm>
              <a:off x="1818012" y="4575063"/>
              <a:ext cx="106734" cy="103145"/>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chemeClr val="bg1"/>
                </a:solidFill>
              </a:endParaRPr>
            </a:p>
          </p:txBody>
        </p:sp>
      </p:grpSp>
      <p:sp>
        <p:nvSpPr>
          <p:cNvPr id="90" name="Rectangle 89"/>
          <p:cNvSpPr/>
          <p:nvPr/>
        </p:nvSpPr>
        <p:spPr>
          <a:xfrm>
            <a:off x="3594101" y="1173481"/>
            <a:ext cx="1955799" cy="3249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97" name="Rectangle 96"/>
          <p:cNvSpPr/>
          <p:nvPr/>
        </p:nvSpPr>
        <p:spPr>
          <a:xfrm>
            <a:off x="3594101" y="3440079"/>
            <a:ext cx="1949621" cy="507831"/>
          </a:xfrm>
          <a:prstGeom prst="rect">
            <a:avLst/>
          </a:prstGeom>
        </p:spPr>
        <p:txBody>
          <a:bodyPr wrap="square">
            <a:spAutoFit/>
          </a:bodyPr>
          <a:lstStyle/>
          <a:p>
            <a:pPr algn="ctr">
              <a:lnSpc>
                <a:spcPct val="150000"/>
              </a:lnSpc>
            </a:pPr>
            <a:r>
              <a:rPr lang="x-none" altLang="x-none" sz="900">
                <a:solidFill>
                  <a:schemeClr val="tx1">
                    <a:lumMod val="75000"/>
                    <a:lumOff val="25000"/>
                  </a:schemeClr>
                </a:solidFill>
              </a:rPr>
              <a:t>ipsum dolor amet, consectetuer euismod tincidunt ut laoreet</a:t>
            </a:r>
            <a:endParaRPr lang="en-US" sz="900">
              <a:solidFill>
                <a:schemeClr val="tx1">
                  <a:lumMod val="75000"/>
                  <a:lumOff val="25000"/>
                </a:schemeClr>
              </a:solidFill>
            </a:endParaRPr>
          </a:p>
        </p:txBody>
      </p:sp>
      <p:grpSp>
        <p:nvGrpSpPr>
          <p:cNvPr id="98" name="Group 97"/>
          <p:cNvGrpSpPr/>
          <p:nvPr/>
        </p:nvGrpSpPr>
        <p:grpSpPr>
          <a:xfrm>
            <a:off x="4169665" y="4041677"/>
            <a:ext cx="804672" cy="230648"/>
            <a:chOff x="1088515" y="4495666"/>
            <a:chExt cx="913833" cy="261938"/>
          </a:xfrm>
        </p:grpSpPr>
        <p:sp>
          <p:nvSpPr>
            <p:cNvPr id="99" name="Shape 250"/>
            <p:cNvSpPr/>
            <p:nvPr/>
          </p:nvSpPr>
          <p:spPr>
            <a:xfrm>
              <a:off x="1414462"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100" name="Shape 251"/>
            <p:cNvSpPr/>
            <p:nvPr/>
          </p:nvSpPr>
          <p:spPr>
            <a:xfrm>
              <a:off x="1740410"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101" name="Shape 250"/>
            <p:cNvSpPr/>
            <p:nvPr/>
          </p:nvSpPr>
          <p:spPr>
            <a:xfrm>
              <a:off x="1088515"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105" name="Freeform 65"/>
            <p:cNvSpPr>
              <a:spLocks noEditPoints="1"/>
            </p:cNvSpPr>
            <p:nvPr/>
          </p:nvSpPr>
          <p:spPr bwMode="auto">
            <a:xfrm>
              <a:off x="1160170" y="4564127"/>
              <a:ext cx="118629" cy="125016"/>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chemeClr val="bg1"/>
                </a:solidFill>
              </a:endParaRPr>
            </a:p>
          </p:txBody>
        </p:sp>
        <p:sp>
          <p:nvSpPr>
            <p:cNvPr id="106" name="Freeform 4"/>
            <p:cNvSpPr>
              <a:spLocks/>
            </p:cNvSpPr>
            <p:nvPr/>
          </p:nvSpPr>
          <p:spPr bwMode="auto">
            <a:xfrm>
              <a:off x="1510165" y="4558757"/>
              <a:ext cx="70532" cy="135756"/>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solidFill>
                  <a:schemeClr val="bg1"/>
                </a:solidFill>
              </a:endParaRPr>
            </a:p>
          </p:txBody>
        </p:sp>
        <p:sp>
          <p:nvSpPr>
            <p:cNvPr id="107" name="Freeform 117"/>
            <p:cNvSpPr>
              <a:spLocks noEditPoints="1"/>
            </p:cNvSpPr>
            <p:nvPr/>
          </p:nvSpPr>
          <p:spPr bwMode="auto">
            <a:xfrm>
              <a:off x="1818012" y="4575063"/>
              <a:ext cx="106734" cy="103145"/>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chemeClr val="bg1"/>
                </a:solidFill>
              </a:endParaRPr>
            </a:p>
          </p:txBody>
        </p:sp>
      </p:grpSp>
      <p:sp>
        <p:nvSpPr>
          <p:cNvPr id="77" name="Rectangle 76"/>
          <p:cNvSpPr/>
          <p:nvPr/>
        </p:nvSpPr>
        <p:spPr>
          <a:xfrm>
            <a:off x="6119285" y="1173481"/>
            <a:ext cx="1955799" cy="3249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82" name="Rectangle 81"/>
          <p:cNvSpPr/>
          <p:nvPr/>
        </p:nvSpPr>
        <p:spPr>
          <a:xfrm>
            <a:off x="6119285" y="3440079"/>
            <a:ext cx="1949621" cy="507831"/>
          </a:xfrm>
          <a:prstGeom prst="rect">
            <a:avLst/>
          </a:prstGeom>
        </p:spPr>
        <p:txBody>
          <a:bodyPr wrap="square">
            <a:spAutoFit/>
          </a:bodyPr>
          <a:lstStyle/>
          <a:p>
            <a:pPr algn="ctr">
              <a:lnSpc>
                <a:spcPct val="150000"/>
              </a:lnSpc>
            </a:pPr>
            <a:r>
              <a:rPr lang="x-none" altLang="x-none" sz="900">
                <a:solidFill>
                  <a:schemeClr val="tx1">
                    <a:lumMod val="75000"/>
                    <a:lumOff val="25000"/>
                  </a:schemeClr>
                </a:solidFill>
              </a:rPr>
              <a:t>ipsum dolor amet, consectetuer euismod tincidunt ut laoreet</a:t>
            </a:r>
            <a:endParaRPr lang="en-US" sz="900">
              <a:solidFill>
                <a:schemeClr val="tx1">
                  <a:lumMod val="75000"/>
                  <a:lumOff val="25000"/>
                </a:schemeClr>
              </a:solidFill>
            </a:endParaRPr>
          </a:p>
        </p:txBody>
      </p:sp>
      <p:grpSp>
        <p:nvGrpSpPr>
          <p:cNvPr id="83" name="Group 82"/>
          <p:cNvGrpSpPr/>
          <p:nvPr/>
        </p:nvGrpSpPr>
        <p:grpSpPr>
          <a:xfrm>
            <a:off x="6694849" y="4041677"/>
            <a:ext cx="804672" cy="230648"/>
            <a:chOff x="1088515" y="4495666"/>
            <a:chExt cx="913833" cy="261938"/>
          </a:xfrm>
        </p:grpSpPr>
        <p:sp>
          <p:nvSpPr>
            <p:cNvPr id="84" name="Shape 250"/>
            <p:cNvSpPr/>
            <p:nvPr/>
          </p:nvSpPr>
          <p:spPr>
            <a:xfrm>
              <a:off x="1414462"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85" name="Shape 251"/>
            <p:cNvSpPr/>
            <p:nvPr/>
          </p:nvSpPr>
          <p:spPr>
            <a:xfrm>
              <a:off x="1740410"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86" name="Shape 250"/>
            <p:cNvSpPr/>
            <p:nvPr/>
          </p:nvSpPr>
          <p:spPr>
            <a:xfrm>
              <a:off x="1088515" y="4495666"/>
              <a:ext cx="261938" cy="2619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9525" cap="flat">
              <a:noFill/>
              <a:round/>
            </a:ln>
            <a:effectLst/>
          </p:spPr>
          <p:txBody>
            <a:bodyPr wrap="square" lIns="0" tIns="0" rIns="0" bIns="0" numCol="1" anchor="ctr">
              <a:noAutofit/>
            </a:bodyPr>
            <a:lstStyle/>
            <a:p>
              <a:pPr marL="15240" marR="15240" algn="ctr" defTabSz="342900">
                <a:defRPr sz="1400" b="1">
                  <a:solidFill>
                    <a:srgbClr val="FFFFFF"/>
                  </a:solidFill>
                  <a:uFill>
                    <a:solidFill>
                      <a:srgbClr val="FFFFFF"/>
                    </a:solidFill>
                  </a:uFill>
                  <a:latin typeface="Arial"/>
                  <a:ea typeface="Arial"/>
                  <a:cs typeface="Arial"/>
                  <a:sym typeface="Arial"/>
                </a:defRPr>
              </a:pPr>
              <a:endParaRPr lang="en-US" sz="525" noProof="0"/>
            </a:p>
          </p:txBody>
        </p:sp>
        <p:sp>
          <p:nvSpPr>
            <p:cNvPr id="87" name="Freeform 65"/>
            <p:cNvSpPr>
              <a:spLocks noEditPoints="1"/>
            </p:cNvSpPr>
            <p:nvPr/>
          </p:nvSpPr>
          <p:spPr bwMode="auto">
            <a:xfrm>
              <a:off x="1160170" y="4564127"/>
              <a:ext cx="118629" cy="125016"/>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chemeClr val="bg1"/>
                </a:solidFill>
              </a:endParaRPr>
            </a:p>
          </p:txBody>
        </p:sp>
        <p:sp>
          <p:nvSpPr>
            <p:cNvPr id="88" name="Freeform 4"/>
            <p:cNvSpPr>
              <a:spLocks/>
            </p:cNvSpPr>
            <p:nvPr/>
          </p:nvSpPr>
          <p:spPr bwMode="auto">
            <a:xfrm>
              <a:off x="1510165" y="4558757"/>
              <a:ext cx="70532" cy="135756"/>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solidFill>
                  <a:schemeClr val="bg1"/>
                </a:solidFill>
              </a:endParaRPr>
            </a:p>
          </p:txBody>
        </p:sp>
        <p:sp>
          <p:nvSpPr>
            <p:cNvPr id="89" name="Freeform 117"/>
            <p:cNvSpPr>
              <a:spLocks noEditPoints="1"/>
            </p:cNvSpPr>
            <p:nvPr/>
          </p:nvSpPr>
          <p:spPr bwMode="auto">
            <a:xfrm>
              <a:off x="1818012" y="4575063"/>
              <a:ext cx="106734" cy="103145"/>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a:solidFill>
                  <a:schemeClr val="bg1"/>
                </a:solidFill>
              </a:endParaRPr>
            </a:p>
          </p:txBody>
        </p:sp>
      </p:grpSp>
      <p:sp>
        <p:nvSpPr>
          <p:cNvPr id="4" name="Picture Placeholder 3"/>
          <p:cNvSpPr>
            <a:spLocks noGrp="1"/>
          </p:cNvSpPr>
          <p:nvPr>
            <p:ph type="pic" sz="quarter" idx="13"/>
          </p:nvPr>
        </p:nvSpPr>
        <p:spPr/>
      </p:sp>
      <p:sp>
        <p:nvSpPr>
          <p:cNvPr id="6" name="Picture Placeholder 5"/>
          <p:cNvSpPr>
            <a:spLocks noGrp="1"/>
          </p:cNvSpPr>
          <p:nvPr>
            <p:ph type="pic" sz="quarter" idx="14"/>
          </p:nvPr>
        </p:nvSpPr>
        <p:spPr/>
      </p:sp>
      <p:sp>
        <p:nvSpPr>
          <p:cNvPr id="5" name="Picture Placeholder 4"/>
          <p:cNvSpPr>
            <a:spLocks noGrp="1"/>
          </p:cNvSpPr>
          <p:nvPr>
            <p:ph type="pic" sz="quarter" idx="15"/>
          </p:nvPr>
        </p:nvSpPr>
        <p:spPr/>
      </p:sp>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Project/Presentation Team</a:t>
            </a:r>
            <a:endParaRPr lang="ar-IQ" dirty="0"/>
          </a:p>
        </p:txBody>
      </p:sp>
      <p:sp>
        <p:nvSpPr>
          <p:cNvPr id="127" name="Rectangle 126"/>
          <p:cNvSpPr/>
          <p:nvPr/>
        </p:nvSpPr>
        <p:spPr>
          <a:xfrm>
            <a:off x="1170634" y="3028950"/>
            <a:ext cx="1752364" cy="377026"/>
          </a:xfrm>
          <a:prstGeom prst="rect">
            <a:avLst/>
          </a:prstGeom>
        </p:spPr>
        <p:txBody>
          <a:bodyPr wrap="square" lIns="0" tIns="0" rIns="0" bIns="0" anchor="ctr">
            <a:spAutoFit/>
          </a:bodyPr>
          <a:lstStyle/>
          <a:p>
            <a:pPr algn="ctr"/>
            <a:r>
              <a:rPr lang="en-US" altLang="en-US" sz="1400">
                <a:solidFill>
                  <a:schemeClr val="accent1"/>
                </a:solidFill>
              </a:rPr>
              <a:t>Example Name</a:t>
            </a:r>
          </a:p>
          <a:p>
            <a:pPr algn="ctr"/>
            <a:r>
              <a:rPr lang="fr-CA" sz="1000">
                <a:solidFill>
                  <a:schemeClr val="bg1">
                    <a:lumMod val="50000"/>
                  </a:schemeClr>
                </a:solidFill>
              </a:rPr>
              <a:t>CEO Manager</a:t>
            </a:r>
          </a:p>
        </p:txBody>
      </p:sp>
      <p:sp>
        <p:nvSpPr>
          <p:cNvPr id="128" name="Rectangle 127"/>
          <p:cNvSpPr/>
          <p:nvPr/>
        </p:nvSpPr>
        <p:spPr>
          <a:xfrm>
            <a:off x="3695818" y="3028950"/>
            <a:ext cx="1752364" cy="377026"/>
          </a:xfrm>
          <a:prstGeom prst="rect">
            <a:avLst/>
          </a:prstGeom>
        </p:spPr>
        <p:txBody>
          <a:bodyPr wrap="square" lIns="0" tIns="0" rIns="0" bIns="0" anchor="ctr">
            <a:spAutoFit/>
          </a:bodyPr>
          <a:lstStyle/>
          <a:p>
            <a:pPr algn="ctr"/>
            <a:r>
              <a:rPr lang="en-US" altLang="en-US" sz="1400">
                <a:solidFill>
                  <a:schemeClr val="accent2"/>
                </a:solidFill>
              </a:rPr>
              <a:t>Example Name</a:t>
            </a:r>
          </a:p>
          <a:p>
            <a:pPr algn="ctr"/>
            <a:r>
              <a:rPr lang="fr-CA" sz="1000">
                <a:solidFill>
                  <a:schemeClr val="bg1">
                    <a:lumMod val="50000"/>
                  </a:schemeClr>
                </a:solidFill>
              </a:rPr>
              <a:t>CEO Manager</a:t>
            </a:r>
          </a:p>
        </p:txBody>
      </p:sp>
      <p:sp>
        <p:nvSpPr>
          <p:cNvPr id="129" name="Rectangle 128"/>
          <p:cNvSpPr/>
          <p:nvPr/>
        </p:nvSpPr>
        <p:spPr>
          <a:xfrm>
            <a:off x="6221002" y="3028950"/>
            <a:ext cx="1752364" cy="377026"/>
          </a:xfrm>
          <a:prstGeom prst="rect">
            <a:avLst/>
          </a:prstGeom>
        </p:spPr>
        <p:txBody>
          <a:bodyPr wrap="square" lIns="0" tIns="0" rIns="0" bIns="0" anchor="ctr">
            <a:spAutoFit/>
          </a:bodyPr>
          <a:lstStyle/>
          <a:p>
            <a:pPr algn="ctr"/>
            <a:r>
              <a:rPr lang="en-US" altLang="en-US" sz="1400">
                <a:solidFill>
                  <a:schemeClr val="accent3"/>
                </a:solidFill>
              </a:rPr>
              <a:t>Example Name</a:t>
            </a:r>
          </a:p>
          <a:p>
            <a:pPr algn="ctr"/>
            <a:r>
              <a:rPr lang="fr-CA" sz="1000">
                <a:solidFill>
                  <a:schemeClr val="bg1">
                    <a:lumMod val="50000"/>
                  </a:schemeClr>
                </a:solidFill>
              </a:rPr>
              <a:t>CEO Manager</a:t>
            </a:r>
          </a:p>
        </p:txBody>
      </p:sp>
    </p:spTree>
    <p:extLst>
      <p:ext uri="{BB962C8B-B14F-4D97-AF65-F5344CB8AC3E}">
        <p14:creationId xmlns:p14="http://schemas.microsoft.com/office/powerpoint/2010/main" val="3288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flipH="1">
            <a:off x="566976" y="1123950"/>
            <a:ext cx="2411962" cy="3413824"/>
          </a:xfrm>
          <a:prstGeom prst="roundRect">
            <a:avLst>
              <a:gd name="adj" fmla="val 8338"/>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8" name="Rounded Rectangle 87"/>
          <p:cNvSpPr/>
          <p:nvPr/>
        </p:nvSpPr>
        <p:spPr bwMode="auto">
          <a:xfrm flipH="1">
            <a:off x="3366019" y="1123950"/>
            <a:ext cx="2411962" cy="3413824"/>
          </a:xfrm>
          <a:prstGeom prst="roundRect">
            <a:avLst>
              <a:gd name="adj" fmla="val 7858"/>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4" name="Rounded Rectangle 103"/>
          <p:cNvSpPr/>
          <p:nvPr/>
        </p:nvSpPr>
        <p:spPr bwMode="auto">
          <a:xfrm flipH="1">
            <a:off x="6165062" y="1123950"/>
            <a:ext cx="2411962" cy="3413824"/>
          </a:xfrm>
          <a:prstGeom prst="roundRect">
            <a:avLst>
              <a:gd name="adj" fmla="val 8338"/>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Project/Presentation Team</a:t>
            </a:r>
            <a:endParaRPr lang="ar-IQ" dirty="0"/>
          </a:p>
        </p:txBody>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
        <p:nvSpPr>
          <p:cNvPr id="112" name="Rectangle 111"/>
          <p:cNvSpPr/>
          <p:nvPr/>
        </p:nvSpPr>
        <p:spPr>
          <a:xfrm>
            <a:off x="785021" y="3581067"/>
            <a:ext cx="1975872" cy="512961"/>
          </a:xfrm>
          <a:prstGeom prst="rect">
            <a:avLst/>
          </a:prstGeom>
        </p:spPr>
        <p:txBody>
          <a:bodyPr wrap="square" lIns="0" tIns="0" rIns="0" bIns="0" anchor="ctr">
            <a:spAutoFit/>
          </a:bodyPr>
          <a:lstStyle/>
          <a:p>
            <a:pPr algn="ctr">
              <a:lnSpc>
                <a:spcPts val="2000"/>
              </a:lnSpc>
            </a:pPr>
            <a:r>
              <a:rPr lang="en-US" sz="1050" dirty="0">
                <a:solidFill>
                  <a:schemeClr val="bg1"/>
                </a:solidFill>
              </a:rPr>
              <a:t>It is a long established fact that a reader will be distracted</a:t>
            </a:r>
          </a:p>
        </p:txBody>
      </p:sp>
      <p:sp>
        <p:nvSpPr>
          <p:cNvPr id="76" name="Rectangle 75"/>
          <p:cNvSpPr/>
          <p:nvPr/>
        </p:nvSpPr>
        <p:spPr>
          <a:xfrm>
            <a:off x="568044" y="3089917"/>
            <a:ext cx="2409826" cy="446276"/>
          </a:xfrm>
          <a:prstGeom prst="rect">
            <a:avLst/>
          </a:prstGeom>
        </p:spPr>
        <p:txBody>
          <a:bodyPr wrap="square" lIns="0" tIns="0" rIns="0" bIns="0" anchor="ctr">
            <a:spAutoFit/>
          </a:bodyPr>
          <a:lstStyle/>
          <a:p>
            <a:pPr algn="ctr"/>
            <a:r>
              <a:rPr lang="en-US" altLang="en-US" dirty="0">
                <a:solidFill>
                  <a:schemeClr val="bg1"/>
                </a:solidFill>
              </a:rPr>
              <a:t>Example Name</a:t>
            </a:r>
          </a:p>
          <a:p>
            <a:pPr algn="ctr"/>
            <a:r>
              <a:rPr lang="fr-CA" sz="1100" dirty="0" err="1">
                <a:solidFill>
                  <a:schemeClr val="bg1"/>
                </a:solidFill>
              </a:rPr>
              <a:t>Title</a:t>
            </a:r>
            <a:endParaRPr lang="fr-CA" sz="1100" dirty="0">
              <a:solidFill>
                <a:schemeClr val="bg1"/>
              </a:solidFill>
            </a:endParaRPr>
          </a:p>
        </p:txBody>
      </p:sp>
      <p:grpSp>
        <p:nvGrpSpPr>
          <p:cNvPr id="40" name="Group 39"/>
          <p:cNvGrpSpPr/>
          <p:nvPr/>
        </p:nvGrpSpPr>
        <p:grpSpPr>
          <a:xfrm>
            <a:off x="1328146" y="4138902"/>
            <a:ext cx="889622" cy="233302"/>
            <a:chOff x="1328146" y="4138902"/>
            <a:chExt cx="889622" cy="233302"/>
          </a:xfrm>
        </p:grpSpPr>
        <p:sp>
          <p:nvSpPr>
            <p:cNvPr id="64" name="Rounded Rectangle 63"/>
            <p:cNvSpPr/>
            <p:nvPr/>
          </p:nvSpPr>
          <p:spPr>
            <a:xfrm>
              <a:off x="1328146" y="4138902"/>
              <a:ext cx="233303" cy="233302"/>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65" name="Freeform 65"/>
            <p:cNvSpPr>
              <a:spLocks noEditPoints="1"/>
            </p:cNvSpPr>
            <p:nvPr/>
          </p:nvSpPr>
          <p:spPr bwMode="auto">
            <a:xfrm>
              <a:off x="1395579" y="4203685"/>
              <a:ext cx="98438" cy="103737"/>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62" name="Rounded Rectangle 61"/>
            <p:cNvSpPr/>
            <p:nvPr/>
          </p:nvSpPr>
          <p:spPr>
            <a:xfrm>
              <a:off x="1656306" y="4138902"/>
              <a:ext cx="233303" cy="233302"/>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63" name="Freeform 4"/>
            <p:cNvSpPr>
              <a:spLocks/>
            </p:cNvSpPr>
            <p:nvPr/>
          </p:nvSpPr>
          <p:spPr bwMode="auto">
            <a:xfrm>
              <a:off x="1743695" y="4199229"/>
              <a:ext cx="58527" cy="11264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bg1"/>
                </a:solidFill>
              </a:endParaRPr>
            </a:p>
          </p:txBody>
        </p:sp>
        <p:sp>
          <p:nvSpPr>
            <p:cNvPr id="60" name="Rounded Rectangle 59"/>
            <p:cNvSpPr/>
            <p:nvPr/>
          </p:nvSpPr>
          <p:spPr>
            <a:xfrm>
              <a:off x="1984465" y="4138902"/>
              <a:ext cx="233303" cy="233302"/>
            </a:xfrm>
            <a:prstGeom prst="round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61" name="Freeform 117"/>
            <p:cNvSpPr>
              <a:spLocks noEditPoints="1"/>
            </p:cNvSpPr>
            <p:nvPr/>
          </p:nvSpPr>
          <p:spPr bwMode="auto">
            <a:xfrm>
              <a:off x="2056833" y="4212759"/>
              <a:ext cx="88567" cy="85589"/>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sp>
        <p:nvSpPr>
          <p:cNvPr id="90" name="Rectangle 89"/>
          <p:cNvSpPr/>
          <p:nvPr userDrawn="1"/>
        </p:nvSpPr>
        <p:spPr>
          <a:xfrm>
            <a:off x="3584064" y="3581067"/>
            <a:ext cx="1975872" cy="512961"/>
          </a:xfrm>
          <a:prstGeom prst="rect">
            <a:avLst/>
          </a:prstGeom>
        </p:spPr>
        <p:txBody>
          <a:bodyPr wrap="square" lIns="0" tIns="0" rIns="0" bIns="0" anchor="ctr">
            <a:spAutoFit/>
          </a:bodyPr>
          <a:lstStyle/>
          <a:p>
            <a:pPr algn="ctr">
              <a:lnSpc>
                <a:spcPts val="2000"/>
              </a:lnSpc>
            </a:pPr>
            <a:r>
              <a:rPr lang="en-US" sz="1050">
                <a:solidFill>
                  <a:schemeClr val="bg1"/>
                </a:solidFill>
              </a:rPr>
              <a:t>It is a long established fact that a reader will be distracted</a:t>
            </a:r>
          </a:p>
        </p:txBody>
      </p:sp>
      <p:sp>
        <p:nvSpPr>
          <p:cNvPr id="91" name="Rectangle 90"/>
          <p:cNvSpPr/>
          <p:nvPr userDrawn="1"/>
        </p:nvSpPr>
        <p:spPr>
          <a:xfrm>
            <a:off x="3367087" y="3089917"/>
            <a:ext cx="2409826" cy="446276"/>
          </a:xfrm>
          <a:prstGeom prst="rect">
            <a:avLst/>
          </a:prstGeom>
        </p:spPr>
        <p:txBody>
          <a:bodyPr wrap="square" lIns="0" tIns="0" rIns="0" bIns="0" anchor="ctr">
            <a:spAutoFit/>
          </a:bodyPr>
          <a:lstStyle/>
          <a:p>
            <a:pPr algn="ctr"/>
            <a:r>
              <a:rPr lang="en-US" altLang="en-US">
                <a:solidFill>
                  <a:schemeClr val="bg1"/>
                </a:solidFill>
              </a:rPr>
              <a:t>Example Name</a:t>
            </a:r>
          </a:p>
          <a:p>
            <a:pPr algn="ctr"/>
            <a:r>
              <a:rPr lang="fr-CA" sz="1100" err="1">
                <a:solidFill>
                  <a:schemeClr val="bg1"/>
                </a:solidFill>
              </a:rPr>
              <a:t>Title</a:t>
            </a:r>
            <a:endParaRPr lang="fr-CA" sz="1100">
              <a:solidFill>
                <a:schemeClr val="bg1"/>
              </a:solidFill>
            </a:endParaRPr>
          </a:p>
        </p:txBody>
      </p:sp>
      <p:sp>
        <p:nvSpPr>
          <p:cNvPr id="106" name="Rectangle 105"/>
          <p:cNvSpPr/>
          <p:nvPr userDrawn="1"/>
        </p:nvSpPr>
        <p:spPr>
          <a:xfrm>
            <a:off x="6383107" y="3581067"/>
            <a:ext cx="1975872" cy="512961"/>
          </a:xfrm>
          <a:prstGeom prst="rect">
            <a:avLst/>
          </a:prstGeom>
        </p:spPr>
        <p:txBody>
          <a:bodyPr wrap="square" lIns="0" tIns="0" rIns="0" bIns="0" anchor="ctr">
            <a:spAutoFit/>
          </a:bodyPr>
          <a:lstStyle/>
          <a:p>
            <a:pPr algn="ctr">
              <a:lnSpc>
                <a:spcPts val="2000"/>
              </a:lnSpc>
            </a:pPr>
            <a:r>
              <a:rPr lang="en-US" sz="1050">
                <a:solidFill>
                  <a:schemeClr val="bg1"/>
                </a:solidFill>
              </a:rPr>
              <a:t>It is a long established fact that a reader will be distracted</a:t>
            </a:r>
          </a:p>
        </p:txBody>
      </p:sp>
      <p:sp>
        <p:nvSpPr>
          <p:cNvPr id="107" name="Rectangle 106"/>
          <p:cNvSpPr/>
          <p:nvPr userDrawn="1"/>
        </p:nvSpPr>
        <p:spPr>
          <a:xfrm>
            <a:off x="6166130" y="3089917"/>
            <a:ext cx="2409826" cy="446276"/>
          </a:xfrm>
          <a:prstGeom prst="rect">
            <a:avLst/>
          </a:prstGeom>
        </p:spPr>
        <p:txBody>
          <a:bodyPr wrap="square" lIns="0" tIns="0" rIns="0" bIns="0" anchor="ctr">
            <a:spAutoFit/>
          </a:bodyPr>
          <a:lstStyle/>
          <a:p>
            <a:pPr algn="ctr"/>
            <a:r>
              <a:rPr lang="en-US" altLang="en-US">
                <a:solidFill>
                  <a:schemeClr val="bg1"/>
                </a:solidFill>
              </a:rPr>
              <a:t>Example Name</a:t>
            </a:r>
          </a:p>
          <a:p>
            <a:pPr algn="ctr"/>
            <a:r>
              <a:rPr lang="fr-CA" sz="1100" err="1">
                <a:solidFill>
                  <a:schemeClr val="bg1"/>
                </a:solidFill>
              </a:rPr>
              <a:t>Title</a:t>
            </a:r>
            <a:endParaRPr lang="fr-CA" sz="1100">
              <a:solidFill>
                <a:schemeClr val="bg1"/>
              </a:solidFill>
            </a:endParaRPr>
          </a:p>
        </p:txBody>
      </p:sp>
      <p:grpSp>
        <p:nvGrpSpPr>
          <p:cNvPr id="143" name="Group 142"/>
          <p:cNvGrpSpPr/>
          <p:nvPr/>
        </p:nvGrpSpPr>
        <p:grpSpPr>
          <a:xfrm>
            <a:off x="4127188" y="4138902"/>
            <a:ext cx="889622" cy="233302"/>
            <a:chOff x="1328146" y="4138902"/>
            <a:chExt cx="889622" cy="233302"/>
          </a:xfrm>
        </p:grpSpPr>
        <p:sp>
          <p:nvSpPr>
            <p:cNvPr id="144" name="Rounded Rectangle 143"/>
            <p:cNvSpPr/>
            <p:nvPr/>
          </p:nvSpPr>
          <p:spPr>
            <a:xfrm>
              <a:off x="1328146" y="4138902"/>
              <a:ext cx="233303" cy="233302"/>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45" name="Freeform 65"/>
            <p:cNvSpPr>
              <a:spLocks noEditPoints="1"/>
            </p:cNvSpPr>
            <p:nvPr/>
          </p:nvSpPr>
          <p:spPr bwMode="auto">
            <a:xfrm>
              <a:off x="1395579" y="4203685"/>
              <a:ext cx="98438" cy="103737"/>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46" name="Rounded Rectangle 145"/>
            <p:cNvSpPr/>
            <p:nvPr/>
          </p:nvSpPr>
          <p:spPr>
            <a:xfrm>
              <a:off x="1656306" y="4138902"/>
              <a:ext cx="233303" cy="233302"/>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47" name="Freeform 4"/>
            <p:cNvSpPr>
              <a:spLocks/>
            </p:cNvSpPr>
            <p:nvPr/>
          </p:nvSpPr>
          <p:spPr bwMode="auto">
            <a:xfrm>
              <a:off x="1743695" y="4199229"/>
              <a:ext cx="58527" cy="11264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bg1"/>
                </a:solidFill>
              </a:endParaRPr>
            </a:p>
          </p:txBody>
        </p:sp>
        <p:sp>
          <p:nvSpPr>
            <p:cNvPr id="148" name="Rounded Rectangle 147"/>
            <p:cNvSpPr/>
            <p:nvPr/>
          </p:nvSpPr>
          <p:spPr>
            <a:xfrm>
              <a:off x="1984465" y="4138902"/>
              <a:ext cx="233303" cy="233302"/>
            </a:xfrm>
            <a:prstGeom prst="round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49" name="Freeform 117"/>
            <p:cNvSpPr>
              <a:spLocks noEditPoints="1"/>
            </p:cNvSpPr>
            <p:nvPr/>
          </p:nvSpPr>
          <p:spPr bwMode="auto">
            <a:xfrm>
              <a:off x="2056833" y="4212759"/>
              <a:ext cx="88567" cy="85589"/>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nvGrpSpPr>
          <p:cNvPr id="150" name="Group 149"/>
          <p:cNvGrpSpPr/>
          <p:nvPr/>
        </p:nvGrpSpPr>
        <p:grpSpPr>
          <a:xfrm>
            <a:off x="6926231" y="4138902"/>
            <a:ext cx="889622" cy="233302"/>
            <a:chOff x="1328146" y="4138902"/>
            <a:chExt cx="889622" cy="233302"/>
          </a:xfrm>
        </p:grpSpPr>
        <p:sp>
          <p:nvSpPr>
            <p:cNvPr id="171" name="Rounded Rectangle 170"/>
            <p:cNvSpPr/>
            <p:nvPr/>
          </p:nvSpPr>
          <p:spPr>
            <a:xfrm>
              <a:off x="1328146" y="4138902"/>
              <a:ext cx="233303" cy="233302"/>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72" name="Freeform 65"/>
            <p:cNvSpPr>
              <a:spLocks noEditPoints="1"/>
            </p:cNvSpPr>
            <p:nvPr/>
          </p:nvSpPr>
          <p:spPr bwMode="auto">
            <a:xfrm>
              <a:off x="1395579" y="4203685"/>
              <a:ext cx="98438" cy="103737"/>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73" name="Rounded Rectangle 172"/>
            <p:cNvSpPr/>
            <p:nvPr/>
          </p:nvSpPr>
          <p:spPr>
            <a:xfrm>
              <a:off x="1656306" y="4138902"/>
              <a:ext cx="233303" cy="233302"/>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74" name="Freeform 4"/>
            <p:cNvSpPr>
              <a:spLocks/>
            </p:cNvSpPr>
            <p:nvPr/>
          </p:nvSpPr>
          <p:spPr bwMode="auto">
            <a:xfrm>
              <a:off x="1743695" y="4199229"/>
              <a:ext cx="58527" cy="11264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bg1"/>
                </a:solidFill>
              </a:endParaRPr>
            </a:p>
          </p:txBody>
        </p:sp>
        <p:sp>
          <p:nvSpPr>
            <p:cNvPr id="175" name="Rounded Rectangle 174"/>
            <p:cNvSpPr/>
            <p:nvPr/>
          </p:nvSpPr>
          <p:spPr>
            <a:xfrm>
              <a:off x="1984465" y="4138902"/>
              <a:ext cx="233303" cy="233302"/>
            </a:xfrm>
            <a:prstGeom prst="round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76" name="Freeform 117"/>
            <p:cNvSpPr>
              <a:spLocks noEditPoints="1"/>
            </p:cNvSpPr>
            <p:nvPr/>
          </p:nvSpPr>
          <p:spPr bwMode="auto">
            <a:xfrm>
              <a:off x="2056833" y="4212759"/>
              <a:ext cx="88567" cy="85589"/>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spTree>
    <p:extLst>
      <p:ext uri="{BB962C8B-B14F-4D97-AF65-F5344CB8AC3E}">
        <p14:creationId xmlns:p14="http://schemas.microsoft.com/office/powerpoint/2010/main" val="32683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BA7D276-5EEB-3B47-9EC0-25A90731DB36}"/>
              </a:ext>
            </a:extLst>
          </p:cNvPr>
          <p:cNvSpPr/>
          <p:nvPr/>
        </p:nvSpPr>
        <p:spPr bwMode="auto">
          <a:xfrm flipH="1">
            <a:off x="387819" y="1123950"/>
            <a:ext cx="2411962" cy="3413824"/>
          </a:xfrm>
          <a:prstGeom prst="roundRect">
            <a:avLst>
              <a:gd name="adj" fmla="val 8338"/>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Title 2">
            <a:extLst>
              <a:ext uri="{FF2B5EF4-FFF2-40B4-BE49-F238E27FC236}">
                <a16:creationId xmlns:a16="http://schemas.microsoft.com/office/drawing/2014/main" id="{0C3EE15F-D5B1-B34A-9C86-DAE356FC3DF1}"/>
              </a:ext>
            </a:extLst>
          </p:cNvPr>
          <p:cNvSpPr>
            <a:spLocks noGrp="1"/>
          </p:cNvSpPr>
          <p:nvPr>
            <p:ph type="title"/>
          </p:nvPr>
        </p:nvSpPr>
        <p:spPr>
          <a:xfrm>
            <a:off x="3505199" y="333491"/>
            <a:ext cx="5250983" cy="409459"/>
          </a:xfrm>
        </p:spPr>
        <p:txBody>
          <a:bodyPr>
            <a:noAutofit/>
          </a:bodyPr>
          <a:lstStyle/>
          <a:p>
            <a:r>
              <a:rPr lang="en-US" sz="3200" dirty="0"/>
              <a:t>PRESENTERS</a:t>
            </a:r>
            <a:endParaRPr lang="ar-IQ" sz="3200" dirty="0"/>
          </a:p>
        </p:txBody>
      </p:sp>
      <p:sp>
        <p:nvSpPr>
          <p:cNvPr id="10" name="Rectangle 9">
            <a:extLst>
              <a:ext uri="{FF2B5EF4-FFF2-40B4-BE49-F238E27FC236}">
                <a16:creationId xmlns:a16="http://schemas.microsoft.com/office/drawing/2014/main" id="{3AA0E158-F2BB-5943-B06A-3CC5C94A2E05}"/>
              </a:ext>
            </a:extLst>
          </p:cNvPr>
          <p:cNvSpPr/>
          <p:nvPr/>
        </p:nvSpPr>
        <p:spPr>
          <a:xfrm>
            <a:off x="605864" y="3650345"/>
            <a:ext cx="1975872" cy="692497"/>
          </a:xfrm>
          <a:prstGeom prst="rect">
            <a:avLst/>
          </a:prstGeom>
        </p:spPr>
        <p:txBody>
          <a:bodyPr wrap="square" lIns="0" tIns="0" rIns="0" bIns="0" anchor="ctr">
            <a:spAutoFit/>
          </a:bodyPr>
          <a:lstStyle/>
          <a:p>
            <a:r>
              <a:rPr lang="en-US" sz="900" dirty="0">
                <a:solidFill>
                  <a:schemeClr val="bg1"/>
                </a:solidFill>
                <a:latin typeface="+mj-lt"/>
              </a:rPr>
              <a:t>Street Address</a:t>
            </a:r>
          </a:p>
          <a:p>
            <a:r>
              <a:rPr lang="en-US" sz="900" dirty="0">
                <a:solidFill>
                  <a:schemeClr val="bg1"/>
                </a:solidFill>
                <a:latin typeface="+mj-lt"/>
              </a:rPr>
              <a:t>City, ST 00000</a:t>
            </a:r>
          </a:p>
          <a:p>
            <a:r>
              <a:rPr lang="en-US" sz="900" dirty="0">
                <a:solidFill>
                  <a:schemeClr val="bg1"/>
                </a:solidFill>
                <a:latin typeface="+mj-lt"/>
              </a:rPr>
              <a:t>000.000.0000 (office)</a:t>
            </a:r>
          </a:p>
          <a:p>
            <a:r>
              <a:rPr lang="en-US" sz="900" dirty="0">
                <a:solidFill>
                  <a:schemeClr val="bg1"/>
                </a:solidFill>
                <a:latin typeface="+mj-lt"/>
              </a:rPr>
              <a:t>000.000.0000 (cellular)</a:t>
            </a:r>
            <a:br>
              <a:rPr lang="en-US" sz="900" dirty="0">
                <a:solidFill>
                  <a:schemeClr val="bg1"/>
                </a:solidFill>
                <a:latin typeface="+mj-lt"/>
              </a:rPr>
            </a:br>
            <a:r>
              <a:rPr lang="en-US" sz="900" dirty="0">
                <a:solidFill>
                  <a:schemeClr val="bg1"/>
                </a:solidFill>
                <a:latin typeface="+mj-lt"/>
                <a:hlinkClick r:id="rId2">
                  <a:extLst>
                    <a:ext uri="{A12FA001-AC4F-418D-AE19-62706E023703}">
                      <ahyp:hlinkClr xmlns:ahyp="http://schemas.microsoft.com/office/drawing/2018/hyperlinkcolor" val="tx"/>
                    </a:ext>
                  </a:extLst>
                </a:hlinkClick>
              </a:rPr>
              <a:t>name@email.com</a:t>
            </a: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D67A82CE-42A1-8041-B6A9-AE66F054762F}"/>
              </a:ext>
            </a:extLst>
          </p:cNvPr>
          <p:cNvSpPr/>
          <p:nvPr/>
        </p:nvSpPr>
        <p:spPr>
          <a:xfrm>
            <a:off x="388887" y="3089917"/>
            <a:ext cx="2409826" cy="446276"/>
          </a:xfrm>
          <a:prstGeom prst="rect">
            <a:avLst/>
          </a:prstGeom>
        </p:spPr>
        <p:txBody>
          <a:bodyPr wrap="square" lIns="0" tIns="0" rIns="0" bIns="0" anchor="ctr">
            <a:spAutoFit/>
          </a:bodyPr>
          <a:lstStyle/>
          <a:p>
            <a:pPr algn="ctr"/>
            <a:r>
              <a:rPr lang="en-US" altLang="en-US" dirty="0">
                <a:solidFill>
                  <a:schemeClr val="bg1"/>
                </a:solidFill>
              </a:rPr>
              <a:t>Name, Title</a:t>
            </a:r>
          </a:p>
          <a:p>
            <a:pPr algn="ctr"/>
            <a:r>
              <a:rPr lang="fr-CA" sz="1100" dirty="0">
                <a:solidFill>
                  <a:schemeClr val="bg1"/>
                </a:solidFill>
              </a:rPr>
              <a:t>Business Name</a:t>
            </a:r>
          </a:p>
        </p:txBody>
      </p:sp>
      <p:sp>
        <p:nvSpPr>
          <p:cNvPr id="12" name="Rectangle 11">
            <a:extLst>
              <a:ext uri="{FF2B5EF4-FFF2-40B4-BE49-F238E27FC236}">
                <a16:creationId xmlns:a16="http://schemas.microsoft.com/office/drawing/2014/main" id="{59E7979F-7C5F-C543-B3A5-40B6E1A02088}"/>
              </a:ext>
            </a:extLst>
          </p:cNvPr>
          <p:cNvSpPr/>
          <p:nvPr/>
        </p:nvSpPr>
        <p:spPr>
          <a:xfrm>
            <a:off x="3505199" y="1878085"/>
            <a:ext cx="4841875" cy="2623795"/>
          </a:xfrm>
          <a:prstGeom prst="rect">
            <a:avLst/>
          </a:prstGeom>
        </p:spPr>
        <p:txBody>
          <a:bodyPr wrap="square" lIns="0" tIns="0" rIns="0" bIns="0" anchor="ctr">
            <a:spAutoFit/>
          </a:bodyPr>
          <a:lstStyle/>
          <a:p>
            <a:pPr>
              <a:spcAft>
                <a:spcPts val="1200"/>
              </a:spcAft>
            </a:pPr>
            <a:r>
              <a:rPr lang="en-US" sz="1050" kern="0" dirty="0">
                <a:solidFill>
                  <a:schemeClr val="tx2"/>
                </a:solidFill>
                <a:latin typeface="+mj-lt"/>
              </a:rPr>
              <a:t>Name </a:t>
            </a:r>
            <a:r>
              <a:rPr lang="en-US" sz="1000" dirty="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your own style. </a:t>
            </a:r>
          </a:p>
          <a:p>
            <a:pPr>
              <a:spcAft>
                <a:spcPts val="1200"/>
              </a:spcAft>
            </a:pPr>
            <a:r>
              <a:rPr lang="en-US" sz="1000" dirty="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your own style. </a:t>
            </a:r>
          </a:p>
          <a:p>
            <a:pPr>
              <a:spcAft>
                <a:spcPts val="1200"/>
              </a:spcAft>
            </a:pPr>
            <a:r>
              <a:rPr lang="en-US" sz="1000" dirty="0">
                <a:solidFill>
                  <a:schemeClr val="tx1">
                    <a:lumMod val="75000"/>
                    <a:lumOff val="25000"/>
                  </a:schemeClr>
                </a:solidFill>
              </a:rPr>
              <a:t>This is a sample text. You simply add your own text and description here. This text is fully editable. It can be replaced with your own style. You can change its color or font size. This is a sample text. You simply add your own text and description here. This is a sample text. You simply add your own text and description here. This text is fully editable. It can be replaced with your own style. </a:t>
            </a:r>
          </a:p>
        </p:txBody>
      </p:sp>
      <p:sp>
        <p:nvSpPr>
          <p:cNvPr id="14" name="Picture Placeholder 13">
            <a:extLst>
              <a:ext uri="{FF2B5EF4-FFF2-40B4-BE49-F238E27FC236}">
                <a16:creationId xmlns:a16="http://schemas.microsoft.com/office/drawing/2014/main" id="{CC0B1CB4-74D6-9B46-918E-0CA94FA2C97D}"/>
              </a:ext>
            </a:extLst>
          </p:cNvPr>
          <p:cNvSpPr>
            <a:spLocks noGrp="1"/>
          </p:cNvSpPr>
          <p:nvPr>
            <p:ph type="pic" sz="quarter" idx="13"/>
          </p:nvPr>
        </p:nvSpPr>
        <p:spPr>
          <a:xfrm>
            <a:off x="795194" y="1289521"/>
            <a:ext cx="1589177" cy="1589178"/>
          </a:xfrm>
        </p:spPr>
      </p:sp>
    </p:spTree>
    <p:extLst>
      <p:ext uri="{BB962C8B-B14F-4D97-AF65-F5344CB8AC3E}">
        <p14:creationId xmlns:p14="http://schemas.microsoft.com/office/powerpoint/2010/main" val="3130737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a:p>
        </p:txBody>
      </p:sp>
      <p:sp>
        <p:nvSpPr>
          <p:cNvPr id="28" name="Rectangle 27"/>
          <p:cNvSpPr/>
          <p:nvPr/>
        </p:nvSpPr>
        <p:spPr>
          <a:xfrm>
            <a:off x="729187" y="3790950"/>
            <a:ext cx="1870430" cy="512961"/>
          </a:xfrm>
          <a:prstGeom prst="rect">
            <a:avLst/>
          </a:prstGeom>
        </p:spPr>
        <p:txBody>
          <a:bodyPr wrap="square" lIns="0" tIns="0" rIns="0" bIns="0" anchor="ctr">
            <a:spAutoFit/>
          </a:bodyPr>
          <a:lstStyle/>
          <a:p>
            <a:pPr algn="ctr">
              <a:lnSpc>
                <a:spcPts val="2000"/>
              </a:lnSpc>
            </a:pPr>
            <a:r>
              <a:rPr lang="en-US" sz="1000" dirty="0">
                <a:solidFill>
                  <a:schemeClr val="tx1">
                    <a:lumMod val="75000"/>
                    <a:lumOff val="25000"/>
                  </a:schemeClr>
                </a:solidFill>
              </a:rPr>
              <a:t>It is a long established fact that a reader will be distracted</a:t>
            </a:r>
          </a:p>
        </p:txBody>
      </p:sp>
      <p:grpSp>
        <p:nvGrpSpPr>
          <p:cNvPr id="31" name="Group 30"/>
          <p:cNvGrpSpPr/>
          <p:nvPr/>
        </p:nvGrpSpPr>
        <p:grpSpPr>
          <a:xfrm>
            <a:off x="1212638" y="4417494"/>
            <a:ext cx="903528" cy="236950"/>
            <a:chOff x="3168360" y="3288614"/>
            <a:chExt cx="1157303" cy="303502"/>
          </a:xfrm>
        </p:grpSpPr>
        <p:grpSp>
          <p:nvGrpSpPr>
            <p:cNvPr id="32" name="Group 31"/>
            <p:cNvGrpSpPr/>
            <p:nvPr userDrawn="1"/>
          </p:nvGrpSpPr>
          <p:grpSpPr>
            <a:xfrm>
              <a:off x="3168360" y="3288614"/>
              <a:ext cx="303502" cy="303502"/>
              <a:chOff x="2818317" y="3377514"/>
              <a:chExt cx="303502" cy="303502"/>
            </a:xfrm>
          </p:grpSpPr>
          <p:sp>
            <p:nvSpPr>
              <p:cNvPr id="39" name="Oval 38"/>
              <p:cNvSpPr/>
              <p:nvPr/>
            </p:nvSpPr>
            <p:spPr>
              <a:xfrm>
                <a:off x="2818317" y="3377514"/>
                <a:ext cx="303502" cy="303502"/>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ar-IQ"/>
              </a:p>
            </p:txBody>
          </p:sp>
          <p:sp>
            <p:nvSpPr>
              <p:cNvPr id="40" name="Freeform 65"/>
              <p:cNvSpPr>
                <a:spLocks noEditPoints="1"/>
              </p:cNvSpPr>
              <p:nvPr/>
            </p:nvSpPr>
            <p:spPr bwMode="auto">
              <a:xfrm>
                <a:off x="2906040" y="3461790"/>
                <a:ext cx="128057" cy="13495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rtl="0"/>
                <a:endParaRPr lang="en-US" sz="1350">
                  <a:solidFill>
                    <a:schemeClr val="bg1"/>
                  </a:solidFill>
                </a:endParaRPr>
              </a:p>
            </p:txBody>
          </p:sp>
        </p:grpSp>
        <p:grpSp>
          <p:nvGrpSpPr>
            <p:cNvPr id="33" name="Group 32"/>
            <p:cNvGrpSpPr/>
            <p:nvPr userDrawn="1"/>
          </p:nvGrpSpPr>
          <p:grpSpPr>
            <a:xfrm>
              <a:off x="3595261" y="3288614"/>
              <a:ext cx="303502" cy="303502"/>
              <a:chOff x="3300598" y="3377514"/>
              <a:chExt cx="303502" cy="303502"/>
            </a:xfrm>
          </p:grpSpPr>
          <p:sp>
            <p:nvSpPr>
              <p:cNvPr id="37" name="Oval 36"/>
              <p:cNvSpPr/>
              <p:nvPr/>
            </p:nvSpPr>
            <p:spPr>
              <a:xfrm>
                <a:off x="3300598" y="3377514"/>
                <a:ext cx="303502" cy="303502"/>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ar-IQ"/>
              </a:p>
            </p:txBody>
          </p:sp>
          <p:sp>
            <p:nvSpPr>
              <p:cNvPr id="38" name="Freeform 4"/>
              <p:cNvSpPr>
                <a:spLocks/>
              </p:cNvSpPr>
              <p:nvPr/>
            </p:nvSpPr>
            <p:spPr bwMode="auto">
              <a:xfrm>
                <a:off x="3414281" y="3455993"/>
                <a:ext cx="76137" cy="146544"/>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350">
                  <a:solidFill>
                    <a:schemeClr val="bg1"/>
                  </a:solidFill>
                </a:endParaRPr>
              </a:p>
            </p:txBody>
          </p:sp>
        </p:grpSp>
        <p:grpSp>
          <p:nvGrpSpPr>
            <p:cNvPr id="34" name="Group 33"/>
            <p:cNvGrpSpPr/>
            <p:nvPr userDrawn="1"/>
          </p:nvGrpSpPr>
          <p:grpSpPr>
            <a:xfrm>
              <a:off x="4022161" y="3288614"/>
              <a:ext cx="303502" cy="303502"/>
              <a:chOff x="3829280" y="3377514"/>
              <a:chExt cx="303502" cy="303502"/>
            </a:xfrm>
          </p:grpSpPr>
          <p:sp>
            <p:nvSpPr>
              <p:cNvPr id="35" name="Oval 34"/>
              <p:cNvSpPr/>
              <p:nvPr/>
            </p:nvSpPr>
            <p:spPr>
              <a:xfrm>
                <a:off x="3829280" y="3377514"/>
                <a:ext cx="303502" cy="303502"/>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ar-IQ"/>
              </a:p>
            </p:txBody>
          </p:sp>
          <p:sp>
            <p:nvSpPr>
              <p:cNvPr id="36" name="Freeform 117"/>
              <p:cNvSpPr>
                <a:spLocks noEditPoints="1"/>
              </p:cNvSpPr>
              <p:nvPr/>
            </p:nvSpPr>
            <p:spPr bwMode="auto">
              <a:xfrm>
                <a:off x="3923423" y="3473594"/>
                <a:ext cx="115216" cy="111342"/>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rtl="0"/>
                <a:endParaRPr lang="en-US" sz="1350">
                  <a:solidFill>
                    <a:schemeClr val="bg1"/>
                  </a:solidFill>
                </a:endParaRPr>
              </a:p>
            </p:txBody>
          </p:sp>
        </p:grpSp>
      </p:grpSp>
      <p:sp>
        <p:nvSpPr>
          <p:cNvPr id="43" name="Rectangle 42"/>
          <p:cNvSpPr/>
          <p:nvPr/>
        </p:nvSpPr>
        <p:spPr>
          <a:xfrm>
            <a:off x="3654294" y="3790950"/>
            <a:ext cx="1870430" cy="512961"/>
          </a:xfrm>
          <a:prstGeom prst="rect">
            <a:avLst/>
          </a:prstGeom>
        </p:spPr>
        <p:txBody>
          <a:bodyPr wrap="square" lIns="0" tIns="0" rIns="0" bIns="0" anchor="ctr">
            <a:spAutoFit/>
          </a:bodyPr>
          <a:lstStyle/>
          <a:p>
            <a:pPr algn="ctr">
              <a:lnSpc>
                <a:spcPts val="2000"/>
              </a:lnSpc>
            </a:pPr>
            <a:r>
              <a:rPr lang="en-US" sz="1000">
                <a:solidFill>
                  <a:schemeClr val="tx1">
                    <a:lumMod val="75000"/>
                    <a:lumOff val="25000"/>
                  </a:schemeClr>
                </a:solidFill>
              </a:rPr>
              <a:t>It is a long established fact that a reader will be distracted</a:t>
            </a:r>
          </a:p>
        </p:txBody>
      </p:sp>
      <p:grpSp>
        <p:nvGrpSpPr>
          <p:cNvPr id="45" name="Group 44"/>
          <p:cNvGrpSpPr/>
          <p:nvPr/>
        </p:nvGrpSpPr>
        <p:grpSpPr>
          <a:xfrm>
            <a:off x="4137745" y="4417494"/>
            <a:ext cx="903528" cy="236950"/>
            <a:chOff x="3168360" y="3288614"/>
            <a:chExt cx="1157303" cy="303502"/>
          </a:xfrm>
        </p:grpSpPr>
        <p:grpSp>
          <p:nvGrpSpPr>
            <p:cNvPr id="46" name="Group 45"/>
            <p:cNvGrpSpPr/>
            <p:nvPr userDrawn="1"/>
          </p:nvGrpSpPr>
          <p:grpSpPr>
            <a:xfrm>
              <a:off x="3168360" y="3288614"/>
              <a:ext cx="303502" cy="303502"/>
              <a:chOff x="2818317" y="3377514"/>
              <a:chExt cx="303502" cy="303502"/>
            </a:xfrm>
          </p:grpSpPr>
          <p:sp>
            <p:nvSpPr>
              <p:cNvPr id="53" name="Oval 52"/>
              <p:cNvSpPr/>
              <p:nvPr/>
            </p:nvSpPr>
            <p:spPr>
              <a:xfrm>
                <a:off x="2818317" y="3377514"/>
                <a:ext cx="303502" cy="303502"/>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54" name="Freeform 65"/>
              <p:cNvSpPr>
                <a:spLocks noEditPoints="1"/>
              </p:cNvSpPr>
              <p:nvPr/>
            </p:nvSpPr>
            <p:spPr bwMode="auto">
              <a:xfrm>
                <a:off x="2906040" y="3461790"/>
                <a:ext cx="128057" cy="13495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nvGrpSpPr>
            <p:cNvPr id="47" name="Group 46"/>
            <p:cNvGrpSpPr/>
            <p:nvPr userDrawn="1"/>
          </p:nvGrpSpPr>
          <p:grpSpPr>
            <a:xfrm>
              <a:off x="3595261" y="3288614"/>
              <a:ext cx="303502" cy="303502"/>
              <a:chOff x="3300598" y="3377514"/>
              <a:chExt cx="303502" cy="303502"/>
            </a:xfrm>
          </p:grpSpPr>
          <p:sp>
            <p:nvSpPr>
              <p:cNvPr id="51" name="Oval 50"/>
              <p:cNvSpPr/>
              <p:nvPr/>
            </p:nvSpPr>
            <p:spPr>
              <a:xfrm>
                <a:off x="3300598" y="3377514"/>
                <a:ext cx="303502" cy="303502"/>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52" name="Freeform 4"/>
              <p:cNvSpPr>
                <a:spLocks/>
              </p:cNvSpPr>
              <p:nvPr/>
            </p:nvSpPr>
            <p:spPr bwMode="auto">
              <a:xfrm>
                <a:off x="3414281" y="3455993"/>
                <a:ext cx="76137" cy="146544"/>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bg1"/>
                  </a:solidFill>
                </a:endParaRPr>
              </a:p>
            </p:txBody>
          </p:sp>
        </p:grpSp>
        <p:grpSp>
          <p:nvGrpSpPr>
            <p:cNvPr id="48" name="Group 47"/>
            <p:cNvGrpSpPr/>
            <p:nvPr userDrawn="1"/>
          </p:nvGrpSpPr>
          <p:grpSpPr>
            <a:xfrm>
              <a:off x="4022161" y="3288614"/>
              <a:ext cx="303502" cy="303502"/>
              <a:chOff x="3829280" y="3377514"/>
              <a:chExt cx="303502" cy="303502"/>
            </a:xfrm>
          </p:grpSpPr>
          <p:sp>
            <p:nvSpPr>
              <p:cNvPr id="49" name="Oval 48"/>
              <p:cNvSpPr/>
              <p:nvPr/>
            </p:nvSpPr>
            <p:spPr>
              <a:xfrm>
                <a:off x="3829280" y="3377514"/>
                <a:ext cx="303502" cy="303502"/>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50" name="Freeform 117"/>
              <p:cNvSpPr>
                <a:spLocks noEditPoints="1"/>
              </p:cNvSpPr>
              <p:nvPr/>
            </p:nvSpPr>
            <p:spPr bwMode="auto">
              <a:xfrm>
                <a:off x="3923423" y="3473594"/>
                <a:ext cx="115216" cy="111342"/>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sp>
        <p:nvSpPr>
          <p:cNvPr id="56" name="Rectangle 55"/>
          <p:cNvSpPr/>
          <p:nvPr/>
        </p:nvSpPr>
        <p:spPr>
          <a:xfrm>
            <a:off x="6578429" y="3790950"/>
            <a:ext cx="1870430" cy="512961"/>
          </a:xfrm>
          <a:prstGeom prst="rect">
            <a:avLst/>
          </a:prstGeom>
        </p:spPr>
        <p:txBody>
          <a:bodyPr wrap="square" lIns="0" tIns="0" rIns="0" bIns="0" anchor="ctr">
            <a:spAutoFit/>
          </a:bodyPr>
          <a:lstStyle/>
          <a:p>
            <a:pPr algn="ctr">
              <a:lnSpc>
                <a:spcPts val="2000"/>
              </a:lnSpc>
            </a:pPr>
            <a:r>
              <a:rPr lang="en-US" sz="1000">
                <a:solidFill>
                  <a:schemeClr val="tx1">
                    <a:lumMod val="75000"/>
                    <a:lumOff val="25000"/>
                  </a:schemeClr>
                </a:solidFill>
              </a:rPr>
              <a:t>It is a long established fact that a reader will be distracted</a:t>
            </a:r>
          </a:p>
        </p:txBody>
      </p:sp>
      <p:grpSp>
        <p:nvGrpSpPr>
          <p:cNvPr id="58" name="Group 57"/>
          <p:cNvGrpSpPr/>
          <p:nvPr/>
        </p:nvGrpSpPr>
        <p:grpSpPr>
          <a:xfrm>
            <a:off x="7061880" y="4417494"/>
            <a:ext cx="903528" cy="236950"/>
            <a:chOff x="3168360" y="3288614"/>
            <a:chExt cx="1157303" cy="303502"/>
          </a:xfrm>
        </p:grpSpPr>
        <p:grpSp>
          <p:nvGrpSpPr>
            <p:cNvPr id="59" name="Group 58"/>
            <p:cNvGrpSpPr/>
            <p:nvPr userDrawn="1"/>
          </p:nvGrpSpPr>
          <p:grpSpPr>
            <a:xfrm>
              <a:off x="3168360" y="3288614"/>
              <a:ext cx="303502" cy="303502"/>
              <a:chOff x="2818317" y="3377514"/>
              <a:chExt cx="303502" cy="303502"/>
            </a:xfrm>
          </p:grpSpPr>
          <p:sp>
            <p:nvSpPr>
              <p:cNvPr id="66" name="Oval 65"/>
              <p:cNvSpPr/>
              <p:nvPr/>
            </p:nvSpPr>
            <p:spPr>
              <a:xfrm>
                <a:off x="2818317" y="3377514"/>
                <a:ext cx="303502" cy="303502"/>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67" name="Freeform 65"/>
              <p:cNvSpPr>
                <a:spLocks noEditPoints="1"/>
              </p:cNvSpPr>
              <p:nvPr/>
            </p:nvSpPr>
            <p:spPr bwMode="auto">
              <a:xfrm>
                <a:off x="2906040" y="3461790"/>
                <a:ext cx="128057" cy="13495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nvGrpSpPr>
            <p:cNvPr id="60" name="Group 59"/>
            <p:cNvGrpSpPr/>
            <p:nvPr userDrawn="1"/>
          </p:nvGrpSpPr>
          <p:grpSpPr>
            <a:xfrm>
              <a:off x="3595261" y="3288614"/>
              <a:ext cx="303502" cy="303502"/>
              <a:chOff x="3300598" y="3377514"/>
              <a:chExt cx="303502" cy="303502"/>
            </a:xfrm>
          </p:grpSpPr>
          <p:sp>
            <p:nvSpPr>
              <p:cNvPr id="64" name="Oval 63"/>
              <p:cNvSpPr/>
              <p:nvPr/>
            </p:nvSpPr>
            <p:spPr>
              <a:xfrm>
                <a:off x="3300598" y="3377514"/>
                <a:ext cx="303502" cy="303502"/>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65" name="Freeform 4"/>
              <p:cNvSpPr>
                <a:spLocks/>
              </p:cNvSpPr>
              <p:nvPr/>
            </p:nvSpPr>
            <p:spPr bwMode="auto">
              <a:xfrm>
                <a:off x="3414281" y="3455993"/>
                <a:ext cx="76137" cy="146544"/>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bg1"/>
                  </a:solidFill>
                </a:endParaRPr>
              </a:p>
            </p:txBody>
          </p:sp>
        </p:grpSp>
        <p:grpSp>
          <p:nvGrpSpPr>
            <p:cNvPr id="61" name="Group 60"/>
            <p:cNvGrpSpPr/>
            <p:nvPr userDrawn="1"/>
          </p:nvGrpSpPr>
          <p:grpSpPr>
            <a:xfrm>
              <a:off x="4022161" y="3288614"/>
              <a:ext cx="303502" cy="303502"/>
              <a:chOff x="3829280" y="3377514"/>
              <a:chExt cx="303502" cy="303502"/>
            </a:xfrm>
          </p:grpSpPr>
          <p:sp>
            <p:nvSpPr>
              <p:cNvPr id="62" name="Oval 61"/>
              <p:cNvSpPr/>
              <p:nvPr/>
            </p:nvSpPr>
            <p:spPr>
              <a:xfrm>
                <a:off x="3829280" y="3377514"/>
                <a:ext cx="303502" cy="303502"/>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63" name="Freeform 117"/>
              <p:cNvSpPr>
                <a:spLocks noEditPoints="1"/>
              </p:cNvSpPr>
              <p:nvPr/>
            </p:nvSpPr>
            <p:spPr bwMode="auto">
              <a:xfrm>
                <a:off x="3923423" y="3473594"/>
                <a:ext cx="115216" cy="111342"/>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sp>
        <p:nvSpPr>
          <p:cNvPr id="55" name="Rectangle 54"/>
          <p:cNvSpPr/>
          <p:nvPr/>
        </p:nvSpPr>
        <p:spPr>
          <a:xfrm>
            <a:off x="783163" y="3333750"/>
            <a:ext cx="1752364" cy="377026"/>
          </a:xfrm>
          <a:prstGeom prst="rect">
            <a:avLst/>
          </a:prstGeom>
        </p:spPr>
        <p:txBody>
          <a:bodyPr wrap="square" lIns="0" tIns="0" rIns="0" bIns="0" anchor="ctr">
            <a:spAutoFit/>
          </a:bodyPr>
          <a:lstStyle/>
          <a:p>
            <a:pPr algn="ctr"/>
            <a:r>
              <a:rPr lang="en-US" altLang="en-US" sz="1400">
                <a:solidFill>
                  <a:schemeClr val="accent1"/>
                </a:solidFill>
              </a:rPr>
              <a:t>Example Name</a:t>
            </a:r>
          </a:p>
          <a:p>
            <a:pPr algn="ctr"/>
            <a:r>
              <a:rPr lang="fr-CA" sz="1000" err="1">
                <a:solidFill>
                  <a:schemeClr val="bg1">
                    <a:lumMod val="50000"/>
                  </a:schemeClr>
                </a:solidFill>
              </a:rPr>
              <a:t>Title</a:t>
            </a:r>
            <a:endParaRPr lang="fr-CA" sz="1000">
              <a:solidFill>
                <a:schemeClr val="bg1">
                  <a:lumMod val="50000"/>
                </a:schemeClr>
              </a:solidFill>
            </a:endParaRPr>
          </a:p>
        </p:txBody>
      </p:sp>
      <p:sp>
        <p:nvSpPr>
          <p:cNvPr id="68" name="Rectangle 67"/>
          <p:cNvSpPr/>
          <p:nvPr/>
        </p:nvSpPr>
        <p:spPr>
          <a:xfrm>
            <a:off x="3713327" y="3333750"/>
            <a:ext cx="1752364" cy="377026"/>
          </a:xfrm>
          <a:prstGeom prst="rect">
            <a:avLst/>
          </a:prstGeom>
        </p:spPr>
        <p:txBody>
          <a:bodyPr wrap="square" lIns="0" tIns="0" rIns="0" bIns="0" anchor="ctr">
            <a:spAutoFit/>
          </a:bodyPr>
          <a:lstStyle/>
          <a:p>
            <a:pPr algn="ctr"/>
            <a:r>
              <a:rPr lang="en-US" altLang="en-US" sz="1400">
                <a:solidFill>
                  <a:schemeClr val="accent2"/>
                </a:solidFill>
              </a:rPr>
              <a:t>Example Name</a:t>
            </a:r>
          </a:p>
          <a:p>
            <a:pPr algn="ctr"/>
            <a:r>
              <a:rPr lang="fr-CA" sz="1000" err="1">
                <a:solidFill>
                  <a:schemeClr val="bg1">
                    <a:lumMod val="50000"/>
                  </a:schemeClr>
                </a:solidFill>
              </a:rPr>
              <a:t>Title</a:t>
            </a:r>
            <a:endParaRPr lang="fr-CA" sz="1000">
              <a:solidFill>
                <a:schemeClr val="bg1">
                  <a:lumMod val="50000"/>
                </a:schemeClr>
              </a:solidFill>
            </a:endParaRPr>
          </a:p>
        </p:txBody>
      </p:sp>
      <p:sp>
        <p:nvSpPr>
          <p:cNvPr id="69" name="Rectangle 68"/>
          <p:cNvSpPr/>
          <p:nvPr/>
        </p:nvSpPr>
        <p:spPr>
          <a:xfrm>
            <a:off x="6643491" y="3333750"/>
            <a:ext cx="1752364" cy="377026"/>
          </a:xfrm>
          <a:prstGeom prst="rect">
            <a:avLst/>
          </a:prstGeom>
        </p:spPr>
        <p:txBody>
          <a:bodyPr wrap="square" lIns="0" tIns="0" rIns="0" bIns="0" anchor="ctr">
            <a:spAutoFit/>
          </a:bodyPr>
          <a:lstStyle/>
          <a:p>
            <a:pPr algn="ctr"/>
            <a:r>
              <a:rPr lang="en-US" altLang="en-US" sz="1400">
                <a:solidFill>
                  <a:schemeClr val="accent3"/>
                </a:solidFill>
              </a:rPr>
              <a:t>Example Name</a:t>
            </a:r>
          </a:p>
          <a:p>
            <a:pPr algn="ctr"/>
            <a:r>
              <a:rPr lang="fr-CA" sz="1000" err="1">
                <a:solidFill>
                  <a:schemeClr val="bg1">
                    <a:lumMod val="50000"/>
                  </a:schemeClr>
                </a:solidFill>
              </a:rPr>
              <a:t>Title</a:t>
            </a:r>
            <a:endParaRPr lang="fr-CA" sz="1000">
              <a:solidFill>
                <a:schemeClr val="bg1">
                  <a:lumMod val="50000"/>
                </a:schemeClr>
              </a:solidFill>
            </a:endParaRPr>
          </a:p>
        </p:txBody>
      </p:sp>
      <p:sp>
        <p:nvSpPr>
          <p:cNvPr id="57" name="3">
            <a:extLst>
              <a:ext uri="{FF2B5EF4-FFF2-40B4-BE49-F238E27FC236}">
                <a16:creationId xmlns:a16="http://schemas.microsoft.com/office/drawing/2014/main" id="{D7AC1464-9E86-44A2-ABB9-20E60AEF7C6C}"/>
              </a:ext>
            </a:extLst>
          </p:cNvPr>
          <p:cNvSpPr txBox="1"/>
          <p:nvPr/>
        </p:nvSpPr>
        <p:spPr>
          <a:xfrm>
            <a:off x="208344" y="285750"/>
            <a:ext cx="8727312" cy="830997"/>
          </a:xfrm>
          <a:prstGeom prst="rect">
            <a:avLst/>
          </a:prstGeom>
          <a:noFill/>
        </p:spPr>
        <p:txBody>
          <a:bodyPr wrap="square" lIns="0" tIns="0" rIns="0" bIns="0" rtlCol="0" anchor="ctr">
            <a:spAutoFit/>
          </a:bodyPr>
          <a:lstStyle/>
          <a:p>
            <a:pPr algn="ctr">
              <a:spcAft>
                <a:spcPts val="600"/>
              </a:spcAft>
            </a:pPr>
            <a:r>
              <a:rPr lang="en-US" sz="5400" b="1">
                <a:solidFill>
                  <a:schemeClr val="bg1"/>
                </a:solidFill>
              </a:rPr>
              <a:t>PROJECT  TEAM</a:t>
            </a:r>
          </a:p>
        </p:txBody>
      </p:sp>
      <p:grpSp>
        <p:nvGrpSpPr>
          <p:cNvPr id="72" name="Group 71"/>
          <p:cNvGrpSpPr/>
          <p:nvPr/>
        </p:nvGrpSpPr>
        <p:grpSpPr>
          <a:xfrm>
            <a:off x="4273852" y="1150543"/>
            <a:ext cx="596296" cy="45720"/>
            <a:chOff x="3624143" y="1019661"/>
            <a:chExt cx="1502841" cy="115229"/>
          </a:xfrm>
        </p:grpSpPr>
        <p:sp>
          <p:nvSpPr>
            <p:cNvPr id="73"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74"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75"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76"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77"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78"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5" name="Picture Placeholder 4"/>
          <p:cNvSpPr>
            <a:spLocks noGrp="1"/>
          </p:cNvSpPr>
          <p:nvPr>
            <p:ph type="pic" sz="quarter" idx="21"/>
          </p:nvPr>
        </p:nvSpPr>
        <p:spPr/>
      </p:sp>
      <p:sp>
        <p:nvSpPr>
          <p:cNvPr id="2" name="Picture Placeholder 1"/>
          <p:cNvSpPr>
            <a:spLocks noGrp="1"/>
          </p:cNvSpPr>
          <p:nvPr>
            <p:ph type="pic" sz="quarter" idx="22"/>
          </p:nvPr>
        </p:nvSpPr>
        <p:spPr/>
      </p:sp>
      <p:sp>
        <p:nvSpPr>
          <p:cNvPr id="3" name="Picture Placeholder 2"/>
          <p:cNvSpPr>
            <a:spLocks noGrp="1"/>
          </p:cNvSpPr>
          <p:nvPr>
            <p:ph type="pic" sz="quarter" idx="23"/>
          </p:nvPr>
        </p:nvSpPr>
        <p:spPr/>
      </p:sp>
    </p:spTree>
    <p:extLst>
      <p:ext uri="{BB962C8B-B14F-4D97-AF65-F5344CB8AC3E}">
        <p14:creationId xmlns:p14="http://schemas.microsoft.com/office/powerpoint/2010/main" val="338565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6"/>
          </p:nvPr>
        </p:nvSpPr>
        <p:spPr/>
      </p:sp>
      <p:sp>
        <p:nvSpPr>
          <p:cNvPr id="4" name="Picture Placeholder 3"/>
          <p:cNvSpPr>
            <a:spLocks noGrp="1"/>
          </p:cNvSpPr>
          <p:nvPr>
            <p:ph type="pic" sz="quarter" idx="17"/>
          </p:nvPr>
        </p:nvSpPr>
        <p:spPr/>
      </p:sp>
      <p:sp>
        <p:nvSpPr>
          <p:cNvPr id="5" name="Picture Placeholder 4"/>
          <p:cNvSpPr>
            <a:spLocks noGrp="1"/>
          </p:cNvSpPr>
          <p:nvPr>
            <p:ph type="pic" sz="quarter" idx="18"/>
          </p:nvPr>
        </p:nvSpPr>
        <p:spPr/>
      </p:sp>
      <p:sp>
        <p:nvSpPr>
          <p:cNvPr id="18" name="Text Placeholder 17"/>
          <p:cNvSpPr>
            <a:spLocks noGrp="1"/>
          </p:cNvSpPr>
          <p:nvPr>
            <p:ph type="body" sz="half" idx="2"/>
          </p:nvPr>
        </p:nvSpPr>
        <p:spPr/>
        <p:txBody>
          <a:bodyPr/>
          <a:lstStyle/>
          <a:p>
            <a:r>
              <a:rPr lang="en-US"/>
              <a:t>Enter your subhead line here</a:t>
            </a:r>
          </a:p>
        </p:txBody>
      </p:sp>
      <p:sp>
        <p:nvSpPr>
          <p:cNvPr id="11" name="Title 10"/>
          <p:cNvSpPr>
            <a:spLocks noGrp="1"/>
          </p:cNvSpPr>
          <p:nvPr>
            <p:ph type="title"/>
          </p:nvPr>
        </p:nvSpPr>
        <p:spPr/>
        <p:txBody>
          <a:bodyPr/>
          <a:lstStyle/>
          <a:p>
            <a:r>
              <a:rPr lang="en-US" dirty="0"/>
              <a:t>Project/Presentation Team</a:t>
            </a:r>
          </a:p>
        </p:txBody>
      </p:sp>
      <p:sp>
        <p:nvSpPr>
          <p:cNvPr id="25" name="Rectangle 24"/>
          <p:cNvSpPr/>
          <p:nvPr/>
        </p:nvSpPr>
        <p:spPr>
          <a:xfrm>
            <a:off x="2553701" y="3790950"/>
            <a:ext cx="1870483" cy="697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1400" b="1">
                <a:solidFill>
                  <a:schemeClr val="bg1"/>
                </a:solidFill>
              </a:rPr>
              <a:t>EXAMPLE NAME</a:t>
            </a:r>
          </a:p>
          <a:p>
            <a:pPr algn="ctr">
              <a:lnSpc>
                <a:spcPct val="120000"/>
              </a:lnSpc>
            </a:pPr>
            <a:r>
              <a:rPr lang="fr-CA" sz="1000">
                <a:solidFill>
                  <a:schemeClr val="bg1"/>
                </a:solidFill>
              </a:rPr>
              <a:t>TITLE</a:t>
            </a:r>
          </a:p>
        </p:txBody>
      </p:sp>
      <p:sp>
        <p:nvSpPr>
          <p:cNvPr id="27" name="Rectangle 26"/>
          <p:cNvSpPr/>
          <p:nvPr/>
        </p:nvSpPr>
        <p:spPr>
          <a:xfrm>
            <a:off x="4719818" y="3790950"/>
            <a:ext cx="1870483" cy="697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1400" b="1">
                <a:solidFill>
                  <a:schemeClr val="bg1"/>
                </a:solidFill>
              </a:rPr>
              <a:t>EXAMPLE NAME</a:t>
            </a:r>
          </a:p>
          <a:p>
            <a:pPr algn="ctr">
              <a:lnSpc>
                <a:spcPct val="120000"/>
              </a:lnSpc>
            </a:pPr>
            <a:r>
              <a:rPr lang="fr-CA" sz="1000">
                <a:solidFill>
                  <a:schemeClr val="bg1"/>
                </a:solidFill>
              </a:rPr>
              <a:t>TITLE</a:t>
            </a:r>
          </a:p>
        </p:txBody>
      </p:sp>
      <p:sp>
        <p:nvSpPr>
          <p:cNvPr id="29" name="Rectangle 28"/>
          <p:cNvSpPr/>
          <p:nvPr/>
        </p:nvSpPr>
        <p:spPr>
          <a:xfrm>
            <a:off x="6885934" y="3790950"/>
            <a:ext cx="1870483" cy="697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1400" b="1">
                <a:solidFill>
                  <a:schemeClr val="bg1"/>
                </a:solidFill>
              </a:rPr>
              <a:t>EXAMPLE NAME</a:t>
            </a:r>
          </a:p>
          <a:p>
            <a:pPr algn="ctr">
              <a:lnSpc>
                <a:spcPct val="120000"/>
              </a:lnSpc>
            </a:pPr>
            <a:r>
              <a:rPr lang="fr-CA" sz="1000">
                <a:solidFill>
                  <a:schemeClr val="bg1"/>
                </a:solidFill>
              </a:rPr>
              <a:t>TITLE</a:t>
            </a:r>
          </a:p>
        </p:txBody>
      </p:sp>
      <p:sp>
        <p:nvSpPr>
          <p:cNvPr id="41" name="Rectangle 40"/>
          <p:cNvSpPr/>
          <p:nvPr/>
        </p:nvSpPr>
        <p:spPr>
          <a:xfrm>
            <a:off x="387584" y="3790950"/>
            <a:ext cx="1870483" cy="697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1400" b="1" dirty="0">
                <a:solidFill>
                  <a:schemeClr val="bg1"/>
                </a:solidFill>
              </a:rPr>
              <a:t>EXAMPLE NAME</a:t>
            </a:r>
          </a:p>
          <a:p>
            <a:pPr algn="ctr">
              <a:lnSpc>
                <a:spcPct val="120000"/>
              </a:lnSpc>
            </a:pPr>
            <a:r>
              <a:rPr lang="fr-CA" sz="1000" dirty="0">
                <a:solidFill>
                  <a:schemeClr val="bg1"/>
                </a:solidFill>
              </a:rPr>
              <a:t>TITLE</a:t>
            </a:r>
          </a:p>
        </p:txBody>
      </p:sp>
    </p:spTree>
    <p:extLst>
      <p:ext uri="{BB962C8B-B14F-4D97-AF65-F5344CB8AC3E}">
        <p14:creationId xmlns:p14="http://schemas.microsoft.com/office/powerpoint/2010/main" val="28263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57"/>
          <p:cNvSpPr>
            <a:spLocks noGrp="1"/>
          </p:cNvSpPr>
          <p:nvPr>
            <p:ph type="body" sz="half" idx="2"/>
          </p:nvPr>
        </p:nvSpPr>
        <p:spPr/>
        <p:txBody>
          <a:bodyPr/>
          <a:lstStyle/>
          <a:p>
            <a:r>
              <a:rPr lang="en-US"/>
              <a:t>Enter your subhead line here</a:t>
            </a:r>
          </a:p>
        </p:txBody>
      </p:sp>
      <p:sp>
        <p:nvSpPr>
          <p:cNvPr id="57" name="Title 56"/>
          <p:cNvSpPr>
            <a:spLocks noGrp="1"/>
          </p:cNvSpPr>
          <p:nvPr>
            <p:ph type="title"/>
          </p:nvPr>
        </p:nvSpPr>
        <p:spPr/>
        <p:txBody>
          <a:bodyPr/>
          <a:lstStyle/>
          <a:p>
            <a:r>
              <a:rPr lang="en-US" dirty="0"/>
              <a:t>Project/Presentation Team</a:t>
            </a:r>
            <a:endParaRPr lang="ar-IQ" dirty="0"/>
          </a:p>
        </p:txBody>
      </p:sp>
      <p:sp>
        <p:nvSpPr>
          <p:cNvPr id="9" name="Picture Placeholder 8"/>
          <p:cNvSpPr>
            <a:spLocks noGrp="1"/>
          </p:cNvSpPr>
          <p:nvPr>
            <p:ph type="pic" sz="quarter" idx="15"/>
          </p:nvPr>
        </p:nvSpPr>
        <p:spPr/>
      </p:sp>
      <p:sp>
        <p:nvSpPr>
          <p:cNvPr id="10" name="Picture Placeholder 9"/>
          <p:cNvSpPr>
            <a:spLocks noGrp="1"/>
          </p:cNvSpPr>
          <p:nvPr>
            <p:ph type="pic" sz="quarter" idx="16"/>
          </p:nvPr>
        </p:nvSpPr>
        <p:spPr/>
      </p:sp>
      <p:sp>
        <p:nvSpPr>
          <p:cNvPr id="11" name="Picture Placeholder 10"/>
          <p:cNvSpPr>
            <a:spLocks noGrp="1"/>
          </p:cNvSpPr>
          <p:nvPr>
            <p:ph type="pic" sz="quarter" idx="17"/>
          </p:nvPr>
        </p:nvSpPr>
        <p:spPr/>
      </p:sp>
      <p:sp>
        <p:nvSpPr>
          <p:cNvPr id="12" name="Picture Placeholder 11"/>
          <p:cNvSpPr>
            <a:spLocks noGrp="1"/>
          </p:cNvSpPr>
          <p:nvPr>
            <p:ph type="pic" sz="quarter" idx="18"/>
          </p:nvPr>
        </p:nvSpPr>
        <p:spPr/>
      </p:sp>
      <p:sp>
        <p:nvSpPr>
          <p:cNvPr id="13" name="Picture Placeholder 12"/>
          <p:cNvSpPr>
            <a:spLocks noGrp="1"/>
          </p:cNvSpPr>
          <p:nvPr>
            <p:ph type="pic" sz="quarter" idx="19"/>
          </p:nvPr>
        </p:nvSpPr>
        <p:spPr/>
      </p:sp>
      <p:sp>
        <p:nvSpPr>
          <p:cNvPr id="85" name="Freeform 84"/>
          <p:cNvSpPr/>
          <p:nvPr userDrawn="1"/>
        </p:nvSpPr>
        <p:spPr>
          <a:xfrm>
            <a:off x="242046" y="3867150"/>
            <a:ext cx="1631576" cy="6743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dirty="0">
                <a:solidFill>
                  <a:schemeClr val="accent1"/>
                </a:solidFill>
              </a:rPr>
              <a:t>Example Name</a:t>
            </a:r>
          </a:p>
          <a:p>
            <a:pPr algn="ctr">
              <a:lnSpc>
                <a:spcPct val="120000"/>
              </a:lnSpc>
            </a:pPr>
            <a:r>
              <a:rPr lang="fr-CA" sz="1000" dirty="0" err="1">
                <a:solidFill>
                  <a:schemeClr val="tx2"/>
                </a:solidFill>
              </a:rPr>
              <a:t>Title</a:t>
            </a:r>
            <a:endParaRPr lang="fr-CA" sz="1000" dirty="0">
              <a:solidFill>
                <a:schemeClr val="tx2"/>
              </a:solidFill>
            </a:endParaRPr>
          </a:p>
        </p:txBody>
      </p:sp>
      <p:sp>
        <p:nvSpPr>
          <p:cNvPr id="98" name="Freeform 97"/>
          <p:cNvSpPr/>
          <p:nvPr userDrawn="1"/>
        </p:nvSpPr>
        <p:spPr>
          <a:xfrm>
            <a:off x="1981199" y="3867150"/>
            <a:ext cx="1631576" cy="6743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a:solidFill>
                  <a:schemeClr val="accent1"/>
                </a:solidFill>
              </a:rPr>
              <a:t>Example Name</a:t>
            </a:r>
          </a:p>
          <a:p>
            <a:pPr algn="ctr">
              <a:lnSpc>
                <a:spcPct val="120000"/>
              </a:lnSpc>
            </a:pPr>
            <a:r>
              <a:rPr lang="fr-CA" sz="1000" err="1">
                <a:solidFill>
                  <a:schemeClr val="tx2"/>
                </a:solidFill>
              </a:rPr>
              <a:t>Title</a:t>
            </a:r>
            <a:endParaRPr lang="fr-CA" sz="1000">
              <a:solidFill>
                <a:schemeClr val="tx2"/>
              </a:solidFill>
            </a:endParaRPr>
          </a:p>
        </p:txBody>
      </p:sp>
      <p:sp>
        <p:nvSpPr>
          <p:cNvPr id="135" name="Freeform 134"/>
          <p:cNvSpPr/>
          <p:nvPr userDrawn="1"/>
        </p:nvSpPr>
        <p:spPr>
          <a:xfrm>
            <a:off x="3720352" y="3867150"/>
            <a:ext cx="1631576" cy="6743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a:solidFill>
                  <a:schemeClr val="accent1"/>
                </a:solidFill>
              </a:rPr>
              <a:t>Example Name</a:t>
            </a:r>
          </a:p>
          <a:p>
            <a:pPr algn="ctr">
              <a:lnSpc>
                <a:spcPct val="120000"/>
              </a:lnSpc>
            </a:pPr>
            <a:r>
              <a:rPr lang="fr-CA" sz="1000" err="1">
                <a:solidFill>
                  <a:schemeClr val="tx2"/>
                </a:solidFill>
              </a:rPr>
              <a:t>Title</a:t>
            </a:r>
            <a:endParaRPr lang="fr-CA" sz="1000">
              <a:solidFill>
                <a:schemeClr val="tx2"/>
              </a:solidFill>
            </a:endParaRPr>
          </a:p>
        </p:txBody>
      </p:sp>
      <p:sp>
        <p:nvSpPr>
          <p:cNvPr id="148" name="Freeform 147"/>
          <p:cNvSpPr/>
          <p:nvPr userDrawn="1"/>
        </p:nvSpPr>
        <p:spPr>
          <a:xfrm>
            <a:off x="5459505" y="3867150"/>
            <a:ext cx="1631576" cy="6743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a:solidFill>
                  <a:schemeClr val="accent1"/>
                </a:solidFill>
              </a:rPr>
              <a:t>Example Name</a:t>
            </a:r>
          </a:p>
          <a:p>
            <a:pPr algn="ctr">
              <a:lnSpc>
                <a:spcPct val="120000"/>
              </a:lnSpc>
            </a:pPr>
            <a:r>
              <a:rPr lang="fr-CA" sz="1000" err="1">
                <a:solidFill>
                  <a:schemeClr val="tx2"/>
                </a:solidFill>
              </a:rPr>
              <a:t>Title</a:t>
            </a:r>
            <a:endParaRPr lang="fr-CA" sz="1000">
              <a:solidFill>
                <a:schemeClr val="tx2"/>
              </a:solidFill>
            </a:endParaRPr>
          </a:p>
        </p:txBody>
      </p:sp>
      <p:sp>
        <p:nvSpPr>
          <p:cNvPr id="161" name="Freeform 160"/>
          <p:cNvSpPr/>
          <p:nvPr userDrawn="1"/>
        </p:nvSpPr>
        <p:spPr>
          <a:xfrm>
            <a:off x="7198658" y="3867150"/>
            <a:ext cx="1631576" cy="6743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a:solidFill>
                  <a:schemeClr val="accent1"/>
                </a:solidFill>
              </a:rPr>
              <a:t>Example Name</a:t>
            </a:r>
          </a:p>
          <a:p>
            <a:pPr algn="ctr">
              <a:lnSpc>
                <a:spcPct val="120000"/>
              </a:lnSpc>
            </a:pPr>
            <a:r>
              <a:rPr lang="fr-CA" sz="1000" err="1">
                <a:solidFill>
                  <a:schemeClr val="tx2"/>
                </a:solidFill>
              </a:rPr>
              <a:t>Title</a:t>
            </a:r>
            <a:endParaRPr lang="fr-CA" sz="1000">
              <a:solidFill>
                <a:schemeClr val="tx2"/>
              </a:solidFill>
            </a:endParaRPr>
          </a:p>
        </p:txBody>
      </p:sp>
    </p:spTree>
    <p:extLst>
      <p:ext uri="{BB962C8B-B14F-4D97-AF65-F5344CB8AC3E}">
        <p14:creationId xmlns:p14="http://schemas.microsoft.com/office/powerpoint/2010/main" val="20300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7CAF0D-D3CB-7E47-88FF-59EA04C762B3}"/>
              </a:ext>
            </a:extLst>
          </p:cNvPr>
          <p:cNvSpPr/>
          <p:nvPr/>
        </p:nvSpPr>
        <p:spPr bwMode="auto">
          <a:xfrm>
            <a:off x="0" y="0"/>
            <a:ext cx="9143998"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1962150"/>
            <a:ext cx="8727312" cy="830997"/>
          </a:xfrm>
          <a:prstGeom prst="rect">
            <a:avLst/>
          </a:prstGeom>
          <a:noFill/>
        </p:spPr>
        <p:txBody>
          <a:bodyPr wrap="square" lIns="0" tIns="0" rIns="0" bIns="0" rtlCol="0" anchor="ctr">
            <a:spAutoFit/>
          </a:bodyPr>
          <a:lstStyle/>
          <a:p>
            <a:pPr algn="ctr">
              <a:spcAft>
                <a:spcPts val="600"/>
              </a:spcAft>
            </a:pPr>
            <a:r>
              <a:rPr lang="en-US" sz="5400" b="1" dirty="0">
                <a:solidFill>
                  <a:schemeClr val="bg1"/>
                </a:solidFill>
              </a:rPr>
              <a:t>OVERVIEW SLIDES</a:t>
            </a:r>
          </a:p>
        </p:txBody>
      </p:sp>
      <p:grpSp>
        <p:nvGrpSpPr>
          <p:cNvPr id="12" name="Group 11"/>
          <p:cNvGrpSpPr/>
          <p:nvPr/>
        </p:nvGrpSpPr>
        <p:grpSpPr>
          <a:xfrm>
            <a:off x="4273852" y="3223183"/>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777165"/>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18901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half" idx="2"/>
          </p:nvPr>
        </p:nvSpPr>
        <p:spPr/>
        <p:txBody>
          <a:bodyPr/>
          <a:lstStyle/>
          <a:p>
            <a:r>
              <a:rPr lang="en-US"/>
              <a:t>Enter your subhead line here</a:t>
            </a:r>
          </a:p>
        </p:txBody>
      </p:sp>
      <p:sp>
        <p:nvSpPr>
          <p:cNvPr id="8" name="Title 7"/>
          <p:cNvSpPr>
            <a:spLocks noGrp="1"/>
          </p:cNvSpPr>
          <p:nvPr>
            <p:ph type="title"/>
          </p:nvPr>
        </p:nvSpPr>
        <p:spPr/>
        <p:txBody>
          <a:bodyPr/>
          <a:lstStyle/>
          <a:p>
            <a:r>
              <a:rPr lang="en-US" dirty="0"/>
              <a:t>TARGET OVERVIEW</a:t>
            </a:r>
          </a:p>
        </p:txBody>
      </p:sp>
      <p:sp>
        <p:nvSpPr>
          <p:cNvPr id="7" name="Rectangle 6"/>
          <p:cNvSpPr/>
          <p:nvPr/>
        </p:nvSpPr>
        <p:spPr>
          <a:xfrm>
            <a:off x="387819" y="1347470"/>
            <a:ext cx="4038599" cy="2800767"/>
          </a:xfrm>
          <a:prstGeom prst="rect">
            <a:avLst/>
          </a:prstGeom>
        </p:spPr>
        <p:txBody>
          <a:bodyPr wrap="square" lIns="0" rIns="0" anchor="t">
            <a:spAutoFit/>
          </a:bodyPr>
          <a:lstStyle/>
          <a:p>
            <a:pPr marL="171450" indent="-171450">
              <a:buFont typeface="Arial" panose="020B0604020202020204" pitchFamily="34" charset="0"/>
              <a:buChar char="•"/>
            </a:pPr>
            <a:r>
              <a:rPr lang="en-US" sz="1100" dirty="0">
                <a:solidFill>
                  <a:schemeClr val="tx1">
                    <a:lumMod val="75000"/>
                    <a:lumOff val="25000"/>
                  </a:schemeClr>
                </a:solidFill>
              </a:rPr>
              <a:t>In this section, </a:t>
            </a:r>
            <a:r>
              <a:rPr lang="en-US" sz="1100" dirty="0" err="1">
                <a:solidFill>
                  <a:schemeClr val="tx1">
                    <a:lumMod val="75000"/>
                    <a:lumOff val="25000"/>
                  </a:schemeClr>
                </a:solidFill>
              </a:rPr>
              <a:t>ui</a:t>
            </a:r>
            <a:r>
              <a:rPr lang="en-US" sz="1100" dirty="0">
                <a:solidFill>
                  <a:schemeClr val="tx1">
                    <a:lumMod val="75000"/>
                    <a:lumOff val="25000"/>
                  </a:schemeClr>
                </a:solidFill>
              </a:rPr>
              <a:t> </a:t>
            </a:r>
            <a:r>
              <a:rPr lang="en-US" sz="1100" dirty="0" err="1">
                <a:solidFill>
                  <a:schemeClr val="tx1">
                    <a:lumMod val="75000"/>
                    <a:lumOff val="25000"/>
                  </a:schemeClr>
                </a:solidFill>
              </a:rPr>
              <a:t>similit</a:t>
            </a:r>
            <a:r>
              <a:rPr lang="en-US" sz="1100" dirty="0">
                <a:solidFill>
                  <a:schemeClr val="tx1">
                    <a:lumMod val="75000"/>
                    <a:lumOff val="25000"/>
                  </a:schemeClr>
                </a:solidFill>
              </a:rPr>
              <a:t> </a:t>
            </a:r>
            <a:r>
              <a:rPr lang="en-US" sz="1100" dirty="0" err="1">
                <a:solidFill>
                  <a:schemeClr val="tx1">
                    <a:lumMod val="75000"/>
                    <a:lumOff val="25000"/>
                  </a:schemeClr>
                </a:solidFill>
              </a:rPr>
              <a:t>aquiaerum</a:t>
            </a:r>
            <a:r>
              <a:rPr lang="en-US" sz="1100" dirty="0">
                <a:solidFill>
                  <a:schemeClr val="tx1">
                    <a:lumMod val="75000"/>
                    <a:lumOff val="25000"/>
                  </a:schemeClr>
                </a:solidFill>
              </a:rPr>
              <a:t> </a:t>
            </a:r>
            <a:r>
              <a:rPr lang="en-US" sz="1100" dirty="0" err="1">
                <a:solidFill>
                  <a:schemeClr val="tx1">
                    <a:lumMod val="75000"/>
                    <a:lumOff val="25000"/>
                  </a:schemeClr>
                </a:solidFill>
              </a:rPr>
              <a:t>doluptas</a:t>
            </a:r>
            <a:r>
              <a:rPr lang="en-US" sz="1100" dirty="0">
                <a:solidFill>
                  <a:schemeClr val="tx1">
                    <a:lumMod val="75000"/>
                    <a:lumOff val="25000"/>
                  </a:schemeClr>
                </a:solidFill>
              </a:rPr>
              <a:t> </a:t>
            </a:r>
            <a:r>
              <a:rPr lang="en-US" sz="1100" dirty="0" err="1">
                <a:solidFill>
                  <a:schemeClr val="tx1">
                    <a:lumMod val="75000"/>
                    <a:lumOff val="25000"/>
                  </a:schemeClr>
                </a:solidFill>
              </a:rPr>
              <a:t>exernat</a:t>
            </a:r>
            <a:r>
              <a:rPr lang="en-US" sz="1100" dirty="0">
                <a:solidFill>
                  <a:schemeClr val="tx1">
                    <a:lumMod val="75000"/>
                    <a:lumOff val="25000"/>
                  </a:schemeClr>
                </a:solidFill>
              </a:rPr>
              <a:t> </a:t>
            </a:r>
            <a:r>
              <a:rPr lang="en-US" sz="1100" dirty="0" err="1">
                <a:solidFill>
                  <a:schemeClr val="tx1">
                    <a:lumMod val="75000"/>
                    <a:lumOff val="25000"/>
                  </a:schemeClr>
                </a:solidFill>
              </a:rPr>
              <a:t>hitat</a:t>
            </a:r>
            <a:r>
              <a:rPr lang="en-US" sz="1100" dirty="0">
                <a:solidFill>
                  <a:schemeClr val="tx1">
                    <a:lumMod val="75000"/>
                    <a:lumOff val="25000"/>
                  </a:schemeClr>
                </a:solidFill>
              </a:rPr>
              <a:t> </a:t>
            </a:r>
            <a:r>
              <a:rPr lang="en-US" sz="1100" dirty="0" err="1">
                <a:solidFill>
                  <a:schemeClr val="tx1">
                    <a:lumMod val="75000"/>
                    <a:lumOff val="25000"/>
                  </a:schemeClr>
                </a:solidFill>
              </a:rPr>
              <a:t>endae</a:t>
            </a:r>
            <a:r>
              <a:rPr lang="en-US" sz="1100" dirty="0">
                <a:solidFill>
                  <a:schemeClr val="tx1">
                    <a:lumMod val="75000"/>
                    <a:lumOff val="25000"/>
                  </a:schemeClr>
                </a:solidFill>
              </a:rPr>
              <a:t> nus </a:t>
            </a:r>
            <a:r>
              <a:rPr lang="en-US" sz="1100" dirty="0" err="1">
                <a:solidFill>
                  <a:schemeClr val="tx1">
                    <a:lumMod val="75000"/>
                    <a:lumOff val="25000"/>
                  </a:schemeClr>
                </a:solidFill>
              </a:rPr>
              <a:t>aut</a:t>
            </a:r>
            <a:r>
              <a:rPr lang="en-US" sz="1100" dirty="0">
                <a:solidFill>
                  <a:schemeClr val="tx1">
                    <a:lumMod val="75000"/>
                    <a:lumOff val="25000"/>
                  </a:schemeClr>
                </a:solidFill>
              </a:rPr>
              <a:t> </a:t>
            </a:r>
            <a:r>
              <a:rPr lang="en-US" sz="1100" dirty="0" err="1">
                <a:solidFill>
                  <a:schemeClr val="tx1">
                    <a:lumMod val="75000"/>
                    <a:lumOff val="25000"/>
                  </a:schemeClr>
                </a:solidFill>
              </a:rPr>
              <a:t>omnis</a:t>
            </a:r>
            <a:r>
              <a:rPr lang="en-US" sz="1100" dirty="0">
                <a:solidFill>
                  <a:schemeClr val="tx1">
                    <a:lumMod val="75000"/>
                    <a:lumOff val="25000"/>
                  </a:schemeClr>
                </a:solidFill>
              </a:rPr>
              <a:t> </a:t>
            </a:r>
            <a:r>
              <a:rPr lang="en-US" sz="1100" dirty="0" err="1">
                <a:solidFill>
                  <a:schemeClr val="tx1">
                    <a:lumMod val="75000"/>
                    <a:lumOff val="25000"/>
                  </a:schemeClr>
                </a:solidFill>
              </a:rPr>
              <a:t>vendae</a:t>
            </a:r>
            <a:r>
              <a:rPr lang="en-US" sz="1100" dirty="0">
                <a:solidFill>
                  <a:schemeClr val="tx1">
                    <a:lumMod val="75000"/>
                    <a:lumOff val="25000"/>
                  </a:schemeClr>
                </a:solidFill>
              </a:rPr>
              <a:t> pos non </a:t>
            </a:r>
            <a:r>
              <a:rPr lang="en-US" sz="1100" dirty="0" err="1">
                <a:solidFill>
                  <a:schemeClr val="tx1">
                    <a:lumMod val="75000"/>
                    <a:lumOff val="25000"/>
                  </a:schemeClr>
                </a:solidFill>
              </a:rPr>
              <a:t>prae</a:t>
            </a:r>
            <a:r>
              <a:rPr lang="en-US" sz="1100" dirty="0">
                <a:solidFill>
                  <a:schemeClr val="tx1">
                    <a:lumMod val="75000"/>
                    <a:lumOff val="25000"/>
                  </a:schemeClr>
                </a:solidFill>
              </a:rPr>
              <a:t> </a:t>
            </a:r>
            <a:r>
              <a:rPr lang="en-US" sz="1100" dirty="0" err="1">
                <a:solidFill>
                  <a:schemeClr val="tx1">
                    <a:lumMod val="75000"/>
                    <a:lumOff val="25000"/>
                  </a:schemeClr>
                </a:solidFill>
              </a:rPr>
              <a:t>etureptatem</a:t>
            </a:r>
            <a:r>
              <a:rPr lang="en-US" sz="1100" dirty="0">
                <a:solidFill>
                  <a:schemeClr val="tx1">
                    <a:lumMod val="75000"/>
                    <a:lumOff val="25000"/>
                  </a:schemeClr>
                </a:solidFill>
              </a:rPr>
              <a:t> que </a:t>
            </a:r>
            <a:r>
              <a:rPr lang="en-US" sz="1100" dirty="0" err="1">
                <a:solidFill>
                  <a:schemeClr val="tx1">
                    <a:lumMod val="75000"/>
                    <a:lumOff val="25000"/>
                  </a:schemeClr>
                </a:solidFill>
              </a:rPr>
              <a:t>dundae</a:t>
            </a:r>
            <a:r>
              <a:rPr lang="en-US" sz="1100" dirty="0">
                <a:solidFill>
                  <a:schemeClr val="tx1">
                    <a:lumMod val="75000"/>
                    <a:lumOff val="25000"/>
                  </a:schemeClr>
                </a:solidFill>
              </a:rPr>
              <a:t>. Arum </a:t>
            </a:r>
            <a:r>
              <a:rPr lang="en-US" sz="1100" dirty="0" err="1">
                <a:solidFill>
                  <a:schemeClr val="tx1">
                    <a:lumMod val="75000"/>
                    <a:lumOff val="25000"/>
                  </a:schemeClr>
                </a:solidFill>
              </a:rPr>
              <a:t>lique</a:t>
            </a:r>
            <a:r>
              <a:rPr lang="en-US" sz="1100" dirty="0">
                <a:solidFill>
                  <a:schemeClr val="tx1">
                    <a:lumMod val="75000"/>
                    <a:lumOff val="25000"/>
                  </a:schemeClr>
                </a:solidFill>
              </a:rPr>
              <a:t> </a:t>
            </a:r>
            <a:r>
              <a:rPr lang="en-US" sz="1100" dirty="0" err="1">
                <a:solidFill>
                  <a:schemeClr val="tx1">
                    <a:lumMod val="75000"/>
                    <a:lumOff val="25000"/>
                  </a:schemeClr>
                </a:solidFill>
              </a:rPr>
              <a:t>nihillecum</a:t>
            </a:r>
            <a:r>
              <a:rPr lang="en-US" sz="1100" dirty="0">
                <a:solidFill>
                  <a:schemeClr val="tx1">
                    <a:lumMod val="75000"/>
                    <a:lumOff val="25000"/>
                  </a:schemeClr>
                </a:solidFill>
              </a:rPr>
              <a:t> </a:t>
            </a:r>
            <a:r>
              <a:rPr lang="en-US" sz="1100" dirty="0" err="1">
                <a:solidFill>
                  <a:schemeClr val="tx1">
                    <a:lumMod val="75000"/>
                    <a:lumOff val="25000"/>
                  </a:schemeClr>
                </a:solidFill>
              </a:rPr>
              <a:t>ilici</a:t>
            </a:r>
            <a:r>
              <a:rPr lang="en-US" sz="1100" dirty="0">
                <a:solidFill>
                  <a:schemeClr val="tx1">
                    <a:lumMod val="75000"/>
                    <a:lumOff val="25000"/>
                  </a:schemeClr>
                </a:solidFill>
              </a:rPr>
              <a:t> </a:t>
            </a:r>
            <a:r>
              <a:rPr lang="en-US" sz="1100" dirty="0" err="1">
                <a:solidFill>
                  <a:schemeClr val="tx1">
                    <a:lumMod val="75000"/>
                    <a:lumOff val="25000"/>
                  </a:schemeClr>
                </a:solidFill>
              </a:rPr>
              <a:t>duntur</a:t>
            </a:r>
            <a:r>
              <a:rPr lang="en-US" sz="1100" dirty="0">
                <a:solidFill>
                  <a:schemeClr val="tx1">
                    <a:lumMod val="75000"/>
                    <a:lumOff val="25000"/>
                  </a:schemeClr>
                </a:solidFill>
              </a:rPr>
              <a:t>, </a:t>
            </a:r>
            <a:r>
              <a:rPr lang="en-US" sz="1100" dirty="0" err="1">
                <a:solidFill>
                  <a:schemeClr val="tx1">
                    <a:lumMod val="75000"/>
                    <a:lumOff val="25000"/>
                  </a:schemeClr>
                </a:solidFill>
              </a:rPr>
              <a:t>odignatem</a:t>
            </a:r>
            <a:r>
              <a:rPr lang="en-US" sz="1100" dirty="0">
                <a:solidFill>
                  <a:schemeClr val="tx1">
                    <a:lumMod val="75000"/>
                    <a:lumOff val="25000"/>
                  </a:schemeClr>
                </a:solidFill>
              </a:rPr>
              <a:t> .</a:t>
            </a:r>
          </a:p>
          <a:p>
            <a:pPr marL="171450" indent="-171450">
              <a:buFont typeface="Arial" panose="020B0604020202020204" pitchFamily="34" charset="0"/>
              <a:buChar char="•"/>
            </a:pPr>
            <a:endParaRPr lang="en-US" sz="1100" dirty="0">
              <a:solidFill>
                <a:schemeClr val="tx1">
                  <a:lumMod val="75000"/>
                  <a:lumOff val="25000"/>
                </a:schemeClr>
              </a:solidFill>
            </a:endParaRPr>
          </a:p>
          <a:p>
            <a:pPr marL="171450" indent="-171450">
              <a:buFont typeface="Arial" panose="020B0604020202020204" pitchFamily="34" charset="0"/>
              <a:buChar char="•"/>
            </a:pPr>
            <a:r>
              <a:rPr lang="en-US" sz="1100" dirty="0">
                <a:solidFill>
                  <a:schemeClr val="tx1">
                    <a:lumMod val="75000"/>
                    <a:lumOff val="25000"/>
                  </a:schemeClr>
                </a:solidFill>
              </a:rPr>
              <a:t>Arum </a:t>
            </a:r>
            <a:r>
              <a:rPr lang="en-US" sz="1100" dirty="0" err="1">
                <a:solidFill>
                  <a:schemeClr val="tx1">
                    <a:lumMod val="75000"/>
                    <a:lumOff val="25000"/>
                  </a:schemeClr>
                </a:solidFill>
              </a:rPr>
              <a:t>lique</a:t>
            </a:r>
            <a:r>
              <a:rPr lang="en-US" sz="1100" dirty="0">
                <a:solidFill>
                  <a:schemeClr val="tx1">
                    <a:lumMod val="75000"/>
                    <a:lumOff val="25000"/>
                  </a:schemeClr>
                </a:solidFill>
              </a:rPr>
              <a:t> </a:t>
            </a:r>
            <a:r>
              <a:rPr lang="en-US" sz="1100" dirty="0" err="1">
                <a:solidFill>
                  <a:schemeClr val="tx1">
                    <a:lumMod val="75000"/>
                    <a:lumOff val="25000"/>
                  </a:schemeClr>
                </a:solidFill>
              </a:rPr>
              <a:t>nihillecum</a:t>
            </a:r>
            <a:r>
              <a:rPr lang="en-US" sz="1100" dirty="0">
                <a:solidFill>
                  <a:schemeClr val="tx1">
                    <a:lumMod val="75000"/>
                    <a:lumOff val="25000"/>
                  </a:schemeClr>
                </a:solidFill>
              </a:rPr>
              <a:t> </a:t>
            </a:r>
            <a:r>
              <a:rPr lang="en-US" sz="1100" dirty="0" err="1">
                <a:solidFill>
                  <a:schemeClr val="tx1">
                    <a:lumMod val="75000"/>
                    <a:lumOff val="25000"/>
                  </a:schemeClr>
                </a:solidFill>
              </a:rPr>
              <a:t>ilici</a:t>
            </a:r>
            <a:r>
              <a:rPr lang="en-US" sz="1100" dirty="0">
                <a:solidFill>
                  <a:schemeClr val="tx1">
                    <a:lumMod val="75000"/>
                    <a:lumOff val="25000"/>
                  </a:schemeClr>
                </a:solidFill>
              </a:rPr>
              <a:t> </a:t>
            </a:r>
            <a:r>
              <a:rPr lang="en-US" sz="1100" dirty="0" err="1">
                <a:solidFill>
                  <a:schemeClr val="tx1">
                    <a:lumMod val="75000"/>
                    <a:lumOff val="25000"/>
                  </a:schemeClr>
                </a:solidFill>
              </a:rPr>
              <a:t>duntur</a:t>
            </a:r>
            <a:r>
              <a:rPr lang="en-US" sz="1100" dirty="0">
                <a:solidFill>
                  <a:schemeClr val="tx1">
                    <a:lumMod val="75000"/>
                    <a:lumOff val="25000"/>
                  </a:schemeClr>
                </a:solidFill>
              </a:rPr>
              <a:t>, </a:t>
            </a:r>
            <a:r>
              <a:rPr lang="en-US" sz="1100" dirty="0" err="1">
                <a:solidFill>
                  <a:schemeClr val="tx1">
                    <a:lumMod val="75000"/>
                    <a:lumOff val="25000"/>
                  </a:schemeClr>
                </a:solidFill>
              </a:rPr>
              <a:t>odignatemQui</a:t>
            </a:r>
            <a:r>
              <a:rPr lang="en-US" sz="1100" dirty="0">
                <a:solidFill>
                  <a:schemeClr val="tx1">
                    <a:lumMod val="75000"/>
                    <a:lumOff val="25000"/>
                  </a:schemeClr>
                </a:solidFill>
              </a:rPr>
              <a:t> </a:t>
            </a:r>
            <a:r>
              <a:rPr lang="en-US" sz="1100" dirty="0" err="1">
                <a:solidFill>
                  <a:schemeClr val="tx1">
                    <a:lumMod val="75000"/>
                    <a:lumOff val="25000"/>
                  </a:schemeClr>
                </a:solidFill>
              </a:rPr>
              <a:t>similit</a:t>
            </a:r>
            <a:r>
              <a:rPr lang="en-US" sz="1100" dirty="0">
                <a:solidFill>
                  <a:schemeClr val="tx1">
                    <a:lumMod val="75000"/>
                    <a:lumOff val="25000"/>
                  </a:schemeClr>
                </a:solidFill>
              </a:rPr>
              <a:t> </a:t>
            </a:r>
            <a:r>
              <a:rPr lang="en-US" sz="1100" dirty="0" err="1">
                <a:solidFill>
                  <a:schemeClr val="tx1">
                    <a:lumMod val="75000"/>
                    <a:lumOff val="25000"/>
                  </a:schemeClr>
                </a:solidFill>
              </a:rPr>
              <a:t>aquiaerum</a:t>
            </a:r>
            <a:r>
              <a:rPr lang="en-US" sz="1100" dirty="0">
                <a:solidFill>
                  <a:schemeClr val="tx1">
                    <a:lumMod val="75000"/>
                    <a:lumOff val="25000"/>
                  </a:schemeClr>
                </a:solidFill>
              </a:rPr>
              <a:t> </a:t>
            </a:r>
            <a:r>
              <a:rPr lang="en-US" sz="1100" dirty="0" err="1">
                <a:solidFill>
                  <a:schemeClr val="tx1">
                    <a:lumMod val="75000"/>
                    <a:lumOff val="25000"/>
                  </a:schemeClr>
                </a:solidFill>
              </a:rPr>
              <a:t>doluptas</a:t>
            </a:r>
            <a:r>
              <a:rPr lang="en-US" sz="1100" dirty="0">
                <a:solidFill>
                  <a:schemeClr val="tx1">
                    <a:lumMod val="75000"/>
                    <a:lumOff val="25000"/>
                  </a:schemeClr>
                </a:solidFill>
              </a:rPr>
              <a:t> </a:t>
            </a:r>
            <a:r>
              <a:rPr lang="en-US" sz="1100" dirty="0" err="1">
                <a:solidFill>
                  <a:schemeClr val="tx1">
                    <a:lumMod val="75000"/>
                    <a:lumOff val="25000"/>
                  </a:schemeClr>
                </a:solidFill>
              </a:rPr>
              <a:t>exernat</a:t>
            </a:r>
            <a:r>
              <a:rPr lang="en-US" sz="1100" dirty="0">
                <a:solidFill>
                  <a:schemeClr val="tx1">
                    <a:lumMod val="75000"/>
                    <a:lumOff val="25000"/>
                  </a:schemeClr>
                </a:solidFill>
              </a:rPr>
              <a:t> </a:t>
            </a:r>
            <a:r>
              <a:rPr lang="en-US" sz="1100" dirty="0" err="1">
                <a:solidFill>
                  <a:schemeClr val="tx1">
                    <a:lumMod val="75000"/>
                    <a:lumOff val="25000"/>
                  </a:schemeClr>
                </a:solidFill>
              </a:rPr>
              <a:t>hitat</a:t>
            </a:r>
            <a:r>
              <a:rPr lang="en-US" sz="1100" dirty="0">
                <a:solidFill>
                  <a:schemeClr val="tx1">
                    <a:lumMod val="75000"/>
                    <a:lumOff val="25000"/>
                  </a:schemeClr>
                </a:solidFill>
              </a:rPr>
              <a:t> </a:t>
            </a:r>
            <a:r>
              <a:rPr lang="en-US" sz="1100" dirty="0" err="1">
                <a:solidFill>
                  <a:schemeClr val="tx1">
                    <a:lumMod val="75000"/>
                    <a:lumOff val="25000"/>
                  </a:schemeClr>
                </a:solidFill>
              </a:rPr>
              <a:t>endae</a:t>
            </a:r>
            <a:r>
              <a:rPr lang="en-US" sz="1100" dirty="0">
                <a:solidFill>
                  <a:schemeClr val="tx1">
                    <a:lumMod val="75000"/>
                    <a:lumOff val="25000"/>
                  </a:schemeClr>
                </a:solidFill>
              </a:rPr>
              <a:t>. </a:t>
            </a:r>
          </a:p>
          <a:p>
            <a:pPr marL="171450" indent="-171450">
              <a:buFont typeface="Arial" panose="020B0604020202020204" pitchFamily="34" charset="0"/>
              <a:buChar char="•"/>
            </a:pPr>
            <a:endParaRPr lang="en-US" sz="1100" dirty="0">
              <a:solidFill>
                <a:schemeClr val="tx1">
                  <a:lumMod val="75000"/>
                  <a:lumOff val="25000"/>
                </a:schemeClr>
              </a:solidFill>
            </a:endParaRPr>
          </a:p>
          <a:p>
            <a:pPr marL="171450" indent="-171450">
              <a:buFont typeface="Arial" panose="020B0604020202020204" pitchFamily="34" charset="0"/>
              <a:buChar char="•"/>
            </a:pPr>
            <a:r>
              <a:rPr lang="en-US" sz="1100" dirty="0" err="1">
                <a:solidFill>
                  <a:schemeClr val="tx1">
                    <a:lumMod val="75000"/>
                    <a:lumOff val="25000"/>
                  </a:schemeClr>
                </a:solidFill>
              </a:rPr>
              <a:t>odignatemQui</a:t>
            </a:r>
            <a:r>
              <a:rPr lang="en-US" sz="1100" dirty="0">
                <a:solidFill>
                  <a:schemeClr val="tx1">
                    <a:lumMod val="75000"/>
                    <a:lumOff val="25000"/>
                  </a:schemeClr>
                </a:solidFill>
              </a:rPr>
              <a:t> </a:t>
            </a:r>
            <a:r>
              <a:rPr lang="en-US" sz="1100" dirty="0" err="1">
                <a:solidFill>
                  <a:schemeClr val="tx1">
                    <a:lumMod val="75000"/>
                    <a:lumOff val="25000"/>
                  </a:schemeClr>
                </a:solidFill>
              </a:rPr>
              <a:t>similit</a:t>
            </a:r>
            <a:r>
              <a:rPr lang="en-US" sz="1100" dirty="0">
                <a:solidFill>
                  <a:schemeClr val="tx1">
                    <a:lumMod val="75000"/>
                    <a:lumOff val="25000"/>
                  </a:schemeClr>
                </a:solidFill>
              </a:rPr>
              <a:t> </a:t>
            </a:r>
            <a:r>
              <a:rPr lang="en-US" sz="1100" dirty="0" err="1">
                <a:solidFill>
                  <a:schemeClr val="tx1">
                    <a:lumMod val="75000"/>
                    <a:lumOff val="25000"/>
                  </a:schemeClr>
                </a:solidFill>
              </a:rPr>
              <a:t>aquiaerum</a:t>
            </a:r>
            <a:r>
              <a:rPr lang="en-US" sz="1100" dirty="0">
                <a:solidFill>
                  <a:schemeClr val="tx1">
                    <a:lumMod val="75000"/>
                    <a:lumOff val="25000"/>
                  </a:schemeClr>
                </a:solidFill>
              </a:rPr>
              <a:t> </a:t>
            </a:r>
            <a:r>
              <a:rPr lang="en-US" sz="1100" dirty="0" err="1">
                <a:solidFill>
                  <a:schemeClr val="tx1">
                    <a:lumMod val="75000"/>
                    <a:lumOff val="25000"/>
                  </a:schemeClr>
                </a:solidFill>
              </a:rPr>
              <a:t>doluptas</a:t>
            </a:r>
            <a:r>
              <a:rPr lang="en-US" sz="1100" dirty="0">
                <a:solidFill>
                  <a:schemeClr val="tx1">
                    <a:lumMod val="75000"/>
                    <a:lumOff val="25000"/>
                  </a:schemeClr>
                </a:solidFill>
              </a:rPr>
              <a:t> </a:t>
            </a:r>
            <a:r>
              <a:rPr lang="en-US" sz="1100" dirty="0" err="1">
                <a:solidFill>
                  <a:schemeClr val="tx1">
                    <a:lumMod val="75000"/>
                    <a:lumOff val="25000"/>
                  </a:schemeClr>
                </a:solidFill>
              </a:rPr>
              <a:t>exernat</a:t>
            </a:r>
            <a:r>
              <a:rPr lang="en-US" sz="1100" dirty="0">
                <a:solidFill>
                  <a:schemeClr val="tx1">
                    <a:lumMod val="75000"/>
                    <a:lumOff val="25000"/>
                  </a:schemeClr>
                </a:solidFill>
              </a:rPr>
              <a:t> </a:t>
            </a:r>
            <a:r>
              <a:rPr lang="en-US" sz="1100" dirty="0" err="1">
                <a:solidFill>
                  <a:schemeClr val="tx1">
                    <a:lumMod val="75000"/>
                    <a:lumOff val="25000"/>
                  </a:schemeClr>
                </a:solidFill>
              </a:rPr>
              <a:t>hitat</a:t>
            </a:r>
            <a:r>
              <a:rPr lang="en-US" sz="1100" dirty="0">
                <a:solidFill>
                  <a:schemeClr val="tx1">
                    <a:lumMod val="75000"/>
                    <a:lumOff val="25000"/>
                  </a:schemeClr>
                </a:solidFill>
              </a:rPr>
              <a:t>? </a:t>
            </a:r>
          </a:p>
          <a:p>
            <a:pPr marL="171450" indent="-171450">
              <a:buFont typeface="Arial" panose="020B0604020202020204" pitchFamily="34" charset="0"/>
              <a:buChar char="•"/>
            </a:pPr>
            <a:endParaRPr lang="en-US" sz="1100" dirty="0">
              <a:solidFill>
                <a:schemeClr val="tx1">
                  <a:lumMod val="75000"/>
                  <a:lumOff val="25000"/>
                </a:schemeClr>
              </a:solidFill>
            </a:endParaRPr>
          </a:p>
          <a:p>
            <a:pPr marL="171450" indent="-171450">
              <a:buFont typeface="Arial" panose="020B0604020202020204" pitchFamily="34" charset="0"/>
              <a:buChar char="•"/>
            </a:pPr>
            <a:r>
              <a:rPr lang="en-US" sz="1100" dirty="0">
                <a:solidFill>
                  <a:schemeClr val="tx1">
                    <a:lumMod val="75000"/>
                    <a:lumOff val="25000"/>
                  </a:schemeClr>
                </a:solidFill>
              </a:rPr>
              <a:t>Arum </a:t>
            </a:r>
            <a:r>
              <a:rPr lang="en-US" sz="1100" dirty="0" err="1">
                <a:solidFill>
                  <a:schemeClr val="tx1">
                    <a:lumMod val="75000"/>
                    <a:lumOff val="25000"/>
                  </a:schemeClr>
                </a:solidFill>
              </a:rPr>
              <a:t>lique</a:t>
            </a:r>
            <a:r>
              <a:rPr lang="en-US" sz="1100" dirty="0">
                <a:solidFill>
                  <a:schemeClr val="tx1">
                    <a:lumMod val="75000"/>
                    <a:lumOff val="25000"/>
                  </a:schemeClr>
                </a:solidFill>
              </a:rPr>
              <a:t> </a:t>
            </a:r>
            <a:r>
              <a:rPr lang="en-US" sz="1100" dirty="0" err="1">
                <a:solidFill>
                  <a:schemeClr val="tx1">
                    <a:lumMod val="75000"/>
                    <a:lumOff val="25000"/>
                  </a:schemeClr>
                </a:solidFill>
              </a:rPr>
              <a:t>nihillecum</a:t>
            </a:r>
            <a:r>
              <a:rPr lang="en-US" sz="1100" dirty="0">
                <a:solidFill>
                  <a:schemeClr val="tx1">
                    <a:lumMod val="75000"/>
                    <a:lumOff val="25000"/>
                  </a:schemeClr>
                </a:solidFill>
              </a:rPr>
              <a:t> </a:t>
            </a:r>
            <a:r>
              <a:rPr lang="en-US" sz="1100" dirty="0" err="1">
                <a:solidFill>
                  <a:schemeClr val="tx1">
                    <a:lumMod val="75000"/>
                    <a:lumOff val="25000"/>
                  </a:schemeClr>
                </a:solidFill>
              </a:rPr>
              <a:t>ilici</a:t>
            </a:r>
            <a:r>
              <a:rPr lang="en-US" sz="1100" dirty="0">
                <a:solidFill>
                  <a:schemeClr val="tx1">
                    <a:lumMod val="75000"/>
                    <a:lumOff val="25000"/>
                  </a:schemeClr>
                </a:solidFill>
              </a:rPr>
              <a:t> </a:t>
            </a:r>
            <a:r>
              <a:rPr lang="en-US" sz="1100" dirty="0" err="1">
                <a:solidFill>
                  <a:schemeClr val="tx1">
                    <a:lumMod val="75000"/>
                    <a:lumOff val="25000"/>
                  </a:schemeClr>
                </a:solidFill>
              </a:rPr>
              <a:t>duntur</a:t>
            </a:r>
            <a:r>
              <a:rPr lang="en-US" sz="1100" dirty="0">
                <a:solidFill>
                  <a:schemeClr val="tx1">
                    <a:lumMod val="75000"/>
                    <a:lumOff val="25000"/>
                  </a:schemeClr>
                </a:solidFill>
              </a:rPr>
              <a:t>, </a:t>
            </a:r>
            <a:r>
              <a:rPr lang="en-US" sz="1100" dirty="0" err="1">
                <a:solidFill>
                  <a:schemeClr val="tx1">
                    <a:lumMod val="75000"/>
                    <a:lumOff val="25000"/>
                  </a:schemeClr>
                </a:solidFill>
              </a:rPr>
              <a:t>odignatem</a:t>
            </a:r>
            <a:r>
              <a:rPr lang="en-US" sz="1100" dirty="0">
                <a:solidFill>
                  <a:schemeClr val="tx1">
                    <a:lumMod val="75000"/>
                    <a:lumOff val="25000"/>
                  </a:schemeClr>
                </a:solidFill>
              </a:rPr>
              <a:t> qui? </a:t>
            </a:r>
          </a:p>
          <a:p>
            <a:pPr marL="171450" indent="-171450">
              <a:buFont typeface="Arial" panose="020B0604020202020204" pitchFamily="34" charset="0"/>
              <a:buChar char="•"/>
            </a:pPr>
            <a:endParaRPr lang="en-US" sz="1100" dirty="0">
              <a:solidFill>
                <a:schemeClr val="tx1">
                  <a:lumMod val="75000"/>
                  <a:lumOff val="25000"/>
                </a:schemeClr>
              </a:solidFill>
            </a:endParaRPr>
          </a:p>
          <a:p>
            <a:pPr marL="171450" indent="-171450">
              <a:buFont typeface="Arial" panose="020B0604020202020204" pitchFamily="34" charset="0"/>
              <a:buChar char="•"/>
            </a:pPr>
            <a:r>
              <a:rPr lang="en-US" sz="1100" dirty="0">
                <a:solidFill>
                  <a:schemeClr val="tx1">
                    <a:lumMod val="75000"/>
                    <a:lumOff val="25000"/>
                  </a:schemeClr>
                </a:solidFill>
              </a:rPr>
              <a:t>What are </a:t>
            </a:r>
            <a:r>
              <a:rPr lang="en-US" sz="1100" dirty="0" err="1">
                <a:solidFill>
                  <a:schemeClr val="tx1">
                    <a:lumMod val="75000"/>
                    <a:lumOff val="25000"/>
                  </a:schemeClr>
                </a:solidFill>
              </a:rPr>
              <a:t>lique</a:t>
            </a:r>
            <a:r>
              <a:rPr lang="en-US" sz="1100" dirty="0">
                <a:solidFill>
                  <a:schemeClr val="tx1">
                    <a:lumMod val="75000"/>
                    <a:lumOff val="25000"/>
                  </a:schemeClr>
                </a:solidFill>
              </a:rPr>
              <a:t> </a:t>
            </a:r>
            <a:r>
              <a:rPr lang="en-US" sz="1100" dirty="0" err="1">
                <a:solidFill>
                  <a:schemeClr val="tx1">
                    <a:lumMod val="75000"/>
                    <a:lumOff val="25000"/>
                  </a:schemeClr>
                </a:solidFill>
              </a:rPr>
              <a:t>nihillecum</a:t>
            </a:r>
            <a:r>
              <a:rPr lang="en-US" sz="1100" dirty="0">
                <a:solidFill>
                  <a:schemeClr val="tx1">
                    <a:lumMod val="75000"/>
                    <a:lumOff val="25000"/>
                  </a:schemeClr>
                </a:solidFill>
              </a:rPr>
              <a:t> </a:t>
            </a:r>
            <a:r>
              <a:rPr lang="en-US" sz="1100" dirty="0" err="1">
                <a:solidFill>
                  <a:schemeClr val="tx1">
                    <a:lumMod val="75000"/>
                    <a:lumOff val="25000"/>
                  </a:schemeClr>
                </a:solidFill>
              </a:rPr>
              <a:t>ilici</a:t>
            </a:r>
            <a:r>
              <a:rPr lang="en-US" sz="1100" dirty="0">
                <a:solidFill>
                  <a:schemeClr val="tx1">
                    <a:lumMod val="75000"/>
                    <a:lumOff val="25000"/>
                  </a:schemeClr>
                </a:solidFill>
              </a:rPr>
              <a:t> </a:t>
            </a:r>
            <a:r>
              <a:rPr lang="en-US" sz="1100" dirty="0" err="1">
                <a:solidFill>
                  <a:schemeClr val="tx1">
                    <a:lumMod val="75000"/>
                    <a:lumOff val="25000"/>
                  </a:schemeClr>
                </a:solidFill>
              </a:rPr>
              <a:t>duntur</a:t>
            </a:r>
            <a:r>
              <a:rPr lang="en-US" sz="1100" dirty="0">
                <a:solidFill>
                  <a:schemeClr val="tx1">
                    <a:lumMod val="75000"/>
                    <a:lumOff val="25000"/>
                  </a:schemeClr>
                </a:solidFill>
              </a:rPr>
              <a:t>, </a:t>
            </a:r>
            <a:r>
              <a:rPr lang="en-US" sz="1100" dirty="0" err="1">
                <a:solidFill>
                  <a:schemeClr val="tx1">
                    <a:lumMod val="75000"/>
                    <a:lumOff val="25000"/>
                  </a:schemeClr>
                </a:solidFill>
              </a:rPr>
              <a:t>odignatem</a:t>
            </a:r>
            <a:r>
              <a:rPr lang="en-US" sz="1100" dirty="0">
                <a:solidFill>
                  <a:schemeClr val="tx1">
                    <a:lumMod val="75000"/>
                    <a:lumOff val="25000"/>
                  </a:schemeClr>
                </a:solidFill>
              </a:rPr>
              <a:t>?</a:t>
            </a:r>
          </a:p>
          <a:p>
            <a:pPr marL="171450" indent="-171450">
              <a:buFont typeface="Arial" panose="020B0604020202020204" pitchFamily="34" charset="0"/>
              <a:buChar char="•"/>
            </a:pPr>
            <a:endParaRPr lang="en-US" sz="1100" dirty="0">
              <a:solidFill>
                <a:schemeClr val="tx1">
                  <a:lumMod val="75000"/>
                  <a:lumOff val="25000"/>
                </a:schemeClr>
              </a:solidFill>
            </a:endParaRPr>
          </a:p>
          <a:p>
            <a:pPr marL="171450" indent="-171450">
              <a:buFont typeface="Arial" panose="020B0604020202020204" pitchFamily="34" charset="0"/>
              <a:buChar char="•"/>
            </a:pPr>
            <a:r>
              <a:rPr lang="en-US" sz="1100" dirty="0">
                <a:solidFill>
                  <a:schemeClr val="tx1">
                    <a:lumMod val="75000"/>
                    <a:lumOff val="25000"/>
                  </a:schemeClr>
                </a:solidFill>
              </a:rPr>
              <a:t>Ai </a:t>
            </a:r>
            <a:r>
              <a:rPr lang="en-US" sz="1100" dirty="0" err="1">
                <a:solidFill>
                  <a:schemeClr val="tx1">
                    <a:lumMod val="75000"/>
                    <a:lumOff val="25000"/>
                  </a:schemeClr>
                </a:solidFill>
              </a:rPr>
              <a:t>similit</a:t>
            </a:r>
            <a:r>
              <a:rPr lang="en-US" sz="1100" dirty="0">
                <a:solidFill>
                  <a:schemeClr val="tx1">
                    <a:lumMod val="75000"/>
                    <a:lumOff val="25000"/>
                  </a:schemeClr>
                </a:solidFill>
              </a:rPr>
              <a:t> </a:t>
            </a:r>
            <a:r>
              <a:rPr lang="en-US" sz="1100" dirty="0" err="1">
                <a:solidFill>
                  <a:schemeClr val="tx1">
                    <a:lumMod val="75000"/>
                    <a:lumOff val="25000"/>
                  </a:schemeClr>
                </a:solidFill>
              </a:rPr>
              <a:t>aquiaerum</a:t>
            </a:r>
            <a:r>
              <a:rPr lang="en-US" sz="1100" dirty="0">
                <a:solidFill>
                  <a:schemeClr val="tx1">
                    <a:lumMod val="75000"/>
                    <a:lumOff val="25000"/>
                  </a:schemeClr>
                </a:solidFill>
              </a:rPr>
              <a:t> </a:t>
            </a:r>
            <a:r>
              <a:rPr lang="en-US" sz="1100" dirty="0" err="1">
                <a:solidFill>
                  <a:schemeClr val="tx1">
                    <a:lumMod val="75000"/>
                    <a:lumOff val="25000"/>
                  </a:schemeClr>
                </a:solidFill>
              </a:rPr>
              <a:t>doluptas</a:t>
            </a:r>
            <a:r>
              <a:rPr lang="en-US" sz="1100" dirty="0">
                <a:solidFill>
                  <a:schemeClr val="tx1">
                    <a:lumMod val="75000"/>
                    <a:lumOff val="25000"/>
                  </a:schemeClr>
                </a:solidFill>
              </a:rPr>
              <a:t> </a:t>
            </a:r>
            <a:r>
              <a:rPr lang="en-US" sz="1100" dirty="0" err="1">
                <a:solidFill>
                  <a:schemeClr val="tx1">
                    <a:lumMod val="75000"/>
                    <a:lumOff val="25000"/>
                  </a:schemeClr>
                </a:solidFill>
              </a:rPr>
              <a:t>exernat</a:t>
            </a:r>
            <a:r>
              <a:rPr lang="en-US" sz="1100" dirty="0">
                <a:solidFill>
                  <a:schemeClr val="tx1">
                    <a:lumMod val="75000"/>
                    <a:lumOff val="25000"/>
                  </a:schemeClr>
                </a:solidFill>
              </a:rPr>
              <a:t> </a:t>
            </a:r>
            <a:r>
              <a:rPr lang="en-US" sz="1100" dirty="0" err="1">
                <a:solidFill>
                  <a:schemeClr val="tx1">
                    <a:lumMod val="75000"/>
                    <a:lumOff val="25000"/>
                  </a:schemeClr>
                </a:solidFill>
              </a:rPr>
              <a:t>hitat</a:t>
            </a:r>
            <a:r>
              <a:rPr lang="en-US" sz="1100" dirty="0">
                <a:solidFill>
                  <a:schemeClr val="tx1">
                    <a:lumMod val="75000"/>
                    <a:lumOff val="25000"/>
                  </a:schemeClr>
                </a:solidFill>
              </a:rPr>
              <a:t> </a:t>
            </a:r>
            <a:r>
              <a:rPr lang="en-US" sz="1100" dirty="0" err="1">
                <a:solidFill>
                  <a:schemeClr val="tx1">
                    <a:lumMod val="75000"/>
                    <a:lumOff val="25000"/>
                  </a:schemeClr>
                </a:solidFill>
              </a:rPr>
              <a:t>endae</a:t>
            </a:r>
            <a:r>
              <a:rPr lang="en-US" sz="1100" dirty="0">
                <a:solidFill>
                  <a:schemeClr val="tx1">
                    <a:lumMod val="75000"/>
                    <a:lumOff val="25000"/>
                  </a:schemeClr>
                </a:solidFill>
              </a:rPr>
              <a:t> nus </a:t>
            </a:r>
            <a:r>
              <a:rPr lang="en-US" sz="1100" dirty="0" err="1">
                <a:solidFill>
                  <a:schemeClr val="tx1">
                    <a:lumMod val="75000"/>
                    <a:lumOff val="25000"/>
                  </a:schemeClr>
                </a:solidFill>
              </a:rPr>
              <a:t>aut</a:t>
            </a:r>
            <a:r>
              <a:rPr lang="en-US" sz="1100" dirty="0">
                <a:solidFill>
                  <a:schemeClr val="tx1">
                    <a:lumMod val="75000"/>
                    <a:lumOff val="25000"/>
                  </a:schemeClr>
                </a:solidFill>
              </a:rPr>
              <a:t> </a:t>
            </a:r>
            <a:r>
              <a:rPr lang="en-US" sz="1100" dirty="0" err="1">
                <a:solidFill>
                  <a:schemeClr val="tx1">
                    <a:lumMod val="75000"/>
                    <a:lumOff val="25000"/>
                  </a:schemeClr>
                </a:solidFill>
              </a:rPr>
              <a:t>omnis</a:t>
            </a:r>
            <a:r>
              <a:rPr lang="en-US" sz="1100" dirty="0">
                <a:solidFill>
                  <a:schemeClr val="tx1">
                    <a:lumMod val="75000"/>
                    <a:lumOff val="25000"/>
                  </a:schemeClr>
                </a:solidFill>
              </a:rPr>
              <a:t> </a:t>
            </a:r>
            <a:r>
              <a:rPr lang="en-US" sz="1100" dirty="0" err="1">
                <a:solidFill>
                  <a:schemeClr val="tx1">
                    <a:lumMod val="75000"/>
                    <a:lumOff val="25000"/>
                  </a:schemeClr>
                </a:solidFill>
              </a:rPr>
              <a:t>vendae</a:t>
            </a:r>
            <a:r>
              <a:rPr lang="en-US" sz="1100" dirty="0">
                <a:solidFill>
                  <a:schemeClr val="tx1">
                    <a:lumMod val="75000"/>
                    <a:lumOff val="25000"/>
                  </a:schemeClr>
                </a:solidFill>
              </a:rPr>
              <a:t> pos non </a:t>
            </a:r>
            <a:r>
              <a:rPr lang="en-US" sz="1100" dirty="0" err="1">
                <a:solidFill>
                  <a:schemeClr val="tx1">
                    <a:lumMod val="75000"/>
                    <a:lumOff val="25000"/>
                  </a:schemeClr>
                </a:solidFill>
              </a:rPr>
              <a:t>prae</a:t>
            </a:r>
            <a:r>
              <a:rPr lang="en-US" sz="1100" dirty="0">
                <a:solidFill>
                  <a:schemeClr val="tx1">
                    <a:lumMod val="75000"/>
                    <a:lumOff val="25000"/>
                  </a:schemeClr>
                </a:solidFill>
              </a:rPr>
              <a:t> </a:t>
            </a:r>
            <a:r>
              <a:rPr lang="en-US" sz="1100" dirty="0" err="1">
                <a:solidFill>
                  <a:schemeClr val="tx1">
                    <a:lumMod val="75000"/>
                    <a:lumOff val="25000"/>
                  </a:schemeClr>
                </a:solidFill>
              </a:rPr>
              <a:t>etureptatem</a:t>
            </a:r>
            <a:r>
              <a:rPr lang="en-US" sz="1100" dirty="0">
                <a:solidFill>
                  <a:schemeClr val="tx1">
                    <a:lumMod val="75000"/>
                    <a:lumOff val="25000"/>
                  </a:schemeClr>
                </a:solidFill>
              </a:rPr>
              <a:t> que </a:t>
            </a:r>
            <a:r>
              <a:rPr lang="en-US" sz="1100" dirty="0" err="1">
                <a:solidFill>
                  <a:schemeClr val="tx1">
                    <a:lumMod val="75000"/>
                    <a:lumOff val="25000"/>
                  </a:schemeClr>
                </a:solidFill>
              </a:rPr>
              <a:t>dundae</a:t>
            </a:r>
            <a:r>
              <a:rPr lang="en-US" sz="1100" dirty="0">
                <a:solidFill>
                  <a:schemeClr val="tx1">
                    <a:lumMod val="75000"/>
                    <a:lumOff val="25000"/>
                  </a:schemeClr>
                </a:solidFill>
              </a:rPr>
              <a:t>. Arum </a:t>
            </a:r>
            <a:r>
              <a:rPr lang="en-US" sz="1100" dirty="0" err="1">
                <a:solidFill>
                  <a:schemeClr val="tx1">
                    <a:lumMod val="75000"/>
                    <a:lumOff val="25000"/>
                  </a:schemeClr>
                </a:solidFill>
              </a:rPr>
              <a:t>lique</a:t>
            </a:r>
            <a:r>
              <a:rPr lang="en-US" sz="1100" dirty="0">
                <a:solidFill>
                  <a:schemeClr val="tx1">
                    <a:lumMod val="75000"/>
                    <a:lumOff val="25000"/>
                  </a:schemeClr>
                </a:solidFill>
              </a:rPr>
              <a:t> </a:t>
            </a:r>
            <a:r>
              <a:rPr lang="en-US" sz="1100" dirty="0" err="1">
                <a:solidFill>
                  <a:schemeClr val="tx1">
                    <a:lumMod val="75000"/>
                    <a:lumOff val="25000"/>
                  </a:schemeClr>
                </a:solidFill>
              </a:rPr>
              <a:t>nihillecum</a:t>
            </a:r>
            <a:r>
              <a:rPr lang="en-US" sz="1100" dirty="0">
                <a:solidFill>
                  <a:schemeClr val="tx1">
                    <a:lumMod val="75000"/>
                    <a:lumOff val="25000"/>
                  </a:schemeClr>
                </a:solidFill>
              </a:rPr>
              <a:t> </a:t>
            </a:r>
            <a:r>
              <a:rPr lang="en-US" sz="1100" dirty="0" err="1">
                <a:solidFill>
                  <a:schemeClr val="tx1">
                    <a:lumMod val="75000"/>
                    <a:lumOff val="25000"/>
                  </a:schemeClr>
                </a:solidFill>
              </a:rPr>
              <a:t>ilici</a:t>
            </a:r>
            <a:r>
              <a:rPr lang="en-US" sz="1100" dirty="0">
                <a:solidFill>
                  <a:schemeClr val="tx1">
                    <a:lumMod val="75000"/>
                    <a:lumOff val="25000"/>
                  </a:schemeClr>
                </a:solidFill>
              </a:rPr>
              <a:t> </a:t>
            </a:r>
            <a:r>
              <a:rPr lang="en-US" sz="1100" dirty="0" err="1">
                <a:solidFill>
                  <a:schemeClr val="tx1">
                    <a:lumMod val="75000"/>
                    <a:lumOff val="25000"/>
                  </a:schemeClr>
                </a:solidFill>
              </a:rPr>
              <a:t>duntur</a:t>
            </a:r>
            <a:r>
              <a:rPr lang="en-US" sz="1100" dirty="0">
                <a:solidFill>
                  <a:schemeClr val="tx1">
                    <a:lumMod val="75000"/>
                    <a:lumOff val="25000"/>
                  </a:schemeClr>
                </a:solidFill>
              </a:rPr>
              <a:t>, </a:t>
            </a:r>
            <a:r>
              <a:rPr lang="en-US" sz="1100" dirty="0" err="1">
                <a:solidFill>
                  <a:schemeClr val="tx1">
                    <a:lumMod val="75000"/>
                    <a:lumOff val="25000"/>
                  </a:schemeClr>
                </a:solidFill>
              </a:rPr>
              <a:t>odignatem</a:t>
            </a:r>
            <a:r>
              <a:rPr lang="en-US" sz="1100" dirty="0">
                <a:solidFill>
                  <a:schemeClr val="tx1">
                    <a:lumMod val="75000"/>
                    <a:lumOff val="25000"/>
                  </a:schemeClr>
                </a:solidFill>
              </a:rPr>
              <a:t> qui </a:t>
            </a:r>
            <a:r>
              <a:rPr lang="en-US" sz="1100" dirty="0" err="1">
                <a:solidFill>
                  <a:schemeClr val="tx1">
                    <a:lumMod val="75000"/>
                    <a:lumOff val="25000"/>
                  </a:schemeClr>
                </a:solidFill>
              </a:rPr>
              <a:t>ut</a:t>
            </a:r>
            <a:r>
              <a:rPr lang="en-US" sz="1100" dirty="0">
                <a:solidFill>
                  <a:schemeClr val="tx1">
                    <a:lumMod val="75000"/>
                    <a:lumOff val="25000"/>
                  </a:schemeClr>
                </a:solidFill>
              </a:rPr>
              <a:t> </a:t>
            </a:r>
            <a:r>
              <a:rPr lang="en-US" sz="1100" dirty="0" err="1">
                <a:solidFill>
                  <a:schemeClr val="tx1">
                    <a:lumMod val="75000"/>
                    <a:lumOff val="25000"/>
                  </a:schemeClr>
                </a:solidFill>
              </a:rPr>
              <a:t>idit</a:t>
            </a:r>
            <a:r>
              <a:rPr lang="en-US" sz="1100" dirty="0">
                <a:solidFill>
                  <a:schemeClr val="tx1">
                    <a:lumMod val="75000"/>
                    <a:lumOff val="25000"/>
                  </a:schemeClr>
                </a:solidFill>
              </a:rPr>
              <a:t> </a:t>
            </a:r>
            <a:r>
              <a:rPr lang="en-US" sz="1100" dirty="0" err="1">
                <a:solidFill>
                  <a:schemeClr val="tx1">
                    <a:lumMod val="75000"/>
                    <a:lumOff val="25000"/>
                  </a:schemeClr>
                </a:solidFill>
              </a:rPr>
              <a:t>faccab</a:t>
            </a:r>
            <a:r>
              <a:rPr lang="en-US" sz="1100" dirty="0">
                <a:solidFill>
                  <a:schemeClr val="tx1">
                    <a:lumMod val="75000"/>
                    <a:lumOff val="25000"/>
                  </a:schemeClr>
                </a:solidFill>
              </a:rPr>
              <a:t> inti </a:t>
            </a:r>
            <a:r>
              <a:rPr lang="en-US" sz="1100" dirty="0" err="1">
                <a:solidFill>
                  <a:schemeClr val="tx1">
                    <a:lumMod val="75000"/>
                    <a:lumOff val="25000"/>
                  </a:schemeClr>
                </a:solidFill>
              </a:rPr>
              <a:t>doluptatur</a:t>
            </a:r>
            <a:r>
              <a:rPr lang="en-US" sz="1100" dirty="0">
                <a:solidFill>
                  <a:schemeClr val="tx1">
                    <a:lumMod val="75000"/>
                    <a:lumOff val="25000"/>
                  </a:schemeClr>
                </a:solidFill>
              </a:rPr>
              <a:t>.</a:t>
            </a:r>
          </a:p>
        </p:txBody>
      </p:sp>
      <p:sp>
        <p:nvSpPr>
          <p:cNvPr id="19" name="3">
            <a:extLst>
              <a:ext uri="{FF2B5EF4-FFF2-40B4-BE49-F238E27FC236}">
                <a16:creationId xmlns:a16="http://schemas.microsoft.com/office/drawing/2014/main" id="{D7AC1464-9E86-44A2-ABB9-20E60AEF7C6C}"/>
              </a:ext>
            </a:extLst>
          </p:cNvPr>
          <p:cNvSpPr txBox="1"/>
          <p:nvPr/>
        </p:nvSpPr>
        <p:spPr>
          <a:xfrm>
            <a:off x="387819" y="1131135"/>
            <a:ext cx="3076454" cy="184666"/>
          </a:xfrm>
          <a:prstGeom prst="rect">
            <a:avLst/>
          </a:prstGeom>
          <a:noFill/>
        </p:spPr>
        <p:txBody>
          <a:bodyPr wrap="square" lIns="0" tIns="0" rIns="0" bIns="0" rtlCol="0" anchor="ctr">
            <a:spAutoFit/>
          </a:bodyPr>
          <a:lstStyle/>
          <a:p>
            <a:r>
              <a:rPr lang="en-US" sz="1200" b="1" dirty="0">
                <a:solidFill>
                  <a:schemeClr val="accent1"/>
                </a:solidFill>
              </a:rPr>
              <a:t>TARGET HEADER</a:t>
            </a:r>
          </a:p>
        </p:txBody>
      </p:sp>
      <p:sp>
        <p:nvSpPr>
          <p:cNvPr id="22" name="Oval 21"/>
          <p:cNvSpPr/>
          <p:nvPr/>
        </p:nvSpPr>
        <p:spPr>
          <a:xfrm>
            <a:off x="5810069" y="429417"/>
            <a:ext cx="1586751" cy="1586746"/>
          </a:xfrm>
          <a:prstGeom prst="ellipse">
            <a:avLst/>
          </a:prstGeom>
          <a:solidFill>
            <a:schemeClr val="accent2">
              <a:alpha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47" tIns="181047" rIns="181047" bIns="181047" numCol="1" spcCol="1270" anchor="ctr" anchorCtr="0">
            <a:noAutofit/>
          </a:bodyPr>
          <a:lstStyle/>
          <a:p>
            <a:pPr lvl="0" algn="ctr" defTabSz="933450">
              <a:lnSpc>
                <a:spcPct val="90000"/>
              </a:lnSpc>
              <a:spcBef>
                <a:spcPct val="0"/>
              </a:spcBef>
              <a:spcAft>
                <a:spcPct val="35000"/>
              </a:spcAft>
            </a:pPr>
            <a:endParaRPr lang="en-US" sz="2100" b="1" kern="1200"/>
          </a:p>
        </p:txBody>
      </p:sp>
      <p:sp>
        <p:nvSpPr>
          <p:cNvPr id="23" name="Oval 22"/>
          <p:cNvSpPr/>
          <p:nvPr/>
        </p:nvSpPr>
        <p:spPr>
          <a:xfrm>
            <a:off x="6919670" y="963773"/>
            <a:ext cx="1586751" cy="1586746"/>
          </a:xfrm>
          <a:prstGeom prst="ellipse">
            <a:avLst/>
          </a:prstGeom>
          <a:solidFill>
            <a:schemeClr val="accent3">
              <a:alpha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47" tIns="181047" rIns="181047" bIns="181047" numCol="1" spcCol="1270" anchor="ctr" anchorCtr="0">
            <a:noAutofit/>
          </a:bodyPr>
          <a:lstStyle/>
          <a:p>
            <a:pPr lvl="0" algn="ctr" defTabSz="933450">
              <a:lnSpc>
                <a:spcPct val="90000"/>
              </a:lnSpc>
              <a:spcBef>
                <a:spcPct val="0"/>
              </a:spcBef>
              <a:spcAft>
                <a:spcPct val="35000"/>
              </a:spcAft>
            </a:pPr>
            <a:endParaRPr lang="en-US" sz="2100" b="1" kern="1200"/>
          </a:p>
        </p:txBody>
      </p:sp>
      <p:sp>
        <p:nvSpPr>
          <p:cNvPr id="24" name="Oval 23"/>
          <p:cNvSpPr/>
          <p:nvPr/>
        </p:nvSpPr>
        <p:spPr>
          <a:xfrm>
            <a:off x="7193719" y="2164460"/>
            <a:ext cx="1586751" cy="1586746"/>
          </a:xfrm>
          <a:prstGeom prst="ellipse">
            <a:avLst/>
          </a:prstGeom>
          <a:solidFill>
            <a:schemeClr val="accent4">
              <a:alpha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47" tIns="181047" rIns="181047" bIns="181047" numCol="1" spcCol="1270" anchor="ctr" anchorCtr="0">
            <a:noAutofit/>
          </a:bodyPr>
          <a:lstStyle/>
          <a:p>
            <a:pPr lvl="0" algn="ctr" defTabSz="933450">
              <a:lnSpc>
                <a:spcPct val="90000"/>
              </a:lnSpc>
              <a:spcBef>
                <a:spcPct val="0"/>
              </a:spcBef>
              <a:spcAft>
                <a:spcPct val="35000"/>
              </a:spcAft>
            </a:pPr>
            <a:endParaRPr lang="en-US" sz="2100" b="1" kern="1200"/>
          </a:p>
        </p:txBody>
      </p:sp>
      <p:sp>
        <p:nvSpPr>
          <p:cNvPr id="25" name="Oval 24"/>
          <p:cNvSpPr/>
          <p:nvPr/>
        </p:nvSpPr>
        <p:spPr>
          <a:xfrm>
            <a:off x="6425850" y="3127336"/>
            <a:ext cx="1586751" cy="1586747"/>
          </a:xfrm>
          <a:prstGeom prst="ellipse">
            <a:avLst/>
          </a:prstGeom>
          <a:solidFill>
            <a:schemeClr val="accent5">
              <a:alpha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47" tIns="181047" rIns="181047" bIns="181047" numCol="1" spcCol="1270" anchor="ctr" anchorCtr="0">
            <a:noAutofit/>
          </a:bodyPr>
          <a:lstStyle/>
          <a:p>
            <a:pPr lvl="0" algn="ctr" defTabSz="933450">
              <a:lnSpc>
                <a:spcPct val="90000"/>
              </a:lnSpc>
              <a:spcBef>
                <a:spcPct val="0"/>
              </a:spcBef>
              <a:spcAft>
                <a:spcPct val="35000"/>
              </a:spcAft>
            </a:pPr>
            <a:endParaRPr lang="en-US" sz="2100" b="1" kern="1200"/>
          </a:p>
        </p:txBody>
      </p:sp>
      <p:sp>
        <p:nvSpPr>
          <p:cNvPr id="26" name="Oval 25"/>
          <p:cNvSpPr/>
          <p:nvPr/>
        </p:nvSpPr>
        <p:spPr>
          <a:xfrm>
            <a:off x="5194286" y="3127335"/>
            <a:ext cx="1586751" cy="1586746"/>
          </a:xfrm>
          <a:prstGeom prst="ellipse">
            <a:avLst/>
          </a:prstGeom>
          <a:solidFill>
            <a:schemeClr val="accent6">
              <a:alpha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47" tIns="181047" rIns="181047" bIns="181047" numCol="1" spcCol="1270" anchor="ctr" anchorCtr="0">
            <a:noAutofit/>
          </a:bodyPr>
          <a:lstStyle/>
          <a:p>
            <a:pPr lvl="0" algn="ctr" defTabSz="933450">
              <a:lnSpc>
                <a:spcPct val="90000"/>
              </a:lnSpc>
              <a:spcBef>
                <a:spcPct val="0"/>
              </a:spcBef>
              <a:spcAft>
                <a:spcPct val="35000"/>
              </a:spcAft>
            </a:pPr>
            <a:endParaRPr lang="en-US" sz="2100" b="1" kern="1200"/>
          </a:p>
        </p:txBody>
      </p:sp>
      <p:sp>
        <p:nvSpPr>
          <p:cNvPr id="27" name="Oval 26"/>
          <p:cNvSpPr/>
          <p:nvPr/>
        </p:nvSpPr>
        <p:spPr>
          <a:xfrm>
            <a:off x="4426418" y="2164460"/>
            <a:ext cx="1586751" cy="1586746"/>
          </a:xfrm>
          <a:prstGeom prst="ellipse">
            <a:avLst/>
          </a:prstGeom>
          <a:solidFill>
            <a:schemeClr val="accent3">
              <a:alpha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47" tIns="181047" rIns="181047" bIns="181047" numCol="1" spcCol="1270" anchor="ctr" anchorCtr="0">
            <a:noAutofit/>
          </a:bodyPr>
          <a:lstStyle/>
          <a:p>
            <a:pPr lvl="0" algn="ctr" defTabSz="933450">
              <a:lnSpc>
                <a:spcPct val="90000"/>
              </a:lnSpc>
              <a:spcBef>
                <a:spcPct val="0"/>
              </a:spcBef>
              <a:spcAft>
                <a:spcPct val="35000"/>
              </a:spcAft>
            </a:pPr>
            <a:endParaRPr lang="en-US" sz="2100" b="1" kern="1200"/>
          </a:p>
        </p:txBody>
      </p:sp>
      <p:sp>
        <p:nvSpPr>
          <p:cNvPr id="28" name="Oval 27"/>
          <p:cNvSpPr/>
          <p:nvPr/>
        </p:nvSpPr>
        <p:spPr>
          <a:xfrm>
            <a:off x="4700467" y="963773"/>
            <a:ext cx="1586750" cy="1586746"/>
          </a:xfrm>
          <a:prstGeom prst="ellipse">
            <a:avLst/>
          </a:prstGeom>
          <a:solidFill>
            <a:schemeClr val="accent1">
              <a:alpha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47" tIns="181047" rIns="181047" bIns="181047" numCol="1" spcCol="1270" anchor="ctr" anchorCtr="0">
            <a:noAutofit/>
          </a:bodyPr>
          <a:lstStyle/>
          <a:p>
            <a:pPr lvl="0" algn="ctr" defTabSz="933450">
              <a:lnSpc>
                <a:spcPct val="90000"/>
              </a:lnSpc>
              <a:spcBef>
                <a:spcPct val="0"/>
              </a:spcBef>
              <a:spcAft>
                <a:spcPct val="35000"/>
              </a:spcAft>
            </a:pPr>
            <a:endParaRPr lang="en-US" sz="2100" b="1" kern="1200"/>
          </a:p>
        </p:txBody>
      </p:sp>
      <p:sp>
        <p:nvSpPr>
          <p:cNvPr id="29" name="Oval 28"/>
          <p:cNvSpPr/>
          <p:nvPr/>
        </p:nvSpPr>
        <p:spPr>
          <a:xfrm>
            <a:off x="5703857" y="1742438"/>
            <a:ext cx="1799174" cy="1799170"/>
          </a:xfrm>
          <a:prstGeom prst="ellipse">
            <a:avLst/>
          </a:pr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010" tIns="202010" rIns="202010" bIns="202010" numCol="1" spcCol="1270" anchor="ctr" anchorCtr="0">
            <a:noAutofit/>
          </a:bodyPr>
          <a:lstStyle/>
          <a:p>
            <a:pPr lvl="0" algn="ctr" defTabSz="1066800">
              <a:lnSpc>
                <a:spcPct val="90000"/>
              </a:lnSpc>
              <a:spcBef>
                <a:spcPct val="0"/>
              </a:spcBef>
              <a:spcAft>
                <a:spcPct val="35000"/>
              </a:spcAft>
            </a:pPr>
            <a:endParaRPr lang="en-US" sz="2400" b="1" kern="1200"/>
          </a:p>
        </p:txBody>
      </p:sp>
      <p:sp>
        <p:nvSpPr>
          <p:cNvPr id="30" name="Rectangle 29"/>
          <p:cNvSpPr/>
          <p:nvPr/>
        </p:nvSpPr>
        <p:spPr>
          <a:xfrm>
            <a:off x="5824956" y="2318858"/>
            <a:ext cx="1556978" cy="646331"/>
          </a:xfrm>
          <a:prstGeom prst="rect">
            <a:avLst/>
          </a:prstGeom>
        </p:spPr>
        <p:txBody>
          <a:bodyPr wrap="square" anchor="ctr">
            <a:spAutoFit/>
          </a:bodyPr>
          <a:lstStyle/>
          <a:p>
            <a:pPr algn="ctr"/>
            <a:r>
              <a:rPr lang="en-US" b="1">
                <a:solidFill>
                  <a:schemeClr val="bg1"/>
                </a:solidFill>
              </a:rPr>
              <a:t>TARGET OVERVIEW</a:t>
            </a:r>
            <a:endParaRPr lang="en-US" b="1" u="sng">
              <a:solidFill>
                <a:schemeClr val="bg1"/>
              </a:solidFill>
            </a:endParaRPr>
          </a:p>
        </p:txBody>
      </p:sp>
      <p:sp>
        <p:nvSpPr>
          <p:cNvPr id="40" name="TextBox 39">
            <a:extLst>
              <a:ext uri="{FF2B5EF4-FFF2-40B4-BE49-F238E27FC236}">
                <a16:creationId xmlns:a16="http://schemas.microsoft.com/office/drawing/2014/main" id="{C94E9E17-CE0C-4A6C-8162-8727CA72AC6A}"/>
              </a:ext>
            </a:extLst>
          </p:cNvPr>
          <p:cNvSpPr txBox="1"/>
          <p:nvPr/>
        </p:nvSpPr>
        <p:spPr>
          <a:xfrm>
            <a:off x="5984379" y="1066767"/>
            <a:ext cx="1238129" cy="369332"/>
          </a:xfrm>
          <a:prstGeom prst="rect">
            <a:avLst/>
          </a:prstGeom>
          <a:noFill/>
        </p:spPr>
        <p:txBody>
          <a:bodyPr wrap="square" lIns="0" tIns="0" rIns="0" bIns="0" rtlCol="0" anchor="t">
            <a:spAutoFit/>
          </a:bodyPr>
          <a:lstStyle/>
          <a:p>
            <a:pPr algn="ctr"/>
            <a:r>
              <a:rPr lang="en-US" sz="1200" b="1">
                <a:solidFill>
                  <a:schemeClr val="bg1"/>
                </a:solidFill>
                <a:ea typeface="Roboto Bk" pitchFamily="2" charset="0"/>
                <a:cs typeface="Impact" panose="020B0806030902050204" pitchFamily="34" charset="0"/>
              </a:rPr>
              <a:t>Element Title Here</a:t>
            </a:r>
            <a:endParaRPr lang="en-US" sz="1200" b="1">
              <a:solidFill>
                <a:schemeClr val="bg1"/>
              </a:solidFill>
            </a:endParaRPr>
          </a:p>
        </p:txBody>
      </p:sp>
      <p:sp>
        <p:nvSpPr>
          <p:cNvPr id="41" name="TextBox 40">
            <a:extLst>
              <a:ext uri="{FF2B5EF4-FFF2-40B4-BE49-F238E27FC236}">
                <a16:creationId xmlns:a16="http://schemas.microsoft.com/office/drawing/2014/main" id="{C94E9E17-CE0C-4A6C-8162-8727CA72AC6A}"/>
              </a:ext>
            </a:extLst>
          </p:cNvPr>
          <p:cNvSpPr txBox="1"/>
          <p:nvPr/>
        </p:nvSpPr>
        <p:spPr>
          <a:xfrm flipH="1">
            <a:off x="4804735" y="1641783"/>
            <a:ext cx="1173638" cy="369332"/>
          </a:xfrm>
          <a:prstGeom prst="rect">
            <a:avLst/>
          </a:prstGeom>
          <a:noFill/>
        </p:spPr>
        <p:txBody>
          <a:bodyPr wrap="square" lIns="0" tIns="0" rIns="0" bIns="0" rtlCol="0" anchor="t">
            <a:spAutoFit/>
          </a:bodyPr>
          <a:lstStyle/>
          <a:p>
            <a:pPr algn="ctr"/>
            <a:r>
              <a:rPr lang="en-US" sz="1200" b="1" dirty="0">
                <a:solidFill>
                  <a:schemeClr val="bg1"/>
                </a:solidFill>
                <a:ea typeface="Roboto Bk" pitchFamily="2" charset="0"/>
              </a:rPr>
              <a:t>Element Title Here</a:t>
            </a:r>
            <a:endParaRPr lang="en-US" sz="1200" b="1" dirty="0">
              <a:solidFill>
                <a:schemeClr val="bg1"/>
              </a:solidFill>
            </a:endParaRPr>
          </a:p>
        </p:txBody>
      </p:sp>
      <p:sp>
        <p:nvSpPr>
          <p:cNvPr id="42" name="TextBox 41">
            <a:extLst>
              <a:ext uri="{FF2B5EF4-FFF2-40B4-BE49-F238E27FC236}">
                <a16:creationId xmlns:a16="http://schemas.microsoft.com/office/drawing/2014/main" id="{C94E9E17-CE0C-4A6C-8162-8727CA72AC6A}"/>
              </a:ext>
            </a:extLst>
          </p:cNvPr>
          <p:cNvSpPr txBox="1"/>
          <p:nvPr/>
        </p:nvSpPr>
        <p:spPr>
          <a:xfrm>
            <a:off x="7655479" y="2926276"/>
            <a:ext cx="1024594" cy="338554"/>
          </a:xfrm>
          <a:prstGeom prst="rect">
            <a:avLst/>
          </a:prstGeom>
          <a:noFill/>
        </p:spPr>
        <p:txBody>
          <a:bodyPr wrap="square" lIns="0" tIns="0" rIns="0" bIns="0" rtlCol="0" anchor="t">
            <a:spAutoFit/>
          </a:bodyPr>
          <a:lstStyle/>
          <a:p>
            <a:pPr algn="ctr"/>
            <a:r>
              <a:rPr lang="en-US" sz="1100" b="1">
                <a:solidFill>
                  <a:schemeClr val="bg1"/>
                </a:solidFill>
                <a:ea typeface="Roboto Bk" pitchFamily="2" charset="0"/>
                <a:cs typeface="Impact" panose="020B0806030902050204" pitchFamily="34" charset="0"/>
              </a:rPr>
              <a:t>Element Title Here</a:t>
            </a:r>
          </a:p>
        </p:txBody>
      </p:sp>
      <p:sp>
        <p:nvSpPr>
          <p:cNvPr id="43" name="TextBox 42">
            <a:extLst>
              <a:ext uri="{FF2B5EF4-FFF2-40B4-BE49-F238E27FC236}">
                <a16:creationId xmlns:a16="http://schemas.microsoft.com/office/drawing/2014/main" id="{C94E9E17-CE0C-4A6C-8162-8727CA72AC6A}"/>
              </a:ext>
            </a:extLst>
          </p:cNvPr>
          <p:cNvSpPr txBox="1"/>
          <p:nvPr/>
        </p:nvSpPr>
        <p:spPr>
          <a:xfrm flipH="1">
            <a:off x="7225285" y="1603683"/>
            <a:ext cx="1173638" cy="369332"/>
          </a:xfrm>
          <a:prstGeom prst="rect">
            <a:avLst/>
          </a:prstGeom>
          <a:noFill/>
        </p:spPr>
        <p:txBody>
          <a:bodyPr wrap="square" lIns="0" tIns="0" rIns="0" bIns="0" rtlCol="0" anchor="t">
            <a:spAutoFit/>
          </a:bodyPr>
          <a:lstStyle/>
          <a:p>
            <a:pPr algn="ctr"/>
            <a:r>
              <a:rPr lang="en-US" sz="1200" b="1">
                <a:solidFill>
                  <a:schemeClr val="bg1"/>
                </a:solidFill>
                <a:ea typeface="Roboto Bk" pitchFamily="2" charset="0"/>
                <a:cs typeface="Impact" panose="020B0806030902050204" pitchFamily="34" charset="0"/>
              </a:rPr>
              <a:t>Element Title Here</a:t>
            </a:r>
            <a:endParaRPr lang="en-US" sz="1200" b="1">
              <a:solidFill>
                <a:schemeClr val="bg1"/>
              </a:solidFill>
            </a:endParaRPr>
          </a:p>
        </p:txBody>
      </p:sp>
      <p:sp>
        <p:nvSpPr>
          <p:cNvPr id="44" name="TextBox 43">
            <a:extLst>
              <a:ext uri="{FF2B5EF4-FFF2-40B4-BE49-F238E27FC236}">
                <a16:creationId xmlns:a16="http://schemas.microsoft.com/office/drawing/2014/main" id="{C94E9E17-CE0C-4A6C-8162-8727CA72AC6A}"/>
              </a:ext>
            </a:extLst>
          </p:cNvPr>
          <p:cNvSpPr txBox="1"/>
          <p:nvPr/>
        </p:nvSpPr>
        <p:spPr>
          <a:xfrm>
            <a:off x="6755930" y="3991861"/>
            <a:ext cx="1024594" cy="338554"/>
          </a:xfrm>
          <a:prstGeom prst="rect">
            <a:avLst/>
          </a:prstGeom>
          <a:noFill/>
        </p:spPr>
        <p:txBody>
          <a:bodyPr wrap="square" lIns="0" tIns="0" rIns="0" bIns="0" rtlCol="0" anchor="t">
            <a:spAutoFit/>
          </a:bodyPr>
          <a:lstStyle/>
          <a:p>
            <a:pPr algn="ctr"/>
            <a:r>
              <a:rPr lang="en-US" sz="1100" b="1">
                <a:solidFill>
                  <a:schemeClr val="bg1"/>
                </a:solidFill>
                <a:ea typeface="Roboto Bk" pitchFamily="2" charset="0"/>
                <a:cs typeface="Impact" panose="020B0806030902050204" pitchFamily="34" charset="0"/>
              </a:rPr>
              <a:t>Element Title Here</a:t>
            </a:r>
          </a:p>
        </p:txBody>
      </p:sp>
      <p:sp>
        <p:nvSpPr>
          <p:cNvPr id="45" name="TextBox 44">
            <a:extLst>
              <a:ext uri="{FF2B5EF4-FFF2-40B4-BE49-F238E27FC236}">
                <a16:creationId xmlns:a16="http://schemas.microsoft.com/office/drawing/2014/main" id="{C94E9E17-CE0C-4A6C-8162-8727CA72AC6A}"/>
              </a:ext>
            </a:extLst>
          </p:cNvPr>
          <p:cNvSpPr txBox="1"/>
          <p:nvPr/>
        </p:nvSpPr>
        <p:spPr>
          <a:xfrm>
            <a:off x="5406395" y="4052821"/>
            <a:ext cx="1024594" cy="338554"/>
          </a:xfrm>
          <a:prstGeom prst="rect">
            <a:avLst/>
          </a:prstGeom>
          <a:noFill/>
        </p:spPr>
        <p:txBody>
          <a:bodyPr wrap="square" lIns="0" tIns="0" rIns="0" bIns="0" rtlCol="0" anchor="t">
            <a:spAutoFit/>
          </a:bodyPr>
          <a:lstStyle/>
          <a:p>
            <a:pPr algn="ctr"/>
            <a:r>
              <a:rPr lang="en-US" sz="1100" b="1">
                <a:solidFill>
                  <a:schemeClr val="bg1"/>
                </a:solidFill>
                <a:ea typeface="Roboto Bk" pitchFamily="2" charset="0"/>
                <a:cs typeface="Impact" panose="020B0806030902050204" pitchFamily="34" charset="0"/>
              </a:rPr>
              <a:t>Element Title Here</a:t>
            </a:r>
          </a:p>
        </p:txBody>
      </p:sp>
      <p:sp>
        <p:nvSpPr>
          <p:cNvPr id="46" name="TextBox 45">
            <a:extLst>
              <a:ext uri="{FF2B5EF4-FFF2-40B4-BE49-F238E27FC236}">
                <a16:creationId xmlns:a16="http://schemas.microsoft.com/office/drawing/2014/main" id="{C94E9E17-CE0C-4A6C-8162-8727CA72AC6A}"/>
              </a:ext>
            </a:extLst>
          </p:cNvPr>
          <p:cNvSpPr txBox="1"/>
          <p:nvPr/>
        </p:nvSpPr>
        <p:spPr>
          <a:xfrm>
            <a:off x="4606587" y="2952985"/>
            <a:ext cx="1024594" cy="338554"/>
          </a:xfrm>
          <a:prstGeom prst="rect">
            <a:avLst/>
          </a:prstGeom>
          <a:noFill/>
        </p:spPr>
        <p:txBody>
          <a:bodyPr wrap="square" lIns="0" tIns="0" rIns="0" bIns="0" rtlCol="0" anchor="t">
            <a:spAutoFit/>
          </a:bodyPr>
          <a:lstStyle/>
          <a:p>
            <a:pPr algn="ctr"/>
            <a:r>
              <a:rPr lang="en-US" sz="1100" b="1">
                <a:solidFill>
                  <a:schemeClr val="bg1"/>
                </a:solidFill>
                <a:ea typeface="Roboto Bk" pitchFamily="2" charset="0"/>
                <a:cs typeface="Impact" panose="020B0806030902050204" pitchFamily="34" charset="0"/>
              </a:rPr>
              <a:t>Element Title Here</a:t>
            </a:r>
          </a:p>
        </p:txBody>
      </p:sp>
      <p:sp>
        <p:nvSpPr>
          <p:cNvPr id="53" name="TextBox 52">
            <a:extLst>
              <a:ext uri="{FF2B5EF4-FFF2-40B4-BE49-F238E27FC236}">
                <a16:creationId xmlns:a16="http://schemas.microsoft.com/office/drawing/2014/main" id="{C94E9E17-CE0C-4A6C-8162-8727CA72AC6A}"/>
              </a:ext>
            </a:extLst>
          </p:cNvPr>
          <p:cNvSpPr txBox="1"/>
          <p:nvPr/>
        </p:nvSpPr>
        <p:spPr>
          <a:xfrm>
            <a:off x="5984379" y="752715"/>
            <a:ext cx="1238129" cy="307777"/>
          </a:xfrm>
          <a:prstGeom prst="rect">
            <a:avLst/>
          </a:prstGeom>
          <a:noFill/>
        </p:spPr>
        <p:txBody>
          <a:bodyPr wrap="square" lIns="0" tIns="0" rIns="0" bIns="0" rtlCol="0" anchor="ctr">
            <a:spAutoFit/>
          </a:bodyPr>
          <a:lstStyle/>
          <a:p>
            <a:pPr algn="ctr"/>
            <a:r>
              <a:rPr lang="en-US" sz="2000" b="1">
                <a:solidFill>
                  <a:schemeClr val="bg1"/>
                </a:solidFill>
                <a:ea typeface="Roboto Bk" pitchFamily="2" charset="0"/>
                <a:cs typeface="Impact" panose="020B0806030902050204" pitchFamily="34" charset="0"/>
              </a:rPr>
              <a:t>30%</a:t>
            </a:r>
            <a:endParaRPr lang="en-US" sz="2000" b="1">
              <a:solidFill>
                <a:schemeClr val="bg1"/>
              </a:solidFill>
            </a:endParaRPr>
          </a:p>
        </p:txBody>
      </p:sp>
      <p:sp>
        <p:nvSpPr>
          <p:cNvPr id="54" name="TextBox 53">
            <a:extLst>
              <a:ext uri="{FF2B5EF4-FFF2-40B4-BE49-F238E27FC236}">
                <a16:creationId xmlns:a16="http://schemas.microsoft.com/office/drawing/2014/main" id="{C94E9E17-CE0C-4A6C-8162-8727CA72AC6A}"/>
              </a:ext>
            </a:extLst>
          </p:cNvPr>
          <p:cNvSpPr txBox="1"/>
          <p:nvPr/>
        </p:nvSpPr>
        <p:spPr>
          <a:xfrm flipH="1">
            <a:off x="4804735" y="1327731"/>
            <a:ext cx="1173638" cy="307777"/>
          </a:xfrm>
          <a:prstGeom prst="rect">
            <a:avLst/>
          </a:prstGeom>
          <a:noFill/>
        </p:spPr>
        <p:txBody>
          <a:bodyPr wrap="square" lIns="0" tIns="0" rIns="0" bIns="0" rtlCol="0" anchor="ctr">
            <a:spAutoFit/>
          </a:bodyPr>
          <a:lstStyle/>
          <a:p>
            <a:pPr algn="ctr"/>
            <a:r>
              <a:rPr lang="en-US" sz="2000" b="1">
                <a:solidFill>
                  <a:schemeClr val="bg1"/>
                </a:solidFill>
                <a:ea typeface="Roboto Bk" pitchFamily="2" charset="0"/>
                <a:cs typeface="Impact" panose="020B0806030902050204" pitchFamily="34" charset="0"/>
              </a:rPr>
              <a:t>20%</a:t>
            </a:r>
            <a:endParaRPr lang="en-US" sz="2000" b="1">
              <a:solidFill>
                <a:schemeClr val="bg1"/>
              </a:solidFill>
            </a:endParaRPr>
          </a:p>
        </p:txBody>
      </p:sp>
      <p:sp>
        <p:nvSpPr>
          <p:cNvPr id="55" name="TextBox 54">
            <a:extLst>
              <a:ext uri="{FF2B5EF4-FFF2-40B4-BE49-F238E27FC236}">
                <a16:creationId xmlns:a16="http://schemas.microsoft.com/office/drawing/2014/main" id="{C94E9E17-CE0C-4A6C-8162-8727CA72AC6A}"/>
              </a:ext>
            </a:extLst>
          </p:cNvPr>
          <p:cNvSpPr txBox="1"/>
          <p:nvPr/>
        </p:nvSpPr>
        <p:spPr>
          <a:xfrm>
            <a:off x="7655479" y="2619919"/>
            <a:ext cx="1024594" cy="276999"/>
          </a:xfrm>
          <a:prstGeom prst="rect">
            <a:avLst/>
          </a:prstGeom>
          <a:noFill/>
        </p:spPr>
        <p:txBody>
          <a:bodyPr wrap="square" lIns="0" tIns="0" rIns="0" bIns="0" rtlCol="0" anchor="ctr">
            <a:spAutoFit/>
          </a:bodyPr>
          <a:lstStyle/>
          <a:p>
            <a:pPr algn="ctr"/>
            <a:r>
              <a:rPr lang="en-US" b="1">
                <a:solidFill>
                  <a:schemeClr val="bg1"/>
                </a:solidFill>
                <a:ea typeface="Roboto Bk" pitchFamily="2" charset="0"/>
                <a:cs typeface="Impact" panose="020B0806030902050204" pitchFamily="34" charset="0"/>
              </a:rPr>
              <a:t>0.13%</a:t>
            </a:r>
            <a:endParaRPr lang="en-US" b="1">
              <a:solidFill>
                <a:schemeClr val="bg1"/>
              </a:solidFill>
            </a:endParaRPr>
          </a:p>
        </p:txBody>
      </p:sp>
      <p:sp>
        <p:nvSpPr>
          <p:cNvPr id="56" name="TextBox 55">
            <a:extLst>
              <a:ext uri="{FF2B5EF4-FFF2-40B4-BE49-F238E27FC236}">
                <a16:creationId xmlns:a16="http://schemas.microsoft.com/office/drawing/2014/main" id="{C94E9E17-CE0C-4A6C-8162-8727CA72AC6A}"/>
              </a:ext>
            </a:extLst>
          </p:cNvPr>
          <p:cNvSpPr txBox="1"/>
          <p:nvPr/>
        </p:nvSpPr>
        <p:spPr>
          <a:xfrm flipH="1">
            <a:off x="7225285" y="1289631"/>
            <a:ext cx="1173638" cy="307777"/>
          </a:xfrm>
          <a:prstGeom prst="rect">
            <a:avLst/>
          </a:prstGeom>
          <a:noFill/>
        </p:spPr>
        <p:txBody>
          <a:bodyPr wrap="square" lIns="0" tIns="0" rIns="0" bIns="0" rtlCol="0" anchor="ctr">
            <a:spAutoFit/>
          </a:bodyPr>
          <a:lstStyle/>
          <a:p>
            <a:pPr algn="ctr"/>
            <a:r>
              <a:rPr lang="en-US" sz="2000" b="1">
                <a:solidFill>
                  <a:schemeClr val="bg1"/>
                </a:solidFill>
                <a:ea typeface="Roboto Bk" pitchFamily="2" charset="0"/>
                <a:cs typeface="Impact" panose="020B0806030902050204" pitchFamily="34" charset="0"/>
              </a:rPr>
              <a:t>50%</a:t>
            </a:r>
            <a:endParaRPr lang="en-US" sz="2000" b="1">
              <a:solidFill>
                <a:schemeClr val="bg1"/>
              </a:solidFill>
            </a:endParaRPr>
          </a:p>
        </p:txBody>
      </p:sp>
      <p:sp>
        <p:nvSpPr>
          <p:cNvPr id="57" name="TextBox 56">
            <a:extLst>
              <a:ext uri="{FF2B5EF4-FFF2-40B4-BE49-F238E27FC236}">
                <a16:creationId xmlns:a16="http://schemas.microsoft.com/office/drawing/2014/main" id="{C94E9E17-CE0C-4A6C-8162-8727CA72AC6A}"/>
              </a:ext>
            </a:extLst>
          </p:cNvPr>
          <p:cNvSpPr txBox="1"/>
          <p:nvPr/>
        </p:nvSpPr>
        <p:spPr>
          <a:xfrm>
            <a:off x="6755930" y="3685504"/>
            <a:ext cx="1024594" cy="276999"/>
          </a:xfrm>
          <a:prstGeom prst="rect">
            <a:avLst/>
          </a:prstGeom>
          <a:noFill/>
        </p:spPr>
        <p:txBody>
          <a:bodyPr wrap="square" lIns="0" tIns="0" rIns="0" bIns="0" rtlCol="0" anchor="ctr">
            <a:spAutoFit/>
          </a:bodyPr>
          <a:lstStyle/>
          <a:p>
            <a:pPr algn="ctr"/>
            <a:r>
              <a:rPr lang="en-US" b="1">
                <a:solidFill>
                  <a:schemeClr val="bg1"/>
                </a:solidFill>
                <a:ea typeface="Roboto Bk" pitchFamily="2" charset="0"/>
                <a:cs typeface="Impact" panose="020B0806030902050204" pitchFamily="34" charset="0"/>
              </a:rPr>
              <a:t>13.09%</a:t>
            </a:r>
            <a:endParaRPr lang="en-US" b="1">
              <a:solidFill>
                <a:schemeClr val="bg1"/>
              </a:solidFill>
            </a:endParaRPr>
          </a:p>
        </p:txBody>
      </p:sp>
      <p:sp>
        <p:nvSpPr>
          <p:cNvPr id="58" name="TextBox 57">
            <a:extLst>
              <a:ext uri="{FF2B5EF4-FFF2-40B4-BE49-F238E27FC236}">
                <a16:creationId xmlns:a16="http://schemas.microsoft.com/office/drawing/2014/main" id="{C94E9E17-CE0C-4A6C-8162-8727CA72AC6A}"/>
              </a:ext>
            </a:extLst>
          </p:cNvPr>
          <p:cNvSpPr txBox="1"/>
          <p:nvPr/>
        </p:nvSpPr>
        <p:spPr>
          <a:xfrm>
            <a:off x="5406395" y="3746464"/>
            <a:ext cx="1024594" cy="276999"/>
          </a:xfrm>
          <a:prstGeom prst="rect">
            <a:avLst/>
          </a:prstGeom>
          <a:noFill/>
        </p:spPr>
        <p:txBody>
          <a:bodyPr wrap="square" lIns="0" tIns="0" rIns="0" bIns="0" rtlCol="0" anchor="ctr">
            <a:spAutoFit/>
          </a:bodyPr>
          <a:lstStyle/>
          <a:p>
            <a:pPr algn="ctr"/>
            <a:r>
              <a:rPr lang="en-US" b="1">
                <a:solidFill>
                  <a:schemeClr val="bg1"/>
                </a:solidFill>
                <a:ea typeface="Roboto Bk" pitchFamily="2" charset="0"/>
                <a:cs typeface="Impact" panose="020B0806030902050204" pitchFamily="34" charset="0"/>
              </a:rPr>
              <a:t>00.99%</a:t>
            </a:r>
            <a:endParaRPr lang="en-US" b="1">
              <a:solidFill>
                <a:schemeClr val="bg1"/>
              </a:solidFill>
            </a:endParaRPr>
          </a:p>
        </p:txBody>
      </p:sp>
      <p:sp>
        <p:nvSpPr>
          <p:cNvPr id="59" name="TextBox 58">
            <a:extLst>
              <a:ext uri="{FF2B5EF4-FFF2-40B4-BE49-F238E27FC236}">
                <a16:creationId xmlns:a16="http://schemas.microsoft.com/office/drawing/2014/main" id="{C94E9E17-CE0C-4A6C-8162-8727CA72AC6A}"/>
              </a:ext>
            </a:extLst>
          </p:cNvPr>
          <p:cNvSpPr txBox="1"/>
          <p:nvPr/>
        </p:nvSpPr>
        <p:spPr>
          <a:xfrm>
            <a:off x="4606587" y="2646628"/>
            <a:ext cx="1024594" cy="276999"/>
          </a:xfrm>
          <a:prstGeom prst="rect">
            <a:avLst/>
          </a:prstGeom>
          <a:noFill/>
        </p:spPr>
        <p:txBody>
          <a:bodyPr wrap="square" lIns="0" tIns="0" rIns="0" bIns="0" rtlCol="0" anchor="ctr">
            <a:spAutoFit/>
          </a:bodyPr>
          <a:lstStyle/>
          <a:p>
            <a:pPr algn="ctr"/>
            <a:r>
              <a:rPr lang="en-US" b="1">
                <a:solidFill>
                  <a:schemeClr val="bg1"/>
                </a:solidFill>
                <a:ea typeface="Roboto Bk" pitchFamily="2" charset="0"/>
                <a:cs typeface="Impact" panose="020B0806030902050204" pitchFamily="34" charset="0"/>
              </a:rPr>
              <a:t>99%</a:t>
            </a:r>
            <a:endParaRPr lang="en-US" b="1">
              <a:solidFill>
                <a:schemeClr val="bg1"/>
              </a:solidFill>
            </a:endParaRPr>
          </a:p>
        </p:txBody>
      </p:sp>
    </p:spTree>
    <p:extLst>
      <p:ext uri="{BB962C8B-B14F-4D97-AF65-F5344CB8AC3E}">
        <p14:creationId xmlns:p14="http://schemas.microsoft.com/office/powerpoint/2010/main" val="296008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a:t>Enter your subhead line here</a:t>
            </a:r>
          </a:p>
        </p:txBody>
      </p:sp>
      <p:sp>
        <p:nvSpPr>
          <p:cNvPr id="4" name="Title 3"/>
          <p:cNvSpPr>
            <a:spLocks noGrp="1"/>
          </p:cNvSpPr>
          <p:nvPr>
            <p:ph type="title"/>
          </p:nvPr>
        </p:nvSpPr>
        <p:spPr/>
        <p:txBody>
          <a:bodyPr/>
          <a:lstStyle/>
          <a:p>
            <a:r>
              <a:rPr lang="en-US" dirty="0"/>
              <a:t>ANALYSIS OVERVIEW HEADER</a:t>
            </a:r>
          </a:p>
        </p:txBody>
      </p:sp>
      <p:sp>
        <p:nvSpPr>
          <p:cNvPr id="46" name="Rectangle 45"/>
          <p:cNvSpPr/>
          <p:nvPr/>
        </p:nvSpPr>
        <p:spPr bwMode="auto">
          <a:xfrm>
            <a:off x="387819" y="1062109"/>
            <a:ext cx="4058050" cy="1698756"/>
          </a:xfrm>
          <a:prstGeom prst="rect">
            <a:avLst/>
          </a:prstGeom>
          <a:solidFill>
            <a:schemeClr val="bg1">
              <a:lumMod val="95000"/>
            </a:schemeClr>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endParaRPr lang="en-US"/>
          </a:p>
        </p:txBody>
      </p:sp>
      <p:sp>
        <p:nvSpPr>
          <p:cNvPr id="105" name="Rectangle 104"/>
          <p:cNvSpPr/>
          <p:nvPr/>
        </p:nvSpPr>
        <p:spPr bwMode="auto">
          <a:xfrm>
            <a:off x="387819" y="2879019"/>
            <a:ext cx="4058050" cy="1698756"/>
          </a:xfrm>
          <a:prstGeom prst="rect">
            <a:avLst/>
          </a:prstGeom>
          <a:solidFill>
            <a:schemeClr val="bg1">
              <a:lumMod val="95000"/>
            </a:schemeClr>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endParaRPr lang="en-US"/>
          </a:p>
        </p:txBody>
      </p:sp>
      <p:grpSp>
        <p:nvGrpSpPr>
          <p:cNvPr id="12" name="Group 11"/>
          <p:cNvGrpSpPr/>
          <p:nvPr/>
        </p:nvGrpSpPr>
        <p:grpSpPr>
          <a:xfrm>
            <a:off x="939116" y="1303823"/>
            <a:ext cx="1215330" cy="1215326"/>
            <a:chOff x="2565006" y="1380898"/>
            <a:chExt cx="1603134" cy="1603130"/>
          </a:xfrm>
          <a:effectLst>
            <a:outerShdw blurRad="63500" sx="102000" sy="102000" algn="ctr" rotWithShape="0">
              <a:prstClr val="black">
                <a:alpha val="40000"/>
              </a:prstClr>
            </a:outerShdw>
          </a:effectLst>
        </p:grpSpPr>
        <p:grpSp>
          <p:nvGrpSpPr>
            <p:cNvPr id="7" name="Group 6"/>
            <p:cNvGrpSpPr/>
            <p:nvPr/>
          </p:nvGrpSpPr>
          <p:grpSpPr>
            <a:xfrm>
              <a:off x="2565006" y="1380898"/>
              <a:ext cx="1603134" cy="1603130"/>
              <a:chOff x="6249484" y="297181"/>
              <a:chExt cx="2418674" cy="2418668"/>
            </a:xfrm>
          </p:grpSpPr>
          <p:sp>
            <p:nvSpPr>
              <p:cNvPr id="8" name="Oval 7"/>
              <p:cNvSpPr/>
              <p:nvPr/>
            </p:nvSpPr>
            <p:spPr bwMode="auto">
              <a:xfrm>
                <a:off x="6249484" y="297181"/>
                <a:ext cx="2418674" cy="2418668"/>
              </a:xfrm>
              <a:prstGeom prst="ellipse">
                <a:avLst/>
              </a:prstGeom>
              <a:solidFill>
                <a:schemeClr val="bg1">
                  <a:lumMod val="95000"/>
                </a:schemeClr>
              </a:solidFill>
              <a:ln w="57150">
                <a:noFill/>
                <a:round/>
                <a:headEnd/>
                <a:tailEnd/>
              </a:ln>
            </p:spPr>
            <p:txBody>
              <a:bodyPr vert="horz" wrap="square" lIns="91440" tIns="45720" rIns="91440" bIns="45720" numCol="1" rtlCol="0" anchor="t" anchorCtr="0" compatLnSpc="1">
                <a:prstTxWarp prst="textNoShape">
                  <a:avLst/>
                </a:prstTxWarp>
              </a:bodyPr>
              <a:lstStyle/>
              <a:p>
                <a:pPr algn="ctr"/>
                <a:endParaRPr lang="en-US" sz="1050"/>
              </a:p>
            </p:txBody>
          </p:sp>
          <p:sp>
            <p:nvSpPr>
              <p:cNvPr id="9" name="Pie 8"/>
              <p:cNvSpPr/>
              <p:nvPr/>
            </p:nvSpPr>
            <p:spPr bwMode="auto">
              <a:xfrm flipH="1">
                <a:off x="6249484" y="297181"/>
                <a:ext cx="2418674" cy="2418668"/>
              </a:xfrm>
              <a:prstGeom prst="pie">
                <a:avLst>
                  <a:gd name="adj1" fmla="val 3510948"/>
                  <a:gd name="adj2" fmla="val 16200000"/>
                </a:avLst>
              </a:prstGeom>
              <a:solidFill>
                <a:schemeClr val="accent1"/>
              </a:solidFill>
              <a:ln w="57150">
                <a:noFill/>
                <a:round/>
                <a:headEnd/>
                <a:tailEnd/>
              </a:ln>
            </p:spPr>
            <p:txBody>
              <a:bodyPr vert="horz" wrap="square" lIns="91440" tIns="45720" rIns="91440" bIns="45720" numCol="1" rtlCol="0" anchor="t" anchorCtr="0" compatLnSpc="1">
                <a:prstTxWarp prst="textNoShape">
                  <a:avLst/>
                </a:prstTxWarp>
              </a:bodyPr>
              <a:lstStyle/>
              <a:p>
                <a:pPr algn="ctr"/>
                <a:endParaRPr lang="en-US" sz="1050"/>
              </a:p>
            </p:txBody>
          </p:sp>
        </p:grpSp>
        <p:sp>
          <p:nvSpPr>
            <p:cNvPr id="11" name="Oval 10"/>
            <p:cNvSpPr/>
            <p:nvPr/>
          </p:nvSpPr>
          <p:spPr bwMode="auto">
            <a:xfrm>
              <a:off x="2892666" y="1708556"/>
              <a:ext cx="947814" cy="947814"/>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b="1">
                  <a:solidFill>
                    <a:schemeClr val="accent1"/>
                  </a:solidFill>
                </a:rPr>
                <a:t>60%</a:t>
              </a:r>
            </a:p>
          </p:txBody>
        </p:sp>
      </p:grpSp>
      <p:sp>
        <p:nvSpPr>
          <p:cNvPr id="15" name="Inhaltsplatzhalter 4"/>
          <p:cNvSpPr txBox="1">
            <a:spLocks/>
          </p:cNvSpPr>
          <p:nvPr/>
        </p:nvSpPr>
        <p:spPr>
          <a:xfrm>
            <a:off x="2362091" y="1311322"/>
            <a:ext cx="1532481" cy="120032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a:solidFill>
                  <a:schemeClr val="tx1">
                    <a:lumMod val="75000"/>
                    <a:lumOff val="25000"/>
                  </a:schemeClr>
                </a:solidFill>
                <a:latin typeface="+mn-lt"/>
              </a:rPr>
              <a:t>Element Title Here</a:t>
            </a:r>
            <a:br>
              <a:rPr lang="en-US" sz="1600">
                <a:solidFill>
                  <a:schemeClr val="tx1">
                    <a:lumMod val="75000"/>
                    <a:lumOff val="25000"/>
                  </a:schemeClr>
                </a:solidFill>
                <a:latin typeface="+mn-lt"/>
              </a:rPr>
            </a:br>
            <a:r>
              <a:rPr lang="en-US" sz="1000">
                <a:solidFill>
                  <a:schemeClr val="tx1">
                    <a:lumMod val="75000"/>
                    <a:lumOff val="25000"/>
                  </a:schemeClr>
                </a:solidFill>
                <a:latin typeface="+mn-lt"/>
              </a:rPr>
              <a:t>This is a sample text. You simply add your own text and description here. This text is fully editable. </a:t>
            </a:r>
          </a:p>
        </p:txBody>
      </p:sp>
      <p:sp>
        <p:nvSpPr>
          <p:cNvPr id="37" name="Freeform 5"/>
          <p:cNvSpPr>
            <a:spLocks noEditPoints="1"/>
          </p:cNvSpPr>
          <p:nvPr/>
        </p:nvSpPr>
        <p:spPr bwMode="auto">
          <a:xfrm>
            <a:off x="723959" y="2984286"/>
            <a:ext cx="3637026" cy="1393669"/>
          </a:xfrm>
          <a:custGeom>
            <a:avLst/>
            <a:gdLst>
              <a:gd name="T0" fmla="*/ 0 w 5863"/>
              <a:gd name="T1" fmla="*/ 2301 h 2301"/>
              <a:gd name="T2" fmla="*/ 5863 w 5863"/>
              <a:gd name="T3" fmla="*/ 2301 h 2301"/>
              <a:gd name="T4" fmla="*/ 0 w 5863"/>
              <a:gd name="T5" fmla="*/ 1972 h 2301"/>
              <a:gd name="T6" fmla="*/ 5863 w 5863"/>
              <a:gd name="T7" fmla="*/ 1972 h 2301"/>
              <a:gd name="T8" fmla="*/ 0 w 5863"/>
              <a:gd name="T9" fmla="*/ 1645 h 2301"/>
              <a:gd name="T10" fmla="*/ 5863 w 5863"/>
              <a:gd name="T11" fmla="*/ 1645 h 2301"/>
              <a:gd name="T12" fmla="*/ 0 w 5863"/>
              <a:gd name="T13" fmla="*/ 1315 h 2301"/>
              <a:gd name="T14" fmla="*/ 5863 w 5863"/>
              <a:gd name="T15" fmla="*/ 1315 h 2301"/>
              <a:gd name="T16" fmla="*/ 0 w 5863"/>
              <a:gd name="T17" fmla="*/ 986 h 2301"/>
              <a:gd name="T18" fmla="*/ 5863 w 5863"/>
              <a:gd name="T19" fmla="*/ 986 h 2301"/>
              <a:gd name="T20" fmla="*/ 0 w 5863"/>
              <a:gd name="T21" fmla="*/ 659 h 2301"/>
              <a:gd name="T22" fmla="*/ 5863 w 5863"/>
              <a:gd name="T23" fmla="*/ 659 h 2301"/>
              <a:gd name="T24" fmla="*/ 0 w 5863"/>
              <a:gd name="T25" fmla="*/ 330 h 2301"/>
              <a:gd name="T26" fmla="*/ 5863 w 5863"/>
              <a:gd name="T27" fmla="*/ 330 h 2301"/>
              <a:gd name="T28" fmla="*/ 0 w 5863"/>
              <a:gd name="T29" fmla="*/ 0 h 2301"/>
              <a:gd name="T30" fmla="*/ 5863 w 5863"/>
              <a:gd name="T31" fmla="*/ 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3" h="2301">
                <a:moveTo>
                  <a:pt x="0" y="2301"/>
                </a:moveTo>
                <a:lnTo>
                  <a:pt x="5863" y="2301"/>
                </a:lnTo>
                <a:moveTo>
                  <a:pt x="0" y="1972"/>
                </a:moveTo>
                <a:lnTo>
                  <a:pt x="5863" y="1972"/>
                </a:lnTo>
                <a:moveTo>
                  <a:pt x="0" y="1645"/>
                </a:moveTo>
                <a:lnTo>
                  <a:pt x="5863" y="1645"/>
                </a:lnTo>
                <a:moveTo>
                  <a:pt x="0" y="1315"/>
                </a:moveTo>
                <a:lnTo>
                  <a:pt x="5863" y="1315"/>
                </a:lnTo>
                <a:moveTo>
                  <a:pt x="0" y="986"/>
                </a:moveTo>
                <a:lnTo>
                  <a:pt x="5863" y="986"/>
                </a:lnTo>
                <a:moveTo>
                  <a:pt x="0" y="659"/>
                </a:moveTo>
                <a:lnTo>
                  <a:pt x="5863" y="659"/>
                </a:lnTo>
                <a:moveTo>
                  <a:pt x="0" y="330"/>
                </a:moveTo>
                <a:lnTo>
                  <a:pt x="5863" y="330"/>
                </a:lnTo>
                <a:moveTo>
                  <a:pt x="0" y="0"/>
                </a:moveTo>
                <a:lnTo>
                  <a:pt x="5863" y="0"/>
                </a:lnTo>
              </a:path>
            </a:pathLst>
          </a:custGeom>
          <a:noFill/>
          <a:ln w="11113" cap="flat">
            <a:solidFill>
              <a:srgbClr val="DFDFD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 name="Rectangle 37"/>
          <p:cNvSpPr/>
          <p:nvPr/>
        </p:nvSpPr>
        <p:spPr>
          <a:xfrm>
            <a:off x="472703" y="4328308"/>
            <a:ext cx="190585" cy="92333"/>
          </a:xfrm>
          <a:prstGeom prst="rect">
            <a:avLst/>
          </a:prstGeom>
        </p:spPr>
        <p:txBody>
          <a:bodyPr wrap="square" lIns="0" tIns="0" rIns="0" bIns="0" anchor="ctr">
            <a:spAutoFit/>
          </a:bodyPr>
          <a:lstStyle/>
          <a:p>
            <a:pPr algn="r"/>
            <a:r>
              <a:rPr lang="en-US" sz="600">
                <a:solidFill>
                  <a:schemeClr val="tx1">
                    <a:lumMod val="75000"/>
                    <a:lumOff val="25000"/>
                  </a:schemeClr>
                </a:solidFill>
              </a:rPr>
              <a:t>0</a:t>
            </a:r>
          </a:p>
        </p:txBody>
      </p:sp>
      <p:sp>
        <p:nvSpPr>
          <p:cNvPr id="39" name="Rectangle 38"/>
          <p:cNvSpPr/>
          <p:nvPr/>
        </p:nvSpPr>
        <p:spPr>
          <a:xfrm>
            <a:off x="472703" y="4131726"/>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50</a:t>
            </a:r>
            <a:endParaRPr lang="en-US" sz="600">
              <a:solidFill>
                <a:schemeClr val="tx1">
                  <a:lumMod val="75000"/>
                  <a:lumOff val="25000"/>
                </a:schemeClr>
              </a:solidFill>
            </a:endParaRPr>
          </a:p>
        </p:txBody>
      </p:sp>
      <p:sp>
        <p:nvSpPr>
          <p:cNvPr id="40" name="Rectangle 39"/>
          <p:cNvSpPr/>
          <p:nvPr/>
        </p:nvSpPr>
        <p:spPr>
          <a:xfrm>
            <a:off x="472703" y="3935145"/>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100</a:t>
            </a:r>
            <a:endParaRPr lang="en-US" sz="600">
              <a:solidFill>
                <a:schemeClr val="tx1">
                  <a:lumMod val="75000"/>
                  <a:lumOff val="25000"/>
                </a:schemeClr>
              </a:solidFill>
            </a:endParaRPr>
          </a:p>
        </p:txBody>
      </p:sp>
      <p:sp>
        <p:nvSpPr>
          <p:cNvPr id="41" name="Rectangle 40"/>
          <p:cNvSpPr/>
          <p:nvPr/>
        </p:nvSpPr>
        <p:spPr>
          <a:xfrm>
            <a:off x="472703" y="3738565"/>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150</a:t>
            </a:r>
            <a:endParaRPr lang="en-US" sz="600">
              <a:solidFill>
                <a:schemeClr val="tx1">
                  <a:lumMod val="75000"/>
                  <a:lumOff val="25000"/>
                </a:schemeClr>
              </a:solidFill>
            </a:endParaRPr>
          </a:p>
        </p:txBody>
      </p:sp>
      <p:sp>
        <p:nvSpPr>
          <p:cNvPr id="42" name="Rectangle 41"/>
          <p:cNvSpPr/>
          <p:nvPr/>
        </p:nvSpPr>
        <p:spPr>
          <a:xfrm>
            <a:off x="472703" y="3541984"/>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200</a:t>
            </a:r>
            <a:endParaRPr lang="en-US" sz="600">
              <a:solidFill>
                <a:schemeClr val="tx1">
                  <a:lumMod val="75000"/>
                  <a:lumOff val="25000"/>
                </a:schemeClr>
              </a:solidFill>
            </a:endParaRPr>
          </a:p>
        </p:txBody>
      </p:sp>
      <p:sp>
        <p:nvSpPr>
          <p:cNvPr id="43" name="Rectangle 42"/>
          <p:cNvSpPr/>
          <p:nvPr/>
        </p:nvSpPr>
        <p:spPr>
          <a:xfrm>
            <a:off x="472703" y="3345404"/>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250</a:t>
            </a:r>
            <a:endParaRPr lang="en-US" sz="600">
              <a:solidFill>
                <a:schemeClr val="tx1">
                  <a:lumMod val="75000"/>
                  <a:lumOff val="25000"/>
                </a:schemeClr>
              </a:solidFill>
            </a:endParaRPr>
          </a:p>
        </p:txBody>
      </p:sp>
      <p:sp>
        <p:nvSpPr>
          <p:cNvPr id="44" name="Rectangle 43"/>
          <p:cNvSpPr/>
          <p:nvPr/>
        </p:nvSpPr>
        <p:spPr>
          <a:xfrm>
            <a:off x="472703" y="3148823"/>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300</a:t>
            </a:r>
            <a:endParaRPr lang="en-US" sz="600">
              <a:solidFill>
                <a:schemeClr val="tx1">
                  <a:lumMod val="75000"/>
                  <a:lumOff val="25000"/>
                </a:schemeClr>
              </a:solidFill>
            </a:endParaRPr>
          </a:p>
        </p:txBody>
      </p:sp>
      <p:sp>
        <p:nvSpPr>
          <p:cNvPr id="45" name="Rectangle 44"/>
          <p:cNvSpPr/>
          <p:nvPr/>
        </p:nvSpPr>
        <p:spPr>
          <a:xfrm>
            <a:off x="472703" y="2952243"/>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350</a:t>
            </a:r>
            <a:endParaRPr lang="en-US" sz="600">
              <a:solidFill>
                <a:schemeClr val="tx1">
                  <a:lumMod val="75000"/>
                  <a:lumOff val="25000"/>
                </a:schemeClr>
              </a:solidFill>
            </a:endParaRPr>
          </a:p>
        </p:txBody>
      </p:sp>
      <p:sp>
        <p:nvSpPr>
          <p:cNvPr id="47" name="Freeform 6"/>
          <p:cNvSpPr>
            <a:spLocks/>
          </p:cNvSpPr>
          <p:nvPr/>
        </p:nvSpPr>
        <p:spPr bwMode="auto">
          <a:xfrm>
            <a:off x="752110" y="4139923"/>
            <a:ext cx="535478" cy="238032"/>
          </a:xfrm>
          <a:custGeom>
            <a:avLst/>
            <a:gdLst>
              <a:gd name="T0" fmla="*/ 0 w 977"/>
              <a:gd name="T1" fmla="*/ 0 h 393"/>
              <a:gd name="T2" fmla="*/ 977 w 977"/>
              <a:gd name="T3" fmla="*/ 0 h 393"/>
              <a:gd name="T4" fmla="*/ 977 w 977"/>
              <a:gd name="T5" fmla="*/ 393 h 393"/>
              <a:gd name="T6" fmla="*/ 0 w 977"/>
              <a:gd name="T7" fmla="*/ 393 h 393"/>
              <a:gd name="T8" fmla="*/ 0 w 977"/>
              <a:gd name="T9" fmla="*/ 0 h 393"/>
              <a:gd name="T10" fmla="*/ 0 w 977"/>
              <a:gd name="T11" fmla="*/ 0 h 393"/>
            </a:gdLst>
            <a:ahLst/>
            <a:cxnLst>
              <a:cxn ang="0">
                <a:pos x="T0" y="T1"/>
              </a:cxn>
              <a:cxn ang="0">
                <a:pos x="T2" y="T3"/>
              </a:cxn>
              <a:cxn ang="0">
                <a:pos x="T4" y="T5"/>
              </a:cxn>
              <a:cxn ang="0">
                <a:pos x="T6" y="T7"/>
              </a:cxn>
              <a:cxn ang="0">
                <a:pos x="T8" y="T9"/>
              </a:cxn>
              <a:cxn ang="0">
                <a:pos x="T10" y="T11"/>
              </a:cxn>
            </a:cxnLst>
            <a:rect l="0" t="0" r="r" b="b"/>
            <a:pathLst>
              <a:path w="977" h="393">
                <a:moveTo>
                  <a:pt x="0" y="0"/>
                </a:moveTo>
                <a:lnTo>
                  <a:pt x="977" y="0"/>
                </a:lnTo>
                <a:lnTo>
                  <a:pt x="977" y="393"/>
                </a:lnTo>
                <a:lnTo>
                  <a:pt x="0" y="393"/>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48" name="Freeform 7"/>
          <p:cNvSpPr>
            <a:spLocks/>
          </p:cNvSpPr>
          <p:nvPr/>
        </p:nvSpPr>
        <p:spPr bwMode="auto">
          <a:xfrm>
            <a:off x="1349411" y="4059367"/>
            <a:ext cx="535478" cy="318588"/>
          </a:xfrm>
          <a:custGeom>
            <a:avLst/>
            <a:gdLst>
              <a:gd name="T0" fmla="*/ 0 w 977"/>
              <a:gd name="T1" fmla="*/ 0 h 526"/>
              <a:gd name="T2" fmla="*/ 977 w 977"/>
              <a:gd name="T3" fmla="*/ 0 h 526"/>
              <a:gd name="T4" fmla="*/ 977 w 977"/>
              <a:gd name="T5" fmla="*/ 526 h 526"/>
              <a:gd name="T6" fmla="*/ 0 w 977"/>
              <a:gd name="T7" fmla="*/ 526 h 526"/>
              <a:gd name="T8" fmla="*/ 0 w 977"/>
              <a:gd name="T9" fmla="*/ 0 h 526"/>
              <a:gd name="T10" fmla="*/ 0 w 977"/>
              <a:gd name="T11" fmla="*/ 0 h 526"/>
            </a:gdLst>
            <a:ahLst/>
            <a:cxnLst>
              <a:cxn ang="0">
                <a:pos x="T0" y="T1"/>
              </a:cxn>
              <a:cxn ang="0">
                <a:pos x="T2" y="T3"/>
              </a:cxn>
              <a:cxn ang="0">
                <a:pos x="T4" y="T5"/>
              </a:cxn>
              <a:cxn ang="0">
                <a:pos x="T6" y="T7"/>
              </a:cxn>
              <a:cxn ang="0">
                <a:pos x="T8" y="T9"/>
              </a:cxn>
              <a:cxn ang="0">
                <a:pos x="T10" y="T11"/>
              </a:cxn>
            </a:cxnLst>
            <a:rect l="0" t="0" r="r" b="b"/>
            <a:pathLst>
              <a:path w="977" h="526">
                <a:moveTo>
                  <a:pt x="0" y="0"/>
                </a:moveTo>
                <a:lnTo>
                  <a:pt x="977" y="0"/>
                </a:lnTo>
                <a:lnTo>
                  <a:pt x="977" y="526"/>
                </a:lnTo>
                <a:lnTo>
                  <a:pt x="0" y="526"/>
                </a:lnTo>
                <a:lnTo>
                  <a:pt x="0" y="0"/>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49" name="Freeform 8"/>
          <p:cNvSpPr>
            <a:spLocks/>
          </p:cNvSpPr>
          <p:nvPr/>
        </p:nvSpPr>
        <p:spPr bwMode="auto">
          <a:xfrm>
            <a:off x="1946712" y="3899704"/>
            <a:ext cx="536573" cy="478251"/>
          </a:xfrm>
          <a:custGeom>
            <a:avLst/>
            <a:gdLst>
              <a:gd name="T0" fmla="*/ 0 w 979"/>
              <a:gd name="T1" fmla="*/ 0 h 164"/>
              <a:gd name="T2" fmla="*/ 979 w 979"/>
              <a:gd name="T3" fmla="*/ 0 h 164"/>
              <a:gd name="T4" fmla="*/ 979 w 979"/>
              <a:gd name="T5" fmla="*/ 164 h 164"/>
              <a:gd name="T6" fmla="*/ 0 w 979"/>
              <a:gd name="T7" fmla="*/ 164 h 164"/>
              <a:gd name="T8" fmla="*/ 0 w 979"/>
              <a:gd name="T9" fmla="*/ 0 h 164"/>
              <a:gd name="T10" fmla="*/ 0 w 979"/>
              <a:gd name="T11" fmla="*/ 0 h 164"/>
            </a:gdLst>
            <a:ahLst/>
            <a:cxnLst>
              <a:cxn ang="0">
                <a:pos x="T0" y="T1"/>
              </a:cxn>
              <a:cxn ang="0">
                <a:pos x="T2" y="T3"/>
              </a:cxn>
              <a:cxn ang="0">
                <a:pos x="T4" y="T5"/>
              </a:cxn>
              <a:cxn ang="0">
                <a:pos x="T6" y="T7"/>
              </a:cxn>
              <a:cxn ang="0">
                <a:pos x="T8" y="T9"/>
              </a:cxn>
              <a:cxn ang="0">
                <a:pos x="T10" y="T11"/>
              </a:cxn>
            </a:cxnLst>
            <a:rect l="0" t="0" r="r" b="b"/>
            <a:pathLst>
              <a:path w="979" h="164">
                <a:moveTo>
                  <a:pt x="0" y="0"/>
                </a:moveTo>
                <a:lnTo>
                  <a:pt x="979" y="0"/>
                </a:lnTo>
                <a:lnTo>
                  <a:pt x="979" y="164"/>
                </a:lnTo>
                <a:lnTo>
                  <a:pt x="0" y="164"/>
                </a:lnTo>
                <a:lnTo>
                  <a:pt x="0" y="0"/>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50" name="Freeform 9"/>
          <p:cNvSpPr>
            <a:spLocks/>
          </p:cNvSpPr>
          <p:nvPr/>
        </p:nvSpPr>
        <p:spPr bwMode="auto">
          <a:xfrm>
            <a:off x="2545109" y="3343454"/>
            <a:ext cx="535478" cy="1034501"/>
          </a:xfrm>
          <a:custGeom>
            <a:avLst/>
            <a:gdLst>
              <a:gd name="T0" fmla="*/ 0 w 977"/>
              <a:gd name="T1" fmla="*/ 0 h 1708"/>
              <a:gd name="T2" fmla="*/ 977 w 977"/>
              <a:gd name="T3" fmla="*/ 0 h 1708"/>
              <a:gd name="T4" fmla="*/ 977 w 977"/>
              <a:gd name="T5" fmla="*/ 1708 h 1708"/>
              <a:gd name="T6" fmla="*/ 0 w 977"/>
              <a:gd name="T7" fmla="*/ 1708 h 1708"/>
              <a:gd name="T8" fmla="*/ 0 w 977"/>
              <a:gd name="T9" fmla="*/ 0 h 1708"/>
              <a:gd name="T10" fmla="*/ 0 w 977"/>
              <a:gd name="T11" fmla="*/ 0 h 1708"/>
            </a:gdLst>
            <a:ahLst/>
            <a:cxnLst>
              <a:cxn ang="0">
                <a:pos x="T0" y="T1"/>
              </a:cxn>
              <a:cxn ang="0">
                <a:pos x="T2" y="T3"/>
              </a:cxn>
              <a:cxn ang="0">
                <a:pos x="T4" y="T5"/>
              </a:cxn>
              <a:cxn ang="0">
                <a:pos x="T6" y="T7"/>
              </a:cxn>
              <a:cxn ang="0">
                <a:pos x="T8" y="T9"/>
              </a:cxn>
              <a:cxn ang="0">
                <a:pos x="T10" y="T11"/>
              </a:cxn>
            </a:cxnLst>
            <a:rect l="0" t="0" r="r" b="b"/>
            <a:pathLst>
              <a:path w="977" h="1708">
                <a:moveTo>
                  <a:pt x="0" y="0"/>
                </a:moveTo>
                <a:lnTo>
                  <a:pt x="977" y="0"/>
                </a:lnTo>
                <a:lnTo>
                  <a:pt x="977" y="1708"/>
                </a:lnTo>
                <a:lnTo>
                  <a:pt x="0" y="1708"/>
                </a:lnTo>
                <a:lnTo>
                  <a:pt x="0"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51" name="Freeform 10"/>
          <p:cNvSpPr>
            <a:spLocks/>
          </p:cNvSpPr>
          <p:nvPr/>
        </p:nvSpPr>
        <p:spPr bwMode="auto">
          <a:xfrm>
            <a:off x="3142410" y="3184160"/>
            <a:ext cx="535478" cy="1193795"/>
          </a:xfrm>
          <a:custGeom>
            <a:avLst/>
            <a:gdLst>
              <a:gd name="T0" fmla="*/ 0 w 977"/>
              <a:gd name="T1" fmla="*/ 0 h 1971"/>
              <a:gd name="T2" fmla="*/ 977 w 977"/>
              <a:gd name="T3" fmla="*/ 0 h 1971"/>
              <a:gd name="T4" fmla="*/ 977 w 977"/>
              <a:gd name="T5" fmla="*/ 1971 h 1971"/>
              <a:gd name="T6" fmla="*/ 0 w 977"/>
              <a:gd name="T7" fmla="*/ 1971 h 1971"/>
              <a:gd name="T8" fmla="*/ 0 w 977"/>
              <a:gd name="T9" fmla="*/ 0 h 1971"/>
              <a:gd name="T10" fmla="*/ 0 w 977"/>
              <a:gd name="T11" fmla="*/ 0 h 1971"/>
            </a:gdLst>
            <a:ahLst/>
            <a:cxnLst>
              <a:cxn ang="0">
                <a:pos x="T0" y="T1"/>
              </a:cxn>
              <a:cxn ang="0">
                <a:pos x="T2" y="T3"/>
              </a:cxn>
              <a:cxn ang="0">
                <a:pos x="T4" y="T5"/>
              </a:cxn>
              <a:cxn ang="0">
                <a:pos x="T6" y="T7"/>
              </a:cxn>
              <a:cxn ang="0">
                <a:pos x="T8" y="T9"/>
              </a:cxn>
              <a:cxn ang="0">
                <a:pos x="T10" y="T11"/>
              </a:cxn>
            </a:cxnLst>
            <a:rect l="0" t="0" r="r" b="b"/>
            <a:pathLst>
              <a:path w="977" h="1971">
                <a:moveTo>
                  <a:pt x="0" y="0"/>
                </a:moveTo>
                <a:lnTo>
                  <a:pt x="977" y="0"/>
                </a:lnTo>
                <a:lnTo>
                  <a:pt x="977" y="1971"/>
                </a:lnTo>
                <a:lnTo>
                  <a:pt x="0" y="1971"/>
                </a:lnTo>
                <a:lnTo>
                  <a:pt x="0" y="0"/>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52" name="Freeform 11"/>
          <p:cNvSpPr>
            <a:spLocks/>
          </p:cNvSpPr>
          <p:nvPr/>
        </p:nvSpPr>
        <p:spPr bwMode="auto">
          <a:xfrm>
            <a:off x="3739711" y="3521858"/>
            <a:ext cx="534929" cy="856097"/>
          </a:xfrm>
          <a:custGeom>
            <a:avLst/>
            <a:gdLst>
              <a:gd name="T0" fmla="*/ 0 w 976"/>
              <a:gd name="T1" fmla="*/ 0 h 493"/>
              <a:gd name="T2" fmla="*/ 976 w 976"/>
              <a:gd name="T3" fmla="*/ 0 h 493"/>
              <a:gd name="T4" fmla="*/ 976 w 976"/>
              <a:gd name="T5" fmla="*/ 493 h 493"/>
              <a:gd name="T6" fmla="*/ 0 w 976"/>
              <a:gd name="T7" fmla="*/ 493 h 493"/>
              <a:gd name="T8" fmla="*/ 0 w 976"/>
              <a:gd name="T9" fmla="*/ 0 h 493"/>
              <a:gd name="T10" fmla="*/ 0 w 976"/>
              <a:gd name="T11" fmla="*/ 0 h 493"/>
            </a:gdLst>
            <a:ahLst/>
            <a:cxnLst>
              <a:cxn ang="0">
                <a:pos x="T0" y="T1"/>
              </a:cxn>
              <a:cxn ang="0">
                <a:pos x="T2" y="T3"/>
              </a:cxn>
              <a:cxn ang="0">
                <a:pos x="T4" y="T5"/>
              </a:cxn>
              <a:cxn ang="0">
                <a:pos x="T6" y="T7"/>
              </a:cxn>
              <a:cxn ang="0">
                <a:pos x="T8" y="T9"/>
              </a:cxn>
              <a:cxn ang="0">
                <a:pos x="T10" y="T11"/>
              </a:cxn>
            </a:cxnLst>
            <a:rect l="0" t="0" r="r" b="b"/>
            <a:pathLst>
              <a:path w="976" h="493">
                <a:moveTo>
                  <a:pt x="0" y="0"/>
                </a:moveTo>
                <a:lnTo>
                  <a:pt x="976" y="0"/>
                </a:lnTo>
                <a:lnTo>
                  <a:pt x="976" y="493"/>
                </a:lnTo>
                <a:lnTo>
                  <a:pt x="0" y="493"/>
                </a:lnTo>
                <a:lnTo>
                  <a:pt x="0" y="0"/>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54" name="Rectangle 53"/>
          <p:cNvSpPr/>
          <p:nvPr/>
        </p:nvSpPr>
        <p:spPr>
          <a:xfrm>
            <a:off x="700053" y="4396827"/>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55" name="Rectangle 54"/>
          <p:cNvSpPr/>
          <p:nvPr/>
        </p:nvSpPr>
        <p:spPr>
          <a:xfrm>
            <a:off x="1297445" y="4396827"/>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56" name="Rectangle 55"/>
          <p:cNvSpPr/>
          <p:nvPr/>
        </p:nvSpPr>
        <p:spPr>
          <a:xfrm>
            <a:off x="1894839" y="4396827"/>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57" name="Rectangle 56"/>
          <p:cNvSpPr/>
          <p:nvPr/>
        </p:nvSpPr>
        <p:spPr>
          <a:xfrm>
            <a:off x="2492230" y="4396827"/>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58" name="Rectangle 57"/>
          <p:cNvSpPr/>
          <p:nvPr/>
        </p:nvSpPr>
        <p:spPr>
          <a:xfrm>
            <a:off x="3089624" y="4396827"/>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59" name="Rectangle 58"/>
          <p:cNvSpPr/>
          <p:nvPr/>
        </p:nvSpPr>
        <p:spPr>
          <a:xfrm>
            <a:off x="3687015" y="4396827"/>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61" name="Rectangle 60"/>
          <p:cNvSpPr/>
          <p:nvPr/>
        </p:nvSpPr>
        <p:spPr>
          <a:xfrm>
            <a:off x="783254" y="4007643"/>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55</a:t>
            </a:r>
          </a:p>
        </p:txBody>
      </p:sp>
      <p:sp>
        <p:nvSpPr>
          <p:cNvPr id="62" name="Rectangle 61"/>
          <p:cNvSpPr/>
          <p:nvPr/>
        </p:nvSpPr>
        <p:spPr>
          <a:xfrm>
            <a:off x="1380647" y="3896651"/>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85</a:t>
            </a:r>
          </a:p>
        </p:txBody>
      </p:sp>
      <p:sp>
        <p:nvSpPr>
          <p:cNvPr id="63" name="Rectangle 62"/>
          <p:cNvSpPr/>
          <p:nvPr/>
        </p:nvSpPr>
        <p:spPr>
          <a:xfrm>
            <a:off x="1978040" y="3751870"/>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140</a:t>
            </a:r>
          </a:p>
        </p:txBody>
      </p:sp>
      <p:sp>
        <p:nvSpPr>
          <p:cNvPr id="64" name="Rectangle 63"/>
          <p:cNvSpPr/>
          <p:nvPr/>
        </p:nvSpPr>
        <p:spPr>
          <a:xfrm>
            <a:off x="2575432" y="3183213"/>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260</a:t>
            </a:r>
          </a:p>
        </p:txBody>
      </p:sp>
      <p:sp>
        <p:nvSpPr>
          <p:cNvPr id="65" name="Rectangle 64"/>
          <p:cNvSpPr/>
          <p:nvPr/>
        </p:nvSpPr>
        <p:spPr>
          <a:xfrm>
            <a:off x="3172825" y="3005277"/>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300</a:t>
            </a:r>
          </a:p>
        </p:txBody>
      </p:sp>
      <p:sp>
        <p:nvSpPr>
          <p:cNvPr id="66" name="Rectangle 65"/>
          <p:cNvSpPr/>
          <p:nvPr/>
        </p:nvSpPr>
        <p:spPr>
          <a:xfrm>
            <a:off x="3770217" y="3371082"/>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230</a:t>
            </a:r>
          </a:p>
        </p:txBody>
      </p:sp>
      <p:sp>
        <p:nvSpPr>
          <p:cNvPr id="163" name="Rectangle 162"/>
          <p:cNvSpPr/>
          <p:nvPr/>
        </p:nvSpPr>
        <p:spPr bwMode="auto">
          <a:xfrm>
            <a:off x="4698132" y="2879019"/>
            <a:ext cx="4058050" cy="1698756"/>
          </a:xfrm>
          <a:prstGeom prst="rect">
            <a:avLst/>
          </a:prstGeom>
          <a:solidFill>
            <a:schemeClr val="bg1">
              <a:lumMod val="95000"/>
            </a:schemeClr>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endParaRPr lang="en-US"/>
          </a:p>
        </p:txBody>
      </p:sp>
      <p:grpSp>
        <p:nvGrpSpPr>
          <p:cNvPr id="165" name="Group 164"/>
          <p:cNvGrpSpPr/>
          <p:nvPr/>
        </p:nvGrpSpPr>
        <p:grpSpPr>
          <a:xfrm>
            <a:off x="5249429" y="3120733"/>
            <a:ext cx="1215330" cy="1215326"/>
            <a:chOff x="2565006" y="1380898"/>
            <a:chExt cx="1603134" cy="1603130"/>
          </a:xfrm>
          <a:effectLst>
            <a:outerShdw blurRad="63500" sx="102000" sy="102000" algn="ctr" rotWithShape="0">
              <a:prstClr val="black">
                <a:alpha val="40000"/>
              </a:prstClr>
            </a:outerShdw>
          </a:effectLst>
        </p:grpSpPr>
        <p:grpSp>
          <p:nvGrpSpPr>
            <p:cNvPr id="195" name="Group 194"/>
            <p:cNvGrpSpPr/>
            <p:nvPr/>
          </p:nvGrpSpPr>
          <p:grpSpPr>
            <a:xfrm>
              <a:off x="2565006" y="1380898"/>
              <a:ext cx="1603134" cy="1603130"/>
              <a:chOff x="6249484" y="297181"/>
              <a:chExt cx="2418674" cy="2418668"/>
            </a:xfrm>
          </p:grpSpPr>
          <p:sp>
            <p:nvSpPr>
              <p:cNvPr id="197" name="Oval 196"/>
              <p:cNvSpPr/>
              <p:nvPr/>
            </p:nvSpPr>
            <p:spPr bwMode="auto">
              <a:xfrm>
                <a:off x="6249484" y="297181"/>
                <a:ext cx="2418674" cy="2418668"/>
              </a:xfrm>
              <a:prstGeom prst="ellipse">
                <a:avLst/>
              </a:prstGeom>
              <a:solidFill>
                <a:schemeClr val="bg1">
                  <a:lumMod val="95000"/>
                </a:schemeClr>
              </a:solidFill>
              <a:ln w="57150">
                <a:noFill/>
                <a:round/>
                <a:headEnd/>
                <a:tailEnd/>
              </a:ln>
            </p:spPr>
            <p:txBody>
              <a:bodyPr vert="horz" wrap="square" lIns="91440" tIns="45720" rIns="91440" bIns="45720" numCol="1" rtlCol="0" anchor="t" anchorCtr="0" compatLnSpc="1">
                <a:prstTxWarp prst="textNoShape">
                  <a:avLst/>
                </a:prstTxWarp>
              </a:bodyPr>
              <a:lstStyle/>
              <a:p>
                <a:pPr algn="ctr"/>
                <a:endParaRPr lang="en-US" sz="1050"/>
              </a:p>
            </p:txBody>
          </p:sp>
          <p:sp>
            <p:nvSpPr>
              <p:cNvPr id="198" name="Pie 197"/>
              <p:cNvSpPr/>
              <p:nvPr/>
            </p:nvSpPr>
            <p:spPr bwMode="auto">
              <a:xfrm flipH="1">
                <a:off x="6249484" y="297181"/>
                <a:ext cx="2418674" cy="2418668"/>
              </a:xfrm>
              <a:prstGeom prst="pie">
                <a:avLst>
                  <a:gd name="adj1" fmla="val 10715614"/>
                  <a:gd name="adj2" fmla="val 16200000"/>
                </a:avLst>
              </a:prstGeom>
              <a:solidFill>
                <a:schemeClr val="accent3"/>
              </a:solidFill>
              <a:ln w="57150">
                <a:noFill/>
                <a:round/>
                <a:headEnd/>
                <a:tailEnd/>
              </a:ln>
            </p:spPr>
            <p:txBody>
              <a:bodyPr vert="horz" wrap="square" lIns="91440" tIns="45720" rIns="91440" bIns="45720" numCol="1" rtlCol="0" anchor="t" anchorCtr="0" compatLnSpc="1">
                <a:prstTxWarp prst="textNoShape">
                  <a:avLst/>
                </a:prstTxWarp>
              </a:bodyPr>
              <a:lstStyle/>
              <a:p>
                <a:pPr algn="ctr"/>
                <a:endParaRPr lang="en-US" sz="1050"/>
              </a:p>
            </p:txBody>
          </p:sp>
        </p:grpSp>
        <p:sp>
          <p:nvSpPr>
            <p:cNvPr id="196" name="Oval 195"/>
            <p:cNvSpPr/>
            <p:nvPr/>
          </p:nvSpPr>
          <p:spPr bwMode="auto">
            <a:xfrm>
              <a:off x="2892666" y="1708556"/>
              <a:ext cx="947814" cy="947814"/>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r>
                <a:rPr lang="en-US" b="1">
                  <a:solidFill>
                    <a:schemeClr val="accent3"/>
                  </a:solidFill>
                </a:rPr>
                <a:t>25%</a:t>
              </a:r>
            </a:p>
          </p:txBody>
        </p:sp>
      </p:grpSp>
      <p:sp>
        <p:nvSpPr>
          <p:cNvPr id="166" name="Inhaltsplatzhalter 4"/>
          <p:cNvSpPr txBox="1">
            <a:spLocks/>
          </p:cNvSpPr>
          <p:nvPr/>
        </p:nvSpPr>
        <p:spPr>
          <a:xfrm>
            <a:off x="6672404" y="3128232"/>
            <a:ext cx="1532481" cy="120032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solidFill>
                  <a:schemeClr val="tx1">
                    <a:lumMod val="75000"/>
                    <a:lumOff val="25000"/>
                  </a:schemeClr>
                </a:solidFill>
                <a:latin typeface="+mn-lt"/>
              </a:rPr>
              <a:t>Element Title Here</a:t>
            </a:r>
            <a:br>
              <a:rPr lang="en-US" sz="1600" dirty="0">
                <a:solidFill>
                  <a:schemeClr val="tx1">
                    <a:lumMod val="75000"/>
                    <a:lumOff val="25000"/>
                  </a:schemeClr>
                </a:solidFill>
                <a:latin typeface="+mn-lt"/>
              </a:rPr>
            </a:br>
            <a:r>
              <a:rPr lang="en-US" sz="1000" dirty="0">
                <a:solidFill>
                  <a:schemeClr val="tx1">
                    <a:lumMod val="75000"/>
                    <a:lumOff val="25000"/>
                  </a:schemeClr>
                </a:solidFill>
                <a:latin typeface="+mn-lt"/>
              </a:rPr>
              <a:t>This is a sample text. You simply add your own text and description here. This text is fully editable. </a:t>
            </a:r>
          </a:p>
        </p:txBody>
      </p:sp>
      <p:sp>
        <p:nvSpPr>
          <p:cNvPr id="200" name="Rectangle 199"/>
          <p:cNvSpPr/>
          <p:nvPr/>
        </p:nvSpPr>
        <p:spPr bwMode="auto">
          <a:xfrm>
            <a:off x="4698132" y="1058957"/>
            <a:ext cx="4058050" cy="1698756"/>
          </a:xfrm>
          <a:prstGeom prst="rect">
            <a:avLst/>
          </a:prstGeom>
          <a:solidFill>
            <a:schemeClr val="bg1">
              <a:lumMod val="95000"/>
            </a:schemeClr>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endParaRPr lang="en-US"/>
          </a:p>
        </p:txBody>
      </p:sp>
      <p:sp>
        <p:nvSpPr>
          <p:cNvPr id="202" name="Freeform 5"/>
          <p:cNvSpPr>
            <a:spLocks noEditPoints="1"/>
          </p:cNvSpPr>
          <p:nvPr/>
        </p:nvSpPr>
        <p:spPr bwMode="auto">
          <a:xfrm>
            <a:off x="5034272" y="1164224"/>
            <a:ext cx="3637026" cy="1393669"/>
          </a:xfrm>
          <a:custGeom>
            <a:avLst/>
            <a:gdLst>
              <a:gd name="T0" fmla="*/ 0 w 5863"/>
              <a:gd name="T1" fmla="*/ 2301 h 2301"/>
              <a:gd name="T2" fmla="*/ 5863 w 5863"/>
              <a:gd name="T3" fmla="*/ 2301 h 2301"/>
              <a:gd name="T4" fmla="*/ 0 w 5863"/>
              <a:gd name="T5" fmla="*/ 1972 h 2301"/>
              <a:gd name="T6" fmla="*/ 5863 w 5863"/>
              <a:gd name="T7" fmla="*/ 1972 h 2301"/>
              <a:gd name="T8" fmla="*/ 0 w 5863"/>
              <a:gd name="T9" fmla="*/ 1645 h 2301"/>
              <a:gd name="T10" fmla="*/ 5863 w 5863"/>
              <a:gd name="T11" fmla="*/ 1645 h 2301"/>
              <a:gd name="T12" fmla="*/ 0 w 5863"/>
              <a:gd name="T13" fmla="*/ 1315 h 2301"/>
              <a:gd name="T14" fmla="*/ 5863 w 5863"/>
              <a:gd name="T15" fmla="*/ 1315 h 2301"/>
              <a:gd name="T16" fmla="*/ 0 w 5863"/>
              <a:gd name="T17" fmla="*/ 986 h 2301"/>
              <a:gd name="T18" fmla="*/ 5863 w 5863"/>
              <a:gd name="T19" fmla="*/ 986 h 2301"/>
              <a:gd name="T20" fmla="*/ 0 w 5863"/>
              <a:gd name="T21" fmla="*/ 659 h 2301"/>
              <a:gd name="T22" fmla="*/ 5863 w 5863"/>
              <a:gd name="T23" fmla="*/ 659 h 2301"/>
              <a:gd name="T24" fmla="*/ 0 w 5863"/>
              <a:gd name="T25" fmla="*/ 330 h 2301"/>
              <a:gd name="T26" fmla="*/ 5863 w 5863"/>
              <a:gd name="T27" fmla="*/ 330 h 2301"/>
              <a:gd name="T28" fmla="*/ 0 w 5863"/>
              <a:gd name="T29" fmla="*/ 0 h 2301"/>
              <a:gd name="T30" fmla="*/ 5863 w 5863"/>
              <a:gd name="T31" fmla="*/ 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3" h="2301">
                <a:moveTo>
                  <a:pt x="0" y="2301"/>
                </a:moveTo>
                <a:lnTo>
                  <a:pt x="5863" y="2301"/>
                </a:lnTo>
                <a:moveTo>
                  <a:pt x="0" y="1972"/>
                </a:moveTo>
                <a:lnTo>
                  <a:pt x="5863" y="1972"/>
                </a:lnTo>
                <a:moveTo>
                  <a:pt x="0" y="1645"/>
                </a:moveTo>
                <a:lnTo>
                  <a:pt x="5863" y="1645"/>
                </a:lnTo>
                <a:moveTo>
                  <a:pt x="0" y="1315"/>
                </a:moveTo>
                <a:lnTo>
                  <a:pt x="5863" y="1315"/>
                </a:lnTo>
                <a:moveTo>
                  <a:pt x="0" y="986"/>
                </a:moveTo>
                <a:lnTo>
                  <a:pt x="5863" y="986"/>
                </a:lnTo>
                <a:moveTo>
                  <a:pt x="0" y="659"/>
                </a:moveTo>
                <a:lnTo>
                  <a:pt x="5863" y="659"/>
                </a:lnTo>
                <a:moveTo>
                  <a:pt x="0" y="330"/>
                </a:moveTo>
                <a:lnTo>
                  <a:pt x="5863" y="330"/>
                </a:lnTo>
                <a:moveTo>
                  <a:pt x="0" y="0"/>
                </a:moveTo>
                <a:lnTo>
                  <a:pt x="5863" y="0"/>
                </a:lnTo>
              </a:path>
            </a:pathLst>
          </a:custGeom>
          <a:noFill/>
          <a:ln w="11113" cap="flat">
            <a:solidFill>
              <a:srgbClr val="DFDFD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3" name="Rectangle 202"/>
          <p:cNvSpPr/>
          <p:nvPr/>
        </p:nvSpPr>
        <p:spPr>
          <a:xfrm>
            <a:off x="4783016" y="2508246"/>
            <a:ext cx="190585" cy="92333"/>
          </a:xfrm>
          <a:prstGeom prst="rect">
            <a:avLst/>
          </a:prstGeom>
        </p:spPr>
        <p:txBody>
          <a:bodyPr wrap="square" lIns="0" tIns="0" rIns="0" bIns="0" anchor="ctr">
            <a:spAutoFit/>
          </a:bodyPr>
          <a:lstStyle/>
          <a:p>
            <a:pPr algn="r"/>
            <a:r>
              <a:rPr lang="en-US" sz="600">
                <a:solidFill>
                  <a:schemeClr val="tx1">
                    <a:lumMod val="75000"/>
                    <a:lumOff val="25000"/>
                  </a:schemeClr>
                </a:solidFill>
              </a:rPr>
              <a:t>0</a:t>
            </a:r>
          </a:p>
        </p:txBody>
      </p:sp>
      <p:sp>
        <p:nvSpPr>
          <p:cNvPr id="204" name="Rectangle 203"/>
          <p:cNvSpPr/>
          <p:nvPr/>
        </p:nvSpPr>
        <p:spPr>
          <a:xfrm>
            <a:off x="4783016" y="2311664"/>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50</a:t>
            </a:r>
            <a:endParaRPr lang="en-US" sz="600">
              <a:solidFill>
                <a:schemeClr val="tx1">
                  <a:lumMod val="75000"/>
                  <a:lumOff val="25000"/>
                </a:schemeClr>
              </a:solidFill>
            </a:endParaRPr>
          </a:p>
        </p:txBody>
      </p:sp>
      <p:sp>
        <p:nvSpPr>
          <p:cNvPr id="205" name="Rectangle 204"/>
          <p:cNvSpPr/>
          <p:nvPr/>
        </p:nvSpPr>
        <p:spPr>
          <a:xfrm>
            <a:off x="4783016" y="2115083"/>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100</a:t>
            </a:r>
            <a:endParaRPr lang="en-US" sz="600">
              <a:solidFill>
                <a:schemeClr val="tx1">
                  <a:lumMod val="75000"/>
                  <a:lumOff val="25000"/>
                </a:schemeClr>
              </a:solidFill>
            </a:endParaRPr>
          </a:p>
        </p:txBody>
      </p:sp>
      <p:sp>
        <p:nvSpPr>
          <p:cNvPr id="206" name="Rectangle 205"/>
          <p:cNvSpPr/>
          <p:nvPr/>
        </p:nvSpPr>
        <p:spPr>
          <a:xfrm>
            <a:off x="4783016" y="1918503"/>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150</a:t>
            </a:r>
            <a:endParaRPr lang="en-US" sz="600">
              <a:solidFill>
                <a:schemeClr val="tx1">
                  <a:lumMod val="75000"/>
                  <a:lumOff val="25000"/>
                </a:schemeClr>
              </a:solidFill>
            </a:endParaRPr>
          </a:p>
        </p:txBody>
      </p:sp>
      <p:sp>
        <p:nvSpPr>
          <p:cNvPr id="207" name="Rectangle 206"/>
          <p:cNvSpPr/>
          <p:nvPr/>
        </p:nvSpPr>
        <p:spPr>
          <a:xfrm>
            <a:off x="4783016" y="1721922"/>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200</a:t>
            </a:r>
            <a:endParaRPr lang="en-US" sz="600">
              <a:solidFill>
                <a:schemeClr val="tx1">
                  <a:lumMod val="75000"/>
                  <a:lumOff val="25000"/>
                </a:schemeClr>
              </a:solidFill>
            </a:endParaRPr>
          </a:p>
        </p:txBody>
      </p:sp>
      <p:sp>
        <p:nvSpPr>
          <p:cNvPr id="208" name="Rectangle 207"/>
          <p:cNvSpPr/>
          <p:nvPr/>
        </p:nvSpPr>
        <p:spPr>
          <a:xfrm>
            <a:off x="4783016" y="1525342"/>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250</a:t>
            </a:r>
            <a:endParaRPr lang="en-US" sz="600">
              <a:solidFill>
                <a:schemeClr val="tx1">
                  <a:lumMod val="75000"/>
                  <a:lumOff val="25000"/>
                </a:schemeClr>
              </a:solidFill>
            </a:endParaRPr>
          </a:p>
        </p:txBody>
      </p:sp>
      <p:sp>
        <p:nvSpPr>
          <p:cNvPr id="209" name="Rectangle 208"/>
          <p:cNvSpPr/>
          <p:nvPr/>
        </p:nvSpPr>
        <p:spPr>
          <a:xfrm>
            <a:off x="4783016" y="1328761"/>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300</a:t>
            </a:r>
            <a:endParaRPr lang="en-US" sz="600">
              <a:solidFill>
                <a:schemeClr val="tx1">
                  <a:lumMod val="75000"/>
                  <a:lumOff val="25000"/>
                </a:schemeClr>
              </a:solidFill>
            </a:endParaRPr>
          </a:p>
        </p:txBody>
      </p:sp>
      <p:sp>
        <p:nvSpPr>
          <p:cNvPr id="210" name="Rectangle 209"/>
          <p:cNvSpPr/>
          <p:nvPr/>
        </p:nvSpPr>
        <p:spPr>
          <a:xfrm>
            <a:off x="4783016" y="1132181"/>
            <a:ext cx="190585" cy="92333"/>
          </a:xfrm>
          <a:prstGeom prst="rect">
            <a:avLst/>
          </a:prstGeom>
        </p:spPr>
        <p:txBody>
          <a:bodyPr wrap="square" lIns="0" tIns="0" rIns="0" bIns="0" anchor="ctr">
            <a:spAutoFit/>
          </a:bodyPr>
          <a:lstStyle/>
          <a:p>
            <a:pPr algn="r"/>
            <a:r>
              <a:rPr lang="ar-SY" sz="600">
                <a:solidFill>
                  <a:schemeClr val="tx1">
                    <a:lumMod val="75000"/>
                    <a:lumOff val="25000"/>
                  </a:schemeClr>
                </a:solidFill>
              </a:rPr>
              <a:t>350</a:t>
            </a:r>
            <a:endParaRPr lang="en-US" sz="600">
              <a:solidFill>
                <a:schemeClr val="tx1">
                  <a:lumMod val="75000"/>
                  <a:lumOff val="25000"/>
                </a:schemeClr>
              </a:solidFill>
            </a:endParaRPr>
          </a:p>
        </p:txBody>
      </p:sp>
      <p:sp>
        <p:nvSpPr>
          <p:cNvPr id="211" name="Freeform 6"/>
          <p:cNvSpPr>
            <a:spLocks/>
          </p:cNvSpPr>
          <p:nvPr/>
        </p:nvSpPr>
        <p:spPr bwMode="auto">
          <a:xfrm>
            <a:off x="5062423" y="1563077"/>
            <a:ext cx="535478" cy="994816"/>
          </a:xfrm>
          <a:custGeom>
            <a:avLst/>
            <a:gdLst>
              <a:gd name="T0" fmla="*/ 0 w 977"/>
              <a:gd name="T1" fmla="*/ 0 h 393"/>
              <a:gd name="T2" fmla="*/ 977 w 977"/>
              <a:gd name="T3" fmla="*/ 0 h 393"/>
              <a:gd name="T4" fmla="*/ 977 w 977"/>
              <a:gd name="T5" fmla="*/ 393 h 393"/>
              <a:gd name="T6" fmla="*/ 0 w 977"/>
              <a:gd name="T7" fmla="*/ 393 h 393"/>
              <a:gd name="T8" fmla="*/ 0 w 977"/>
              <a:gd name="T9" fmla="*/ 0 h 393"/>
              <a:gd name="T10" fmla="*/ 0 w 977"/>
              <a:gd name="T11" fmla="*/ 0 h 393"/>
            </a:gdLst>
            <a:ahLst/>
            <a:cxnLst>
              <a:cxn ang="0">
                <a:pos x="T0" y="T1"/>
              </a:cxn>
              <a:cxn ang="0">
                <a:pos x="T2" y="T3"/>
              </a:cxn>
              <a:cxn ang="0">
                <a:pos x="T4" y="T5"/>
              </a:cxn>
              <a:cxn ang="0">
                <a:pos x="T6" y="T7"/>
              </a:cxn>
              <a:cxn ang="0">
                <a:pos x="T8" y="T9"/>
              </a:cxn>
              <a:cxn ang="0">
                <a:pos x="T10" y="T11"/>
              </a:cxn>
            </a:cxnLst>
            <a:rect l="0" t="0" r="r" b="b"/>
            <a:pathLst>
              <a:path w="977" h="393">
                <a:moveTo>
                  <a:pt x="0" y="0"/>
                </a:moveTo>
                <a:lnTo>
                  <a:pt x="977" y="0"/>
                </a:lnTo>
                <a:lnTo>
                  <a:pt x="977" y="393"/>
                </a:lnTo>
                <a:lnTo>
                  <a:pt x="0" y="393"/>
                </a:lnTo>
                <a:lnTo>
                  <a:pt x="0" y="0"/>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212" name="Freeform 7"/>
          <p:cNvSpPr>
            <a:spLocks/>
          </p:cNvSpPr>
          <p:nvPr/>
        </p:nvSpPr>
        <p:spPr bwMode="auto">
          <a:xfrm>
            <a:off x="5659724" y="2239305"/>
            <a:ext cx="535478" cy="318588"/>
          </a:xfrm>
          <a:custGeom>
            <a:avLst/>
            <a:gdLst>
              <a:gd name="T0" fmla="*/ 0 w 977"/>
              <a:gd name="T1" fmla="*/ 0 h 526"/>
              <a:gd name="T2" fmla="*/ 977 w 977"/>
              <a:gd name="T3" fmla="*/ 0 h 526"/>
              <a:gd name="T4" fmla="*/ 977 w 977"/>
              <a:gd name="T5" fmla="*/ 526 h 526"/>
              <a:gd name="T6" fmla="*/ 0 w 977"/>
              <a:gd name="T7" fmla="*/ 526 h 526"/>
              <a:gd name="T8" fmla="*/ 0 w 977"/>
              <a:gd name="T9" fmla="*/ 0 h 526"/>
              <a:gd name="T10" fmla="*/ 0 w 977"/>
              <a:gd name="T11" fmla="*/ 0 h 526"/>
            </a:gdLst>
            <a:ahLst/>
            <a:cxnLst>
              <a:cxn ang="0">
                <a:pos x="T0" y="T1"/>
              </a:cxn>
              <a:cxn ang="0">
                <a:pos x="T2" y="T3"/>
              </a:cxn>
              <a:cxn ang="0">
                <a:pos x="T4" y="T5"/>
              </a:cxn>
              <a:cxn ang="0">
                <a:pos x="T6" y="T7"/>
              </a:cxn>
              <a:cxn ang="0">
                <a:pos x="T8" y="T9"/>
              </a:cxn>
              <a:cxn ang="0">
                <a:pos x="T10" y="T11"/>
              </a:cxn>
            </a:cxnLst>
            <a:rect l="0" t="0" r="r" b="b"/>
            <a:pathLst>
              <a:path w="977" h="526">
                <a:moveTo>
                  <a:pt x="0" y="0"/>
                </a:moveTo>
                <a:lnTo>
                  <a:pt x="977" y="0"/>
                </a:lnTo>
                <a:lnTo>
                  <a:pt x="977" y="526"/>
                </a:lnTo>
                <a:lnTo>
                  <a:pt x="0" y="526"/>
                </a:lnTo>
                <a:lnTo>
                  <a:pt x="0" y="0"/>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213" name="Freeform 8"/>
          <p:cNvSpPr>
            <a:spLocks/>
          </p:cNvSpPr>
          <p:nvPr/>
        </p:nvSpPr>
        <p:spPr bwMode="auto">
          <a:xfrm>
            <a:off x="6257025" y="2079642"/>
            <a:ext cx="536573" cy="478251"/>
          </a:xfrm>
          <a:custGeom>
            <a:avLst/>
            <a:gdLst>
              <a:gd name="T0" fmla="*/ 0 w 979"/>
              <a:gd name="T1" fmla="*/ 0 h 164"/>
              <a:gd name="T2" fmla="*/ 979 w 979"/>
              <a:gd name="T3" fmla="*/ 0 h 164"/>
              <a:gd name="T4" fmla="*/ 979 w 979"/>
              <a:gd name="T5" fmla="*/ 164 h 164"/>
              <a:gd name="T6" fmla="*/ 0 w 979"/>
              <a:gd name="T7" fmla="*/ 164 h 164"/>
              <a:gd name="T8" fmla="*/ 0 w 979"/>
              <a:gd name="T9" fmla="*/ 0 h 164"/>
              <a:gd name="T10" fmla="*/ 0 w 979"/>
              <a:gd name="T11" fmla="*/ 0 h 164"/>
            </a:gdLst>
            <a:ahLst/>
            <a:cxnLst>
              <a:cxn ang="0">
                <a:pos x="T0" y="T1"/>
              </a:cxn>
              <a:cxn ang="0">
                <a:pos x="T2" y="T3"/>
              </a:cxn>
              <a:cxn ang="0">
                <a:pos x="T4" y="T5"/>
              </a:cxn>
              <a:cxn ang="0">
                <a:pos x="T6" y="T7"/>
              </a:cxn>
              <a:cxn ang="0">
                <a:pos x="T8" y="T9"/>
              </a:cxn>
              <a:cxn ang="0">
                <a:pos x="T10" y="T11"/>
              </a:cxn>
            </a:cxnLst>
            <a:rect l="0" t="0" r="r" b="b"/>
            <a:pathLst>
              <a:path w="979" h="164">
                <a:moveTo>
                  <a:pt x="0" y="0"/>
                </a:moveTo>
                <a:lnTo>
                  <a:pt x="979" y="0"/>
                </a:lnTo>
                <a:lnTo>
                  <a:pt x="979" y="164"/>
                </a:lnTo>
                <a:lnTo>
                  <a:pt x="0" y="164"/>
                </a:lnTo>
                <a:lnTo>
                  <a:pt x="0"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214" name="Freeform 9"/>
          <p:cNvSpPr>
            <a:spLocks/>
          </p:cNvSpPr>
          <p:nvPr/>
        </p:nvSpPr>
        <p:spPr bwMode="auto">
          <a:xfrm>
            <a:off x="6855422" y="2148840"/>
            <a:ext cx="535478" cy="409053"/>
          </a:xfrm>
          <a:custGeom>
            <a:avLst/>
            <a:gdLst>
              <a:gd name="T0" fmla="*/ 0 w 977"/>
              <a:gd name="T1" fmla="*/ 0 h 1708"/>
              <a:gd name="T2" fmla="*/ 977 w 977"/>
              <a:gd name="T3" fmla="*/ 0 h 1708"/>
              <a:gd name="T4" fmla="*/ 977 w 977"/>
              <a:gd name="T5" fmla="*/ 1708 h 1708"/>
              <a:gd name="T6" fmla="*/ 0 w 977"/>
              <a:gd name="T7" fmla="*/ 1708 h 1708"/>
              <a:gd name="T8" fmla="*/ 0 w 977"/>
              <a:gd name="T9" fmla="*/ 0 h 1708"/>
              <a:gd name="T10" fmla="*/ 0 w 977"/>
              <a:gd name="T11" fmla="*/ 0 h 1708"/>
            </a:gdLst>
            <a:ahLst/>
            <a:cxnLst>
              <a:cxn ang="0">
                <a:pos x="T0" y="T1"/>
              </a:cxn>
              <a:cxn ang="0">
                <a:pos x="T2" y="T3"/>
              </a:cxn>
              <a:cxn ang="0">
                <a:pos x="T4" y="T5"/>
              </a:cxn>
              <a:cxn ang="0">
                <a:pos x="T6" y="T7"/>
              </a:cxn>
              <a:cxn ang="0">
                <a:pos x="T8" y="T9"/>
              </a:cxn>
              <a:cxn ang="0">
                <a:pos x="T10" y="T11"/>
              </a:cxn>
            </a:cxnLst>
            <a:rect l="0" t="0" r="r" b="b"/>
            <a:pathLst>
              <a:path w="977" h="1708">
                <a:moveTo>
                  <a:pt x="0" y="0"/>
                </a:moveTo>
                <a:lnTo>
                  <a:pt x="977" y="0"/>
                </a:lnTo>
                <a:lnTo>
                  <a:pt x="977" y="1708"/>
                </a:lnTo>
                <a:lnTo>
                  <a:pt x="0" y="1708"/>
                </a:lnTo>
                <a:lnTo>
                  <a:pt x="0" y="0"/>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215" name="Freeform 10"/>
          <p:cNvSpPr>
            <a:spLocks/>
          </p:cNvSpPr>
          <p:nvPr/>
        </p:nvSpPr>
        <p:spPr bwMode="auto">
          <a:xfrm>
            <a:off x="7452723" y="1814255"/>
            <a:ext cx="535478" cy="743638"/>
          </a:xfrm>
          <a:custGeom>
            <a:avLst/>
            <a:gdLst>
              <a:gd name="T0" fmla="*/ 0 w 977"/>
              <a:gd name="T1" fmla="*/ 0 h 1971"/>
              <a:gd name="T2" fmla="*/ 977 w 977"/>
              <a:gd name="T3" fmla="*/ 0 h 1971"/>
              <a:gd name="T4" fmla="*/ 977 w 977"/>
              <a:gd name="T5" fmla="*/ 1971 h 1971"/>
              <a:gd name="T6" fmla="*/ 0 w 977"/>
              <a:gd name="T7" fmla="*/ 1971 h 1971"/>
              <a:gd name="T8" fmla="*/ 0 w 977"/>
              <a:gd name="T9" fmla="*/ 0 h 1971"/>
              <a:gd name="T10" fmla="*/ 0 w 977"/>
              <a:gd name="T11" fmla="*/ 0 h 1971"/>
            </a:gdLst>
            <a:ahLst/>
            <a:cxnLst>
              <a:cxn ang="0">
                <a:pos x="T0" y="T1"/>
              </a:cxn>
              <a:cxn ang="0">
                <a:pos x="T2" y="T3"/>
              </a:cxn>
              <a:cxn ang="0">
                <a:pos x="T4" y="T5"/>
              </a:cxn>
              <a:cxn ang="0">
                <a:pos x="T6" y="T7"/>
              </a:cxn>
              <a:cxn ang="0">
                <a:pos x="T8" y="T9"/>
              </a:cxn>
              <a:cxn ang="0">
                <a:pos x="T10" y="T11"/>
              </a:cxn>
            </a:cxnLst>
            <a:rect l="0" t="0" r="r" b="b"/>
            <a:pathLst>
              <a:path w="977" h="1971">
                <a:moveTo>
                  <a:pt x="0" y="0"/>
                </a:moveTo>
                <a:lnTo>
                  <a:pt x="977" y="0"/>
                </a:lnTo>
                <a:lnTo>
                  <a:pt x="977" y="1971"/>
                </a:lnTo>
                <a:lnTo>
                  <a:pt x="0" y="1971"/>
                </a:lnTo>
                <a:lnTo>
                  <a:pt x="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216" name="Freeform 11"/>
          <p:cNvSpPr>
            <a:spLocks/>
          </p:cNvSpPr>
          <p:nvPr/>
        </p:nvSpPr>
        <p:spPr bwMode="auto">
          <a:xfrm>
            <a:off x="8050024" y="1950720"/>
            <a:ext cx="534929" cy="607173"/>
          </a:xfrm>
          <a:custGeom>
            <a:avLst/>
            <a:gdLst>
              <a:gd name="T0" fmla="*/ 0 w 976"/>
              <a:gd name="T1" fmla="*/ 0 h 493"/>
              <a:gd name="T2" fmla="*/ 976 w 976"/>
              <a:gd name="T3" fmla="*/ 0 h 493"/>
              <a:gd name="T4" fmla="*/ 976 w 976"/>
              <a:gd name="T5" fmla="*/ 493 h 493"/>
              <a:gd name="T6" fmla="*/ 0 w 976"/>
              <a:gd name="T7" fmla="*/ 493 h 493"/>
              <a:gd name="T8" fmla="*/ 0 w 976"/>
              <a:gd name="T9" fmla="*/ 0 h 493"/>
              <a:gd name="T10" fmla="*/ 0 w 976"/>
              <a:gd name="T11" fmla="*/ 0 h 493"/>
            </a:gdLst>
            <a:ahLst/>
            <a:cxnLst>
              <a:cxn ang="0">
                <a:pos x="T0" y="T1"/>
              </a:cxn>
              <a:cxn ang="0">
                <a:pos x="T2" y="T3"/>
              </a:cxn>
              <a:cxn ang="0">
                <a:pos x="T4" y="T5"/>
              </a:cxn>
              <a:cxn ang="0">
                <a:pos x="T6" y="T7"/>
              </a:cxn>
              <a:cxn ang="0">
                <a:pos x="T8" y="T9"/>
              </a:cxn>
              <a:cxn ang="0">
                <a:pos x="T10" y="T11"/>
              </a:cxn>
            </a:cxnLst>
            <a:rect l="0" t="0" r="r" b="b"/>
            <a:pathLst>
              <a:path w="976" h="493">
                <a:moveTo>
                  <a:pt x="0" y="0"/>
                </a:moveTo>
                <a:lnTo>
                  <a:pt x="976" y="0"/>
                </a:lnTo>
                <a:lnTo>
                  <a:pt x="976" y="493"/>
                </a:lnTo>
                <a:lnTo>
                  <a:pt x="0" y="493"/>
                </a:lnTo>
                <a:lnTo>
                  <a:pt x="0" y="0"/>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217" name="Rectangle 216"/>
          <p:cNvSpPr/>
          <p:nvPr/>
        </p:nvSpPr>
        <p:spPr>
          <a:xfrm>
            <a:off x="5010366" y="2576765"/>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218" name="Rectangle 217"/>
          <p:cNvSpPr/>
          <p:nvPr/>
        </p:nvSpPr>
        <p:spPr>
          <a:xfrm>
            <a:off x="5607758" y="2576765"/>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219" name="Rectangle 218"/>
          <p:cNvSpPr/>
          <p:nvPr/>
        </p:nvSpPr>
        <p:spPr>
          <a:xfrm>
            <a:off x="6205152" y="2576765"/>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220" name="Rectangle 219"/>
          <p:cNvSpPr/>
          <p:nvPr/>
        </p:nvSpPr>
        <p:spPr>
          <a:xfrm>
            <a:off x="6802543" y="2576765"/>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221" name="Rectangle 220"/>
          <p:cNvSpPr/>
          <p:nvPr/>
        </p:nvSpPr>
        <p:spPr>
          <a:xfrm>
            <a:off x="7399937" y="2576765"/>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222" name="Rectangle 221"/>
          <p:cNvSpPr/>
          <p:nvPr/>
        </p:nvSpPr>
        <p:spPr>
          <a:xfrm>
            <a:off x="7997328" y="2576765"/>
            <a:ext cx="639593" cy="107722"/>
          </a:xfrm>
          <a:prstGeom prst="rect">
            <a:avLst/>
          </a:prstGeom>
        </p:spPr>
        <p:txBody>
          <a:bodyPr wrap="square" lIns="0" tIns="0" rIns="0" bIns="0">
            <a:spAutoFit/>
          </a:bodyPr>
          <a:lstStyle/>
          <a:p>
            <a:pPr algn="ctr"/>
            <a:r>
              <a:rPr lang="en-US" sz="700">
                <a:solidFill>
                  <a:schemeClr val="tx1">
                    <a:lumMod val="75000"/>
                    <a:lumOff val="25000"/>
                  </a:schemeClr>
                </a:solidFill>
              </a:rPr>
              <a:t>Competitor</a:t>
            </a:r>
          </a:p>
        </p:txBody>
      </p:sp>
      <p:sp>
        <p:nvSpPr>
          <p:cNvPr id="223" name="Rectangle 222"/>
          <p:cNvSpPr/>
          <p:nvPr/>
        </p:nvSpPr>
        <p:spPr>
          <a:xfrm>
            <a:off x="5093567" y="1421094"/>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250</a:t>
            </a:r>
          </a:p>
        </p:txBody>
      </p:sp>
      <p:sp>
        <p:nvSpPr>
          <p:cNvPr id="224" name="Rectangle 223"/>
          <p:cNvSpPr/>
          <p:nvPr/>
        </p:nvSpPr>
        <p:spPr>
          <a:xfrm>
            <a:off x="5690960" y="2076589"/>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85</a:t>
            </a:r>
          </a:p>
        </p:txBody>
      </p:sp>
      <p:sp>
        <p:nvSpPr>
          <p:cNvPr id="225" name="Rectangle 224"/>
          <p:cNvSpPr/>
          <p:nvPr/>
        </p:nvSpPr>
        <p:spPr>
          <a:xfrm>
            <a:off x="6288353" y="1931808"/>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140</a:t>
            </a:r>
          </a:p>
        </p:txBody>
      </p:sp>
      <p:sp>
        <p:nvSpPr>
          <p:cNvPr id="226" name="Rectangle 225"/>
          <p:cNvSpPr/>
          <p:nvPr/>
        </p:nvSpPr>
        <p:spPr>
          <a:xfrm>
            <a:off x="6885745" y="2014058"/>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100</a:t>
            </a:r>
          </a:p>
        </p:txBody>
      </p:sp>
      <p:sp>
        <p:nvSpPr>
          <p:cNvPr id="227" name="Rectangle 226"/>
          <p:cNvSpPr/>
          <p:nvPr/>
        </p:nvSpPr>
        <p:spPr>
          <a:xfrm>
            <a:off x="7483138" y="1618837"/>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190</a:t>
            </a:r>
          </a:p>
        </p:txBody>
      </p:sp>
      <p:sp>
        <p:nvSpPr>
          <p:cNvPr id="228" name="Rectangle 227"/>
          <p:cNvSpPr/>
          <p:nvPr/>
        </p:nvSpPr>
        <p:spPr>
          <a:xfrm>
            <a:off x="8080530" y="1788043"/>
            <a:ext cx="473190" cy="123111"/>
          </a:xfrm>
          <a:prstGeom prst="rect">
            <a:avLst/>
          </a:prstGeom>
        </p:spPr>
        <p:txBody>
          <a:bodyPr wrap="square" lIns="0" tIns="0" rIns="0" bIns="0">
            <a:spAutoFit/>
          </a:bodyPr>
          <a:lstStyle/>
          <a:p>
            <a:pPr algn="ctr"/>
            <a:r>
              <a:rPr lang="en-US" sz="800" b="1">
                <a:solidFill>
                  <a:schemeClr val="tx1">
                    <a:lumMod val="75000"/>
                    <a:lumOff val="25000"/>
                  </a:schemeClr>
                </a:solidFill>
              </a:rPr>
              <a:t>15</a:t>
            </a:r>
          </a:p>
        </p:txBody>
      </p:sp>
    </p:spTree>
    <p:extLst>
      <p:ext uri="{BB962C8B-B14F-4D97-AF65-F5344CB8AC3E}">
        <p14:creationId xmlns:p14="http://schemas.microsoft.com/office/powerpoint/2010/main" val="183930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F5B8F74-5F76-2045-A992-100E5EC9E209}"/>
              </a:ext>
            </a:extLst>
          </p:cNvPr>
          <p:cNvSpPr>
            <a:spLocks noGrp="1"/>
          </p:cNvSpPr>
          <p:nvPr>
            <p:ph type="pic" sz="quarter" idx="26"/>
          </p:nvPr>
        </p:nvSpPr>
        <p:spPr/>
      </p:sp>
      <p:sp>
        <p:nvSpPr>
          <p:cNvPr id="3" name="Rectangle 2">
            <a:extLst>
              <a:ext uri="{FF2B5EF4-FFF2-40B4-BE49-F238E27FC236}">
                <a16:creationId xmlns:a16="http://schemas.microsoft.com/office/drawing/2014/main" id="{FBD5437A-F16C-A34A-840F-037B400AB26C}"/>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4" name="Rectangle 3">
            <a:extLst>
              <a:ext uri="{FF2B5EF4-FFF2-40B4-BE49-F238E27FC236}">
                <a16:creationId xmlns:a16="http://schemas.microsoft.com/office/drawing/2014/main" id="{C8D66932-F332-CE40-B524-2A7E63CBCEF7}"/>
              </a:ext>
            </a:extLst>
          </p:cNvPr>
          <p:cNvSpPr/>
          <p:nvPr/>
        </p:nvSpPr>
        <p:spPr>
          <a:xfrm>
            <a:off x="660400" y="2653058"/>
            <a:ext cx="7823200" cy="1292662"/>
          </a:xfrm>
          <a:prstGeom prst="rect">
            <a:avLst/>
          </a:prstGeom>
        </p:spPr>
        <p:txBody>
          <a:bodyPr wrap="square">
            <a:spAutoFit/>
          </a:bodyPr>
          <a:lstStyle/>
          <a:p>
            <a:pPr algn="ctr"/>
            <a:r>
              <a:rPr lang="en-US" sz="3000" dirty="0">
                <a:solidFill>
                  <a:schemeClr val="bg1"/>
                </a:solidFill>
              </a:rPr>
              <a:t>“Use a quote that hooks your audience, setting the stage for what’s to come.” </a:t>
            </a:r>
          </a:p>
          <a:p>
            <a:pPr algn="ctr"/>
            <a:r>
              <a:rPr lang="en-US" dirty="0">
                <a:solidFill>
                  <a:schemeClr val="bg1"/>
                </a:solidFill>
              </a:rPr>
              <a:t>~ </a:t>
            </a:r>
            <a:r>
              <a:rPr lang="en-US" sz="1350" dirty="0">
                <a:solidFill>
                  <a:schemeClr val="bg1"/>
                </a:solidFill>
              </a:rPr>
              <a:t>Quote Name</a:t>
            </a:r>
            <a:endParaRPr lang="en-US" dirty="0">
              <a:solidFill>
                <a:schemeClr val="bg1"/>
              </a:solidFill>
            </a:endParaRPr>
          </a:p>
        </p:txBody>
      </p:sp>
      <p:grpSp>
        <p:nvGrpSpPr>
          <p:cNvPr id="5" name="Group 4">
            <a:extLst>
              <a:ext uri="{FF2B5EF4-FFF2-40B4-BE49-F238E27FC236}">
                <a16:creationId xmlns:a16="http://schemas.microsoft.com/office/drawing/2014/main" id="{518EA744-2D9E-C041-934B-38B007139A3E}"/>
              </a:ext>
            </a:extLst>
          </p:cNvPr>
          <p:cNvGrpSpPr/>
          <p:nvPr/>
        </p:nvGrpSpPr>
        <p:grpSpPr>
          <a:xfrm>
            <a:off x="4000500" y="1197780"/>
            <a:ext cx="1143000" cy="1143000"/>
            <a:chOff x="4000500" y="1504950"/>
            <a:chExt cx="1143000" cy="1143000"/>
          </a:xfrm>
        </p:grpSpPr>
        <p:sp>
          <p:nvSpPr>
            <p:cNvPr id="6" name="Oval 5">
              <a:extLst>
                <a:ext uri="{FF2B5EF4-FFF2-40B4-BE49-F238E27FC236}">
                  <a16:creationId xmlns:a16="http://schemas.microsoft.com/office/drawing/2014/main" id="{54C6D00C-9020-1C43-824B-9751E4B563FE}"/>
                </a:ext>
              </a:extLst>
            </p:cNvPr>
            <p:cNvSpPr/>
            <p:nvPr/>
          </p:nvSpPr>
          <p:spPr bwMode="auto">
            <a:xfrm>
              <a:off x="4000500" y="1504950"/>
              <a:ext cx="1143000" cy="1143000"/>
            </a:xfrm>
            <a:prstGeom prst="ellipse">
              <a:avLst/>
            </a:prstGeom>
            <a:solidFill>
              <a:schemeClr val="bg2"/>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7" name="Group 6">
              <a:extLst>
                <a:ext uri="{FF2B5EF4-FFF2-40B4-BE49-F238E27FC236}">
                  <a16:creationId xmlns:a16="http://schemas.microsoft.com/office/drawing/2014/main" id="{AB68B37C-4034-7A49-9072-7FAD0CD5E29D}"/>
                </a:ext>
              </a:extLst>
            </p:cNvPr>
            <p:cNvGrpSpPr/>
            <p:nvPr/>
          </p:nvGrpSpPr>
          <p:grpSpPr>
            <a:xfrm>
              <a:off x="4267200" y="1795463"/>
              <a:ext cx="609600" cy="561974"/>
              <a:chOff x="4232634" y="1763597"/>
              <a:chExt cx="678732" cy="625706"/>
            </a:xfrm>
          </p:grpSpPr>
          <p:sp>
            <p:nvSpPr>
              <p:cNvPr id="8" name="Freeform 7">
                <a:extLst>
                  <a:ext uri="{FF2B5EF4-FFF2-40B4-BE49-F238E27FC236}">
                    <a16:creationId xmlns:a16="http://schemas.microsoft.com/office/drawing/2014/main" id="{F76CFA78-75B5-B648-A79F-12045D2A5575}"/>
                  </a:ext>
                </a:extLst>
              </p:cNvPr>
              <p:cNvSpPr/>
              <p:nvPr/>
            </p:nvSpPr>
            <p:spPr bwMode="auto">
              <a:xfrm>
                <a:off x="4232634" y="1763597"/>
                <a:ext cx="310197" cy="625706"/>
              </a:xfrm>
              <a:custGeom>
                <a:avLst/>
                <a:gdLst/>
                <a:ahLst/>
                <a:cxnLst/>
                <a:rect l="l" t="t" r="r" b="b"/>
                <a:pathLst>
                  <a:path w="26746" h="53950">
                    <a:moveTo>
                      <a:pt x="24003" y="0"/>
                    </a:moveTo>
                    <a:lnTo>
                      <a:pt x="26746" y="2743"/>
                    </a:lnTo>
                    <a:cubicBezTo>
                      <a:pt x="19988" y="8658"/>
                      <a:pt x="15616" y="13287"/>
                      <a:pt x="13631" y="16630"/>
                    </a:cubicBezTo>
                    <a:cubicBezTo>
                      <a:pt x="11645" y="19974"/>
                      <a:pt x="10759" y="22888"/>
                      <a:pt x="10973" y="25374"/>
                    </a:cubicBezTo>
                    <a:cubicBezTo>
                      <a:pt x="10959" y="27122"/>
                      <a:pt x="11330" y="28542"/>
                      <a:pt x="12087" y="29632"/>
                    </a:cubicBezTo>
                    <a:cubicBezTo>
                      <a:pt x="12845" y="30723"/>
                      <a:pt x="14073" y="31285"/>
                      <a:pt x="15774" y="31318"/>
                    </a:cubicBezTo>
                    <a:cubicBezTo>
                      <a:pt x="17617" y="31375"/>
                      <a:pt x="19417" y="32404"/>
                      <a:pt x="21174" y="34404"/>
                    </a:cubicBezTo>
                    <a:cubicBezTo>
                      <a:pt x="22932" y="36404"/>
                      <a:pt x="23875" y="39033"/>
                      <a:pt x="24003" y="42291"/>
                    </a:cubicBezTo>
                    <a:cubicBezTo>
                      <a:pt x="23894" y="45577"/>
                      <a:pt x="22741" y="48320"/>
                      <a:pt x="20546" y="50520"/>
                    </a:cubicBezTo>
                    <a:cubicBezTo>
                      <a:pt x="18350" y="52721"/>
                      <a:pt x="15769" y="53864"/>
                      <a:pt x="12802" y="53949"/>
                    </a:cubicBezTo>
                    <a:cubicBezTo>
                      <a:pt x="9268" y="53992"/>
                      <a:pt x="6277" y="52821"/>
                      <a:pt x="3829" y="50435"/>
                    </a:cubicBezTo>
                    <a:cubicBezTo>
                      <a:pt x="1381" y="48049"/>
                      <a:pt x="105" y="44191"/>
                      <a:pt x="0" y="38862"/>
                    </a:cubicBezTo>
                    <a:cubicBezTo>
                      <a:pt x="215" y="29956"/>
                      <a:pt x="2643" y="22450"/>
                      <a:pt x="7287" y="16345"/>
                    </a:cubicBezTo>
                    <a:cubicBezTo>
                      <a:pt x="11930" y="10239"/>
                      <a:pt x="17502" y="4791"/>
                      <a:pt x="24003" y="0"/>
                    </a:cubicBez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Freeform 8">
                <a:extLst>
                  <a:ext uri="{FF2B5EF4-FFF2-40B4-BE49-F238E27FC236}">
                    <a16:creationId xmlns:a16="http://schemas.microsoft.com/office/drawing/2014/main" id="{74FFB0CB-8D8E-9147-8F5A-A52689BAC781}"/>
                  </a:ext>
                </a:extLst>
              </p:cNvPr>
              <p:cNvSpPr/>
              <p:nvPr/>
            </p:nvSpPr>
            <p:spPr bwMode="auto">
              <a:xfrm>
                <a:off x="4601169" y="1763597"/>
                <a:ext cx="310197" cy="625706"/>
              </a:xfrm>
              <a:custGeom>
                <a:avLst/>
                <a:gdLst/>
                <a:ahLst/>
                <a:cxnLst/>
                <a:rect l="l" t="t" r="r" b="b"/>
                <a:pathLst>
                  <a:path w="26746" h="53950">
                    <a:moveTo>
                      <a:pt x="24231" y="0"/>
                    </a:moveTo>
                    <a:lnTo>
                      <a:pt x="26746" y="2743"/>
                    </a:lnTo>
                    <a:cubicBezTo>
                      <a:pt x="19988" y="8658"/>
                      <a:pt x="15616" y="13287"/>
                      <a:pt x="13630" y="16630"/>
                    </a:cubicBezTo>
                    <a:cubicBezTo>
                      <a:pt x="11644" y="19974"/>
                      <a:pt x="10758" y="22888"/>
                      <a:pt x="10972" y="25374"/>
                    </a:cubicBezTo>
                    <a:cubicBezTo>
                      <a:pt x="10958" y="27122"/>
                      <a:pt x="11330" y="28542"/>
                      <a:pt x="12087" y="29632"/>
                    </a:cubicBezTo>
                    <a:cubicBezTo>
                      <a:pt x="12844" y="30723"/>
                      <a:pt x="14073" y="31285"/>
                      <a:pt x="15773" y="31318"/>
                    </a:cubicBezTo>
                    <a:cubicBezTo>
                      <a:pt x="17626" y="31375"/>
                      <a:pt x="19464" y="32404"/>
                      <a:pt x="21288" y="34404"/>
                    </a:cubicBezTo>
                    <a:cubicBezTo>
                      <a:pt x="23112" y="36404"/>
                      <a:pt x="24093" y="39033"/>
                      <a:pt x="24231" y="42291"/>
                    </a:cubicBezTo>
                    <a:cubicBezTo>
                      <a:pt x="24112" y="45577"/>
                      <a:pt x="22922" y="48320"/>
                      <a:pt x="20659" y="50520"/>
                    </a:cubicBezTo>
                    <a:cubicBezTo>
                      <a:pt x="18397" y="52721"/>
                      <a:pt x="15778" y="53864"/>
                      <a:pt x="12801" y="53949"/>
                    </a:cubicBezTo>
                    <a:cubicBezTo>
                      <a:pt x="9267" y="53992"/>
                      <a:pt x="6277" y="52821"/>
                      <a:pt x="3829" y="50435"/>
                    </a:cubicBezTo>
                    <a:cubicBezTo>
                      <a:pt x="1381" y="48049"/>
                      <a:pt x="104" y="44191"/>
                      <a:pt x="0" y="38862"/>
                    </a:cubicBezTo>
                    <a:cubicBezTo>
                      <a:pt x="209" y="29956"/>
                      <a:pt x="2648" y="22450"/>
                      <a:pt x="7315" y="16345"/>
                    </a:cubicBezTo>
                    <a:cubicBezTo>
                      <a:pt x="11982" y="10239"/>
                      <a:pt x="17621" y="4791"/>
                      <a:pt x="24231" y="0"/>
                    </a:cubicBez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grpSp>
    </p:spTree>
    <p:extLst>
      <p:ext uri="{BB962C8B-B14F-4D97-AF65-F5344CB8AC3E}">
        <p14:creationId xmlns:p14="http://schemas.microsoft.com/office/powerpoint/2010/main" val="1357376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a:t>Enter your subhead line here</a:t>
            </a:r>
          </a:p>
        </p:txBody>
      </p:sp>
      <p:sp>
        <p:nvSpPr>
          <p:cNvPr id="4" name="Title 3"/>
          <p:cNvSpPr>
            <a:spLocks noGrp="1"/>
          </p:cNvSpPr>
          <p:nvPr>
            <p:ph type="title"/>
          </p:nvPr>
        </p:nvSpPr>
        <p:spPr/>
        <p:txBody>
          <a:bodyPr/>
          <a:lstStyle/>
          <a:p>
            <a:r>
              <a:rPr lang="en-US"/>
              <a:t>ANALYSIS OVERVIEW HEADER</a:t>
            </a:r>
          </a:p>
        </p:txBody>
      </p:sp>
      <p:sp>
        <p:nvSpPr>
          <p:cNvPr id="9" name="Rectangle 8"/>
          <p:cNvSpPr/>
          <p:nvPr/>
        </p:nvSpPr>
        <p:spPr bwMode="auto">
          <a:xfrm>
            <a:off x="2667000" y="1050195"/>
            <a:ext cx="6089182" cy="3578955"/>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Rectangle 10"/>
          <p:cNvSpPr/>
          <p:nvPr/>
        </p:nvSpPr>
        <p:spPr bwMode="auto">
          <a:xfrm>
            <a:off x="387819" y="1050194"/>
            <a:ext cx="2216485" cy="1459326"/>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 name="Rectangle 11"/>
          <p:cNvSpPr/>
          <p:nvPr/>
        </p:nvSpPr>
        <p:spPr bwMode="auto">
          <a:xfrm>
            <a:off x="387819" y="2542513"/>
            <a:ext cx="2216485" cy="2086636"/>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15" name="Group 14"/>
          <p:cNvGrpSpPr/>
          <p:nvPr/>
        </p:nvGrpSpPr>
        <p:grpSpPr>
          <a:xfrm>
            <a:off x="831199" y="2673060"/>
            <a:ext cx="1329724" cy="1329724"/>
            <a:chOff x="786100" y="1640859"/>
            <a:chExt cx="1875820" cy="1875820"/>
          </a:xfrm>
        </p:grpSpPr>
        <p:grpSp>
          <p:nvGrpSpPr>
            <p:cNvPr id="16" name="Group 15"/>
            <p:cNvGrpSpPr/>
            <p:nvPr/>
          </p:nvGrpSpPr>
          <p:grpSpPr>
            <a:xfrm>
              <a:off x="786100" y="1640859"/>
              <a:ext cx="1875820" cy="1875820"/>
              <a:chOff x="-1066800" y="229076"/>
              <a:chExt cx="1143000" cy="1143001"/>
            </a:xfrm>
          </p:grpSpPr>
          <p:grpSp>
            <p:nvGrpSpPr>
              <p:cNvPr id="21" name="Group 20"/>
              <p:cNvGrpSpPr/>
              <p:nvPr/>
            </p:nvGrpSpPr>
            <p:grpSpPr>
              <a:xfrm>
                <a:off x="-1066800" y="229076"/>
                <a:ext cx="1143000" cy="1143000"/>
                <a:chOff x="-1066800" y="209550"/>
                <a:chExt cx="1143000" cy="1143000"/>
              </a:xfrm>
            </p:grpSpPr>
            <p:sp>
              <p:nvSpPr>
                <p:cNvPr id="25" name="Pie 24"/>
                <p:cNvSpPr/>
                <p:nvPr/>
              </p:nvSpPr>
              <p:spPr bwMode="auto">
                <a:xfrm>
                  <a:off x="-1066800" y="209550"/>
                  <a:ext cx="1143000" cy="1143000"/>
                </a:xfrm>
                <a:prstGeom prst="pie">
                  <a:avLst>
                    <a:gd name="adj1" fmla="val 12562541"/>
                    <a:gd name="adj2" fmla="val 16200000"/>
                  </a:avLst>
                </a:prstGeom>
                <a:solidFill>
                  <a:schemeClr val="accent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26" name="Pie 25"/>
                <p:cNvSpPr/>
                <p:nvPr/>
              </p:nvSpPr>
              <p:spPr bwMode="auto">
                <a:xfrm flipH="1">
                  <a:off x="-1066800" y="209550"/>
                  <a:ext cx="1143000" cy="1143000"/>
                </a:xfrm>
                <a:prstGeom prst="pie">
                  <a:avLst>
                    <a:gd name="adj1" fmla="val 13128143"/>
                    <a:gd name="adj2" fmla="val 16200000"/>
                  </a:avLst>
                </a:prstGeom>
                <a:solidFill>
                  <a:schemeClr val="accent2"/>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grpSp>
          <p:grpSp>
            <p:nvGrpSpPr>
              <p:cNvPr id="22" name="Group 21"/>
              <p:cNvGrpSpPr/>
              <p:nvPr/>
            </p:nvGrpSpPr>
            <p:grpSpPr>
              <a:xfrm rot="10800000">
                <a:off x="-1066800" y="229077"/>
                <a:ext cx="1143000" cy="1143000"/>
                <a:chOff x="-1066800" y="209550"/>
                <a:chExt cx="1143000" cy="1143000"/>
              </a:xfrm>
            </p:grpSpPr>
            <p:sp>
              <p:nvSpPr>
                <p:cNvPr id="23" name="Pie 22"/>
                <p:cNvSpPr/>
                <p:nvPr/>
              </p:nvSpPr>
              <p:spPr bwMode="auto">
                <a:xfrm>
                  <a:off x="-1066800" y="209550"/>
                  <a:ext cx="1143000" cy="1143000"/>
                </a:xfrm>
                <a:prstGeom prst="pie">
                  <a:avLst>
                    <a:gd name="adj1" fmla="val 8385616"/>
                    <a:gd name="adj2" fmla="val 15149717"/>
                  </a:avLst>
                </a:prstGeom>
                <a:solidFill>
                  <a:schemeClr val="accent3"/>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24" name="Pie 23"/>
                <p:cNvSpPr/>
                <p:nvPr/>
              </p:nvSpPr>
              <p:spPr bwMode="auto">
                <a:xfrm flipH="1">
                  <a:off x="-1066800" y="209550"/>
                  <a:ext cx="1143000" cy="1143000"/>
                </a:xfrm>
                <a:prstGeom prst="pie">
                  <a:avLst>
                    <a:gd name="adj1" fmla="val 9008413"/>
                    <a:gd name="adj2" fmla="val 17250281"/>
                  </a:avLst>
                </a:prstGeom>
                <a:solidFill>
                  <a:schemeClr val="accent4"/>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grpSp>
        </p:grpSp>
        <p:sp>
          <p:nvSpPr>
            <p:cNvPr id="17" name="Rectangle 16"/>
            <p:cNvSpPr/>
            <p:nvPr/>
          </p:nvSpPr>
          <p:spPr>
            <a:xfrm>
              <a:off x="887700" y="1900806"/>
              <a:ext cx="621492" cy="325631"/>
            </a:xfrm>
            <a:prstGeom prst="rect">
              <a:avLst/>
            </a:prstGeom>
            <a:ln>
              <a:noFill/>
            </a:ln>
          </p:spPr>
          <p:txBody>
            <a:bodyPr wrap="square" anchor="ctr">
              <a:spAutoFit/>
            </a:bodyPr>
            <a:lstStyle/>
            <a:p>
              <a:pPr algn="ctr">
                <a:lnSpc>
                  <a:spcPct val="150000"/>
                </a:lnSpc>
              </a:pPr>
              <a:r>
                <a:rPr lang="ar-SY" sz="600" b="1">
                  <a:solidFill>
                    <a:schemeClr val="bg1"/>
                  </a:solidFill>
                </a:rPr>
                <a:t>1</a:t>
              </a:r>
              <a:r>
                <a:rPr lang="en-US" sz="600" b="1">
                  <a:solidFill>
                    <a:schemeClr val="bg1"/>
                  </a:solidFill>
                </a:rPr>
                <a:t>5%</a:t>
              </a:r>
            </a:p>
          </p:txBody>
        </p:sp>
        <p:sp>
          <p:nvSpPr>
            <p:cNvPr id="18" name="Rectangle 17"/>
            <p:cNvSpPr/>
            <p:nvPr/>
          </p:nvSpPr>
          <p:spPr>
            <a:xfrm>
              <a:off x="1774810" y="1799781"/>
              <a:ext cx="621492" cy="303109"/>
            </a:xfrm>
            <a:prstGeom prst="rect">
              <a:avLst/>
            </a:prstGeom>
            <a:ln>
              <a:noFill/>
            </a:ln>
          </p:spPr>
          <p:txBody>
            <a:bodyPr wrap="square" anchor="ctr">
              <a:spAutoFit/>
            </a:bodyPr>
            <a:lstStyle/>
            <a:p>
              <a:pPr algn="ctr">
                <a:lnSpc>
                  <a:spcPct val="150000"/>
                </a:lnSpc>
              </a:pPr>
              <a:r>
                <a:rPr lang="ar-SY" sz="600" b="1">
                  <a:solidFill>
                    <a:schemeClr val="bg1"/>
                  </a:solidFill>
                </a:rPr>
                <a:t>15</a:t>
              </a:r>
              <a:r>
                <a:rPr lang="en-US" sz="600" b="1">
                  <a:solidFill>
                    <a:schemeClr val="bg1"/>
                  </a:solidFill>
                </a:rPr>
                <a:t>%</a:t>
              </a:r>
            </a:p>
          </p:txBody>
        </p:sp>
        <p:sp>
          <p:nvSpPr>
            <p:cNvPr id="19" name="Rectangle 18"/>
            <p:cNvSpPr/>
            <p:nvPr/>
          </p:nvSpPr>
          <p:spPr>
            <a:xfrm>
              <a:off x="887700" y="2914619"/>
              <a:ext cx="621492" cy="325631"/>
            </a:xfrm>
            <a:prstGeom prst="rect">
              <a:avLst/>
            </a:prstGeom>
            <a:ln>
              <a:noFill/>
            </a:ln>
          </p:spPr>
          <p:txBody>
            <a:bodyPr wrap="square" anchor="ctr">
              <a:spAutoFit/>
            </a:bodyPr>
            <a:lstStyle/>
            <a:p>
              <a:pPr algn="ctr">
                <a:lnSpc>
                  <a:spcPct val="150000"/>
                </a:lnSpc>
              </a:pPr>
              <a:r>
                <a:rPr lang="ar-SY" sz="600" b="1">
                  <a:solidFill>
                    <a:schemeClr val="bg1"/>
                  </a:solidFill>
                </a:rPr>
                <a:t>50</a:t>
              </a:r>
              <a:r>
                <a:rPr lang="en-US" sz="600" b="1">
                  <a:solidFill>
                    <a:schemeClr val="bg1"/>
                  </a:solidFill>
                </a:rPr>
                <a:t>%</a:t>
              </a:r>
            </a:p>
          </p:txBody>
        </p:sp>
        <p:sp>
          <p:nvSpPr>
            <p:cNvPr id="20" name="Rectangle 19"/>
            <p:cNvSpPr/>
            <p:nvPr/>
          </p:nvSpPr>
          <p:spPr>
            <a:xfrm>
              <a:off x="1938830" y="2914619"/>
              <a:ext cx="621492" cy="325631"/>
            </a:xfrm>
            <a:prstGeom prst="rect">
              <a:avLst/>
            </a:prstGeom>
            <a:ln>
              <a:noFill/>
            </a:ln>
          </p:spPr>
          <p:txBody>
            <a:bodyPr wrap="square" anchor="ctr">
              <a:spAutoFit/>
            </a:bodyPr>
            <a:lstStyle/>
            <a:p>
              <a:pPr algn="ctr">
                <a:lnSpc>
                  <a:spcPct val="150000"/>
                </a:lnSpc>
              </a:pPr>
              <a:r>
                <a:rPr lang="ar-SY" sz="600" b="1">
                  <a:solidFill>
                    <a:schemeClr val="bg1"/>
                  </a:solidFill>
                </a:rPr>
                <a:t>30</a:t>
              </a:r>
              <a:r>
                <a:rPr lang="en-US" sz="600" b="1">
                  <a:solidFill>
                    <a:schemeClr val="bg1"/>
                  </a:solidFill>
                </a:rPr>
                <a:t>%</a:t>
              </a:r>
            </a:p>
          </p:txBody>
        </p:sp>
      </p:grpSp>
      <p:sp>
        <p:nvSpPr>
          <p:cNvPr id="30" name="Rectangle 29"/>
          <p:cNvSpPr/>
          <p:nvPr/>
        </p:nvSpPr>
        <p:spPr bwMode="auto">
          <a:xfrm>
            <a:off x="1504585" y="4196397"/>
            <a:ext cx="62241" cy="70661"/>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27" name="TextBox 26"/>
          <p:cNvSpPr txBox="1"/>
          <p:nvPr/>
        </p:nvSpPr>
        <p:spPr>
          <a:xfrm>
            <a:off x="1031454" y="4124006"/>
            <a:ext cx="456083" cy="215444"/>
          </a:xfrm>
          <a:prstGeom prst="rect">
            <a:avLst/>
          </a:prstGeom>
          <a:noFill/>
        </p:spPr>
        <p:txBody>
          <a:bodyPr wrap="square" rtlCol="0" anchor="ctr">
            <a:spAutoFit/>
          </a:bodyPr>
          <a:lstStyle/>
          <a:p>
            <a:r>
              <a:rPr lang="en-US" sz="800">
                <a:solidFill>
                  <a:schemeClr val="bg1">
                    <a:lumMod val="50000"/>
                  </a:schemeClr>
                </a:solidFill>
              </a:rPr>
              <a:t>Jun</a:t>
            </a:r>
          </a:p>
        </p:txBody>
      </p:sp>
      <p:sp>
        <p:nvSpPr>
          <p:cNvPr id="28" name="Rectangle 27"/>
          <p:cNvSpPr/>
          <p:nvPr/>
        </p:nvSpPr>
        <p:spPr bwMode="auto">
          <a:xfrm>
            <a:off x="959849" y="4196397"/>
            <a:ext cx="62241" cy="70661"/>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endParaRPr lang="en-US" sz="1600">
              <a:solidFill>
                <a:schemeClr val="bg1">
                  <a:lumMod val="50000"/>
                </a:schemeClr>
              </a:solidFill>
            </a:endParaRPr>
          </a:p>
        </p:txBody>
      </p:sp>
      <p:sp>
        <p:nvSpPr>
          <p:cNvPr id="29" name="TextBox 28"/>
          <p:cNvSpPr txBox="1"/>
          <p:nvPr/>
        </p:nvSpPr>
        <p:spPr>
          <a:xfrm>
            <a:off x="1576190" y="4124007"/>
            <a:ext cx="456083" cy="215444"/>
          </a:xfrm>
          <a:prstGeom prst="rect">
            <a:avLst/>
          </a:prstGeom>
          <a:noFill/>
        </p:spPr>
        <p:txBody>
          <a:bodyPr wrap="square" rtlCol="0" anchor="ctr">
            <a:spAutoFit/>
          </a:bodyPr>
          <a:lstStyle/>
          <a:p>
            <a:r>
              <a:rPr lang="en-US" sz="800">
                <a:solidFill>
                  <a:schemeClr val="bg1">
                    <a:lumMod val="50000"/>
                  </a:schemeClr>
                </a:solidFill>
              </a:rPr>
              <a:t>Feb</a:t>
            </a:r>
          </a:p>
        </p:txBody>
      </p:sp>
      <p:sp>
        <p:nvSpPr>
          <p:cNvPr id="31" name="TextBox 30"/>
          <p:cNvSpPr txBox="1"/>
          <p:nvPr/>
        </p:nvSpPr>
        <p:spPr>
          <a:xfrm>
            <a:off x="1031454" y="4298548"/>
            <a:ext cx="456083" cy="215444"/>
          </a:xfrm>
          <a:prstGeom prst="rect">
            <a:avLst/>
          </a:prstGeom>
          <a:noFill/>
        </p:spPr>
        <p:txBody>
          <a:bodyPr wrap="square" rtlCol="0" anchor="ctr">
            <a:spAutoFit/>
          </a:bodyPr>
          <a:lstStyle/>
          <a:p>
            <a:r>
              <a:rPr lang="en-US" sz="800">
                <a:solidFill>
                  <a:schemeClr val="bg1">
                    <a:lumMod val="50000"/>
                  </a:schemeClr>
                </a:solidFill>
              </a:rPr>
              <a:t>Mar</a:t>
            </a:r>
          </a:p>
        </p:txBody>
      </p:sp>
      <p:sp>
        <p:nvSpPr>
          <p:cNvPr id="32" name="Rectangle 31"/>
          <p:cNvSpPr/>
          <p:nvPr/>
        </p:nvSpPr>
        <p:spPr bwMode="auto">
          <a:xfrm>
            <a:off x="959849" y="4370939"/>
            <a:ext cx="62241" cy="70661"/>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endParaRPr lang="en-US" sz="1600">
              <a:solidFill>
                <a:schemeClr val="bg1">
                  <a:lumMod val="50000"/>
                </a:schemeClr>
              </a:solidFill>
            </a:endParaRPr>
          </a:p>
        </p:txBody>
      </p:sp>
      <p:sp>
        <p:nvSpPr>
          <p:cNvPr id="33" name="TextBox 32"/>
          <p:cNvSpPr txBox="1"/>
          <p:nvPr/>
        </p:nvSpPr>
        <p:spPr>
          <a:xfrm>
            <a:off x="1576189" y="4298548"/>
            <a:ext cx="456083" cy="215444"/>
          </a:xfrm>
          <a:prstGeom prst="rect">
            <a:avLst/>
          </a:prstGeom>
          <a:noFill/>
        </p:spPr>
        <p:txBody>
          <a:bodyPr wrap="square" rtlCol="0" anchor="ctr">
            <a:spAutoFit/>
          </a:bodyPr>
          <a:lstStyle/>
          <a:p>
            <a:r>
              <a:rPr lang="en-US" sz="800">
                <a:solidFill>
                  <a:schemeClr val="bg1">
                    <a:lumMod val="50000"/>
                  </a:schemeClr>
                </a:solidFill>
              </a:rPr>
              <a:t>Apr</a:t>
            </a:r>
          </a:p>
        </p:txBody>
      </p:sp>
      <p:sp>
        <p:nvSpPr>
          <p:cNvPr id="34" name="Rectangle 33"/>
          <p:cNvSpPr/>
          <p:nvPr/>
        </p:nvSpPr>
        <p:spPr bwMode="auto">
          <a:xfrm>
            <a:off x="1504584" y="4370939"/>
            <a:ext cx="62241" cy="70661"/>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grpSp>
        <p:nvGrpSpPr>
          <p:cNvPr id="41" name="Group 40"/>
          <p:cNvGrpSpPr/>
          <p:nvPr/>
        </p:nvGrpSpPr>
        <p:grpSpPr>
          <a:xfrm>
            <a:off x="706122" y="1370946"/>
            <a:ext cx="1579878" cy="817823"/>
            <a:chOff x="706123" y="1388089"/>
            <a:chExt cx="1579878" cy="817823"/>
          </a:xfrm>
        </p:grpSpPr>
        <p:sp>
          <p:nvSpPr>
            <p:cNvPr id="39" name="TextBox 38">
              <a:extLst>
                <a:ext uri="{FF2B5EF4-FFF2-40B4-BE49-F238E27FC236}">
                  <a16:creationId xmlns:a16="http://schemas.microsoft.com/office/drawing/2014/main" id="{C94E9E17-CE0C-4A6C-8162-8727CA72AC6A}"/>
                </a:ext>
              </a:extLst>
            </p:cNvPr>
            <p:cNvSpPr txBox="1"/>
            <p:nvPr/>
          </p:nvSpPr>
          <p:spPr>
            <a:xfrm>
              <a:off x="706123" y="1388089"/>
              <a:ext cx="1579878" cy="615553"/>
            </a:xfrm>
            <a:prstGeom prst="rect">
              <a:avLst/>
            </a:prstGeom>
            <a:noFill/>
          </p:spPr>
          <p:txBody>
            <a:bodyPr wrap="square" lIns="0" tIns="0" rIns="0" bIns="0" rtlCol="0" anchor="ctr">
              <a:spAutoFit/>
            </a:bodyPr>
            <a:lstStyle/>
            <a:p>
              <a:pPr algn="ctr"/>
              <a:r>
                <a:rPr lang="en-US" sz="4000" b="1">
                  <a:solidFill>
                    <a:schemeClr val="accent1"/>
                  </a:solidFill>
                </a:rPr>
                <a:t>+25%</a:t>
              </a:r>
            </a:p>
          </p:txBody>
        </p:sp>
        <p:sp>
          <p:nvSpPr>
            <p:cNvPr id="40" name="TextBox 39">
              <a:extLst>
                <a:ext uri="{FF2B5EF4-FFF2-40B4-BE49-F238E27FC236}">
                  <a16:creationId xmlns:a16="http://schemas.microsoft.com/office/drawing/2014/main" id="{C94E9E17-CE0C-4A6C-8162-8727CA72AC6A}"/>
                </a:ext>
              </a:extLst>
            </p:cNvPr>
            <p:cNvSpPr txBox="1"/>
            <p:nvPr/>
          </p:nvSpPr>
          <p:spPr>
            <a:xfrm>
              <a:off x="706123" y="2036635"/>
              <a:ext cx="1579878" cy="169277"/>
            </a:xfrm>
            <a:prstGeom prst="rect">
              <a:avLst/>
            </a:prstGeom>
            <a:noFill/>
          </p:spPr>
          <p:txBody>
            <a:bodyPr wrap="square" lIns="0" tIns="0" rIns="0" bIns="0" rtlCol="0" anchor="ctr">
              <a:spAutoFit/>
            </a:bodyPr>
            <a:lstStyle/>
            <a:p>
              <a:pPr algn="ctr"/>
              <a:r>
                <a:rPr lang="en-US" sz="1100" b="1">
                  <a:solidFill>
                    <a:schemeClr val="tx1">
                      <a:lumMod val="75000"/>
                      <a:lumOff val="25000"/>
                    </a:schemeClr>
                  </a:solidFill>
                </a:rPr>
                <a:t>(In This Year)</a:t>
              </a:r>
            </a:p>
          </p:txBody>
        </p:sp>
      </p:grpSp>
      <p:grpSp>
        <p:nvGrpSpPr>
          <p:cNvPr id="35" name="Group 34"/>
          <p:cNvGrpSpPr/>
          <p:nvPr/>
        </p:nvGrpSpPr>
        <p:grpSpPr>
          <a:xfrm>
            <a:off x="2748121" y="1198915"/>
            <a:ext cx="5938680" cy="3281514"/>
            <a:chOff x="374046" y="1122465"/>
            <a:chExt cx="8456025" cy="3351922"/>
          </a:xfrm>
        </p:grpSpPr>
        <p:sp>
          <p:nvSpPr>
            <p:cNvPr id="37" name="Freeform 5"/>
            <p:cNvSpPr>
              <a:spLocks noEditPoints="1"/>
            </p:cNvSpPr>
            <p:nvPr/>
          </p:nvSpPr>
          <p:spPr bwMode="auto">
            <a:xfrm>
              <a:off x="886209" y="1161865"/>
              <a:ext cx="7877630" cy="3091665"/>
            </a:xfrm>
            <a:custGeom>
              <a:avLst/>
              <a:gdLst>
                <a:gd name="T0" fmla="*/ 0 w 5863"/>
                <a:gd name="T1" fmla="*/ 2301 h 2301"/>
                <a:gd name="T2" fmla="*/ 5863 w 5863"/>
                <a:gd name="T3" fmla="*/ 2301 h 2301"/>
                <a:gd name="T4" fmla="*/ 0 w 5863"/>
                <a:gd name="T5" fmla="*/ 1972 h 2301"/>
                <a:gd name="T6" fmla="*/ 5863 w 5863"/>
                <a:gd name="T7" fmla="*/ 1972 h 2301"/>
                <a:gd name="T8" fmla="*/ 0 w 5863"/>
                <a:gd name="T9" fmla="*/ 1645 h 2301"/>
                <a:gd name="T10" fmla="*/ 5863 w 5863"/>
                <a:gd name="T11" fmla="*/ 1645 h 2301"/>
                <a:gd name="T12" fmla="*/ 0 w 5863"/>
                <a:gd name="T13" fmla="*/ 1315 h 2301"/>
                <a:gd name="T14" fmla="*/ 5863 w 5863"/>
                <a:gd name="T15" fmla="*/ 1315 h 2301"/>
                <a:gd name="T16" fmla="*/ 0 w 5863"/>
                <a:gd name="T17" fmla="*/ 986 h 2301"/>
                <a:gd name="T18" fmla="*/ 5863 w 5863"/>
                <a:gd name="T19" fmla="*/ 986 h 2301"/>
                <a:gd name="T20" fmla="*/ 0 w 5863"/>
                <a:gd name="T21" fmla="*/ 659 h 2301"/>
                <a:gd name="T22" fmla="*/ 5863 w 5863"/>
                <a:gd name="T23" fmla="*/ 659 h 2301"/>
                <a:gd name="T24" fmla="*/ 0 w 5863"/>
                <a:gd name="T25" fmla="*/ 330 h 2301"/>
                <a:gd name="T26" fmla="*/ 5863 w 5863"/>
                <a:gd name="T27" fmla="*/ 330 h 2301"/>
                <a:gd name="T28" fmla="*/ 0 w 5863"/>
                <a:gd name="T29" fmla="*/ 0 h 2301"/>
                <a:gd name="T30" fmla="*/ 5863 w 5863"/>
                <a:gd name="T31" fmla="*/ 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3" h="2301">
                  <a:moveTo>
                    <a:pt x="0" y="2301"/>
                  </a:moveTo>
                  <a:lnTo>
                    <a:pt x="5863" y="2301"/>
                  </a:lnTo>
                  <a:moveTo>
                    <a:pt x="0" y="1972"/>
                  </a:moveTo>
                  <a:lnTo>
                    <a:pt x="5863" y="1972"/>
                  </a:lnTo>
                  <a:moveTo>
                    <a:pt x="0" y="1645"/>
                  </a:moveTo>
                  <a:lnTo>
                    <a:pt x="5863" y="1645"/>
                  </a:lnTo>
                  <a:moveTo>
                    <a:pt x="0" y="1315"/>
                  </a:moveTo>
                  <a:lnTo>
                    <a:pt x="5863" y="1315"/>
                  </a:lnTo>
                  <a:moveTo>
                    <a:pt x="0" y="986"/>
                  </a:moveTo>
                  <a:lnTo>
                    <a:pt x="5863" y="986"/>
                  </a:lnTo>
                  <a:moveTo>
                    <a:pt x="0" y="659"/>
                  </a:moveTo>
                  <a:lnTo>
                    <a:pt x="5863" y="659"/>
                  </a:lnTo>
                  <a:moveTo>
                    <a:pt x="0" y="330"/>
                  </a:moveTo>
                  <a:lnTo>
                    <a:pt x="5863" y="330"/>
                  </a:lnTo>
                  <a:moveTo>
                    <a:pt x="0" y="0"/>
                  </a:moveTo>
                  <a:lnTo>
                    <a:pt x="5863" y="0"/>
                  </a:lnTo>
                </a:path>
              </a:pathLst>
            </a:custGeom>
            <a:noFill/>
            <a:ln w="11113" cap="flat">
              <a:solidFill>
                <a:srgbClr val="DFDFD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p:nvPr/>
          </p:nvSpPr>
          <p:spPr>
            <a:xfrm>
              <a:off x="374046" y="4175077"/>
              <a:ext cx="397717" cy="141471"/>
            </a:xfrm>
            <a:prstGeom prst="rect">
              <a:avLst/>
            </a:prstGeom>
          </p:spPr>
          <p:txBody>
            <a:bodyPr wrap="square" lIns="0" tIns="0" rIns="0" bIns="0" anchor="ctr">
              <a:spAutoFit/>
            </a:bodyPr>
            <a:lstStyle/>
            <a:p>
              <a:pPr algn="r"/>
              <a:r>
                <a:rPr lang="en-US" sz="900">
                  <a:solidFill>
                    <a:schemeClr val="tx1">
                      <a:lumMod val="75000"/>
                      <a:lumOff val="25000"/>
                    </a:schemeClr>
                  </a:solidFill>
                </a:rPr>
                <a:t>0</a:t>
              </a:r>
            </a:p>
          </p:txBody>
        </p:sp>
        <p:sp>
          <p:nvSpPr>
            <p:cNvPr id="43" name="Rectangle 42"/>
            <p:cNvSpPr/>
            <p:nvPr/>
          </p:nvSpPr>
          <p:spPr>
            <a:xfrm>
              <a:off x="374046" y="3738987"/>
              <a:ext cx="397717" cy="141471"/>
            </a:xfrm>
            <a:prstGeom prst="rect">
              <a:avLst/>
            </a:prstGeom>
          </p:spPr>
          <p:txBody>
            <a:bodyPr wrap="square" lIns="0" tIns="0" rIns="0" bIns="0" anchor="ctr">
              <a:spAutoFit/>
            </a:bodyPr>
            <a:lstStyle/>
            <a:p>
              <a:pPr algn="r"/>
              <a:r>
                <a:rPr lang="ar-SY" sz="900">
                  <a:solidFill>
                    <a:schemeClr val="tx1">
                      <a:lumMod val="75000"/>
                      <a:lumOff val="25000"/>
                    </a:schemeClr>
                  </a:solidFill>
                </a:rPr>
                <a:t>50</a:t>
              </a:r>
              <a:endParaRPr lang="en-US" sz="900">
                <a:solidFill>
                  <a:schemeClr val="tx1">
                    <a:lumMod val="75000"/>
                    <a:lumOff val="25000"/>
                  </a:schemeClr>
                </a:solidFill>
              </a:endParaRPr>
            </a:p>
          </p:txBody>
        </p:sp>
        <p:sp>
          <p:nvSpPr>
            <p:cNvPr id="44" name="Rectangle 43"/>
            <p:cNvSpPr/>
            <p:nvPr/>
          </p:nvSpPr>
          <p:spPr>
            <a:xfrm>
              <a:off x="374046" y="3302900"/>
              <a:ext cx="397717" cy="141471"/>
            </a:xfrm>
            <a:prstGeom prst="rect">
              <a:avLst/>
            </a:prstGeom>
          </p:spPr>
          <p:txBody>
            <a:bodyPr wrap="square" lIns="0" tIns="0" rIns="0" bIns="0" anchor="ctr">
              <a:spAutoFit/>
            </a:bodyPr>
            <a:lstStyle/>
            <a:p>
              <a:pPr algn="r"/>
              <a:r>
                <a:rPr lang="ar-SY" sz="900">
                  <a:solidFill>
                    <a:schemeClr val="tx1">
                      <a:lumMod val="75000"/>
                      <a:lumOff val="25000"/>
                    </a:schemeClr>
                  </a:solidFill>
                </a:rPr>
                <a:t>100</a:t>
              </a:r>
              <a:endParaRPr lang="en-US" sz="900">
                <a:solidFill>
                  <a:schemeClr val="tx1">
                    <a:lumMod val="75000"/>
                    <a:lumOff val="25000"/>
                  </a:schemeClr>
                </a:solidFill>
              </a:endParaRPr>
            </a:p>
          </p:txBody>
        </p:sp>
        <p:sp>
          <p:nvSpPr>
            <p:cNvPr id="45" name="Rectangle 44"/>
            <p:cNvSpPr/>
            <p:nvPr/>
          </p:nvSpPr>
          <p:spPr>
            <a:xfrm>
              <a:off x="374046" y="2866812"/>
              <a:ext cx="397717" cy="141471"/>
            </a:xfrm>
            <a:prstGeom prst="rect">
              <a:avLst/>
            </a:prstGeom>
          </p:spPr>
          <p:txBody>
            <a:bodyPr wrap="square" lIns="0" tIns="0" rIns="0" bIns="0" anchor="ctr">
              <a:spAutoFit/>
            </a:bodyPr>
            <a:lstStyle/>
            <a:p>
              <a:pPr algn="r"/>
              <a:r>
                <a:rPr lang="ar-SY" sz="900">
                  <a:solidFill>
                    <a:schemeClr val="tx1">
                      <a:lumMod val="75000"/>
                      <a:lumOff val="25000"/>
                    </a:schemeClr>
                  </a:solidFill>
                </a:rPr>
                <a:t>150</a:t>
              </a:r>
              <a:endParaRPr lang="en-US" sz="900">
                <a:solidFill>
                  <a:schemeClr val="tx1">
                    <a:lumMod val="75000"/>
                    <a:lumOff val="25000"/>
                  </a:schemeClr>
                </a:solidFill>
              </a:endParaRPr>
            </a:p>
          </p:txBody>
        </p:sp>
        <p:sp>
          <p:nvSpPr>
            <p:cNvPr id="46" name="Rectangle 45"/>
            <p:cNvSpPr/>
            <p:nvPr/>
          </p:nvSpPr>
          <p:spPr>
            <a:xfrm>
              <a:off x="374046" y="2430725"/>
              <a:ext cx="397717" cy="141471"/>
            </a:xfrm>
            <a:prstGeom prst="rect">
              <a:avLst/>
            </a:prstGeom>
          </p:spPr>
          <p:txBody>
            <a:bodyPr wrap="square" lIns="0" tIns="0" rIns="0" bIns="0" anchor="ctr">
              <a:spAutoFit/>
            </a:bodyPr>
            <a:lstStyle/>
            <a:p>
              <a:pPr algn="r"/>
              <a:r>
                <a:rPr lang="ar-SY" sz="900">
                  <a:solidFill>
                    <a:schemeClr val="tx1">
                      <a:lumMod val="75000"/>
                      <a:lumOff val="25000"/>
                    </a:schemeClr>
                  </a:solidFill>
                </a:rPr>
                <a:t>200</a:t>
              </a:r>
              <a:endParaRPr lang="en-US" sz="900">
                <a:solidFill>
                  <a:schemeClr val="tx1">
                    <a:lumMod val="75000"/>
                    <a:lumOff val="25000"/>
                  </a:schemeClr>
                </a:solidFill>
              </a:endParaRPr>
            </a:p>
          </p:txBody>
        </p:sp>
        <p:sp>
          <p:nvSpPr>
            <p:cNvPr id="47" name="Rectangle 46"/>
            <p:cNvSpPr/>
            <p:nvPr/>
          </p:nvSpPr>
          <p:spPr>
            <a:xfrm>
              <a:off x="374046" y="1994639"/>
              <a:ext cx="397717" cy="141471"/>
            </a:xfrm>
            <a:prstGeom prst="rect">
              <a:avLst/>
            </a:prstGeom>
          </p:spPr>
          <p:txBody>
            <a:bodyPr wrap="square" lIns="0" tIns="0" rIns="0" bIns="0" anchor="ctr">
              <a:spAutoFit/>
            </a:bodyPr>
            <a:lstStyle/>
            <a:p>
              <a:pPr algn="r"/>
              <a:r>
                <a:rPr lang="ar-SY" sz="900">
                  <a:solidFill>
                    <a:schemeClr val="tx1">
                      <a:lumMod val="75000"/>
                      <a:lumOff val="25000"/>
                    </a:schemeClr>
                  </a:solidFill>
                </a:rPr>
                <a:t>250</a:t>
              </a:r>
              <a:endParaRPr lang="en-US" sz="900">
                <a:solidFill>
                  <a:schemeClr val="tx1">
                    <a:lumMod val="75000"/>
                    <a:lumOff val="25000"/>
                  </a:schemeClr>
                </a:solidFill>
              </a:endParaRPr>
            </a:p>
          </p:txBody>
        </p:sp>
        <p:sp>
          <p:nvSpPr>
            <p:cNvPr id="48" name="Rectangle 47"/>
            <p:cNvSpPr/>
            <p:nvPr/>
          </p:nvSpPr>
          <p:spPr>
            <a:xfrm>
              <a:off x="374046" y="1558552"/>
              <a:ext cx="397717" cy="141471"/>
            </a:xfrm>
            <a:prstGeom prst="rect">
              <a:avLst/>
            </a:prstGeom>
          </p:spPr>
          <p:txBody>
            <a:bodyPr wrap="square" lIns="0" tIns="0" rIns="0" bIns="0" anchor="ctr">
              <a:spAutoFit/>
            </a:bodyPr>
            <a:lstStyle/>
            <a:p>
              <a:pPr algn="r"/>
              <a:r>
                <a:rPr lang="ar-SY" sz="900">
                  <a:solidFill>
                    <a:schemeClr val="tx1">
                      <a:lumMod val="75000"/>
                      <a:lumOff val="25000"/>
                    </a:schemeClr>
                  </a:solidFill>
                </a:rPr>
                <a:t>300</a:t>
              </a:r>
              <a:endParaRPr lang="en-US" sz="900">
                <a:solidFill>
                  <a:schemeClr val="tx1">
                    <a:lumMod val="75000"/>
                    <a:lumOff val="25000"/>
                  </a:schemeClr>
                </a:solidFill>
              </a:endParaRPr>
            </a:p>
          </p:txBody>
        </p:sp>
        <p:sp>
          <p:nvSpPr>
            <p:cNvPr id="49" name="Rectangle 48"/>
            <p:cNvSpPr/>
            <p:nvPr/>
          </p:nvSpPr>
          <p:spPr>
            <a:xfrm>
              <a:off x="374046" y="1122465"/>
              <a:ext cx="397717" cy="141471"/>
            </a:xfrm>
            <a:prstGeom prst="rect">
              <a:avLst/>
            </a:prstGeom>
          </p:spPr>
          <p:txBody>
            <a:bodyPr wrap="square" lIns="0" tIns="0" rIns="0" bIns="0" anchor="ctr">
              <a:spAutoFit/>
            </a:bodyPr>
            <a:lstStyle/>
            <a:p>
              <a:pPr algn="r"/>
              <a:r>
                <a:rPr lang="ar-SY" sz="900">
                  <a:solidFill>
                    <a:schemeClr val="tx1">
                      <a:lumMod val="75000"/>
                      <a:lumOff val="25000"/>
                    </a:schemeClr>
                  </a:solidFill>
                </a:rPr>
                <a:t>350</a:t>
              </a:r>
              <a:endParaRPr lang="en-US" sz="900">
                <a:solidFill>
                  <a:schemeClr val="tx1">
                    <a:lumMod val="75000"/>
                    <a:lumOff val="25000"/>
                  </a:schemeClr>
                </a:solidFill>
              </a:endParaRPr>
            </a:p>
          </p:txBody>
        </p:sp>
        <p:sp>
          <p:nvSpPr>
            <p:cNvPr id="50" name="Freeform 6"/>
            <p:cNvSpPr>
              <a:spLocks/>
            </p:cNvSpPr>
            <p:nvPr/>
          </p:nvSpPr>
          <p:spPr bwMode="auto">
            <a:xfrm>
              <a:off x="939311" y="3725488"/>
              <a:ext cx="1010095" cy="528042"/>
            </a:xfrm>
            <a:custGeom>
              <a:avLst/>
              <a:gdLst>
                <a:gd name="T0" fmla="*/ 0 w 977"/>
                <a:gd name="T1" fmla="*/ 0 h 393"/>
                <a:gd name="T2" fmla="*/ 977 w 977"/>
                <a:gd name="T3" fmla="*/ 0 h 393"/>
                <a:gd name="T4" fmla="*/ 977 w 977"/>
                <a:gd name="T5" fmla="*/ 393 h 393"/>
                <a:gd name="T6" fmla="*/ 0 w 977"/>
                <a:gd name="T7" fmla="*/ 393 h 393"/>
                <a:gd name="T8" fmla="*/ 0 w 977"/>
                <a:gd name="T9" fmla="*/ 0 h 393"/>
                <a:gd name="T10" fmla="*/ 0 w 977"/>
                <a:gd name="T11" fmla="*/ 0 h 393"/>
              </a:gdLst>
              <a:ahLst/>
              <a:cxnLst>
                <a:cxn ang="0">
                  <a:pos x="T0" y="T1"/>
                </a:cxn>
                <a:cxn ang="0">
                  <a:pos x="T2" y="T3"/>
                </a:cxn>
                <a:cxn ang="0">
                  <a:pos x="T4" y="T5"/>
                </a:cxn>
                <a:cxn ang="0">
                  <a:pos x="T6" y="T7"/>
                </a:cxn>
                <a:cxn ang="0">
                  <a:pos x="T8" y="T9"/>
                </a:cxn>
                <a:cxn ang="0">
                  <a:pos x="T10" y="T11"/>
                </a:cxn>
              </a:cxnLst>
              <a:rect l="0" t="0" r="r" b="b"/>
              <a:pathLst>
                <a:path w="977" h="393">
                  <a:moveTo>
                    <a:pt x="0" y="0"/>
                  </a:moveTo>
                  <a:lnTo>
                    <a:pt x="977" y="0"/>
                  </a:lnTo>
                  <a:lnTo>
                    <a:pt x="977" y="393"/>
                  </a:lnTo>
                  <a:lnTo>
                    <a:pt x="0" y="393"/>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066027" y="3546787"/>
              <a:ext cx="1010095" cy="706743"/>
            </a:xfrm>
            <a:custGeom>
              <a:avLst/>
              <a:gdLst>
                <a:gd name="T0" fmla="*/ 0 w 977"/>
                <a:gd name="T1" fmla="*/ 0 h 526"/>
                <a:gd name="T2" fmla="*/ 977 w 977"/>
                <a:gd name="T3" fmla="*/ 0 h 526"/>
                <a:gd name="T4" fmla="*/ 977 w 977"/>
                <a:gd name="T5" fmla="*/ 526 h 526"/>
                <a:gd name="T6" fmla="*/ 0 w 977"/>
                <a:gd name="T7" fmla="*/ 526 h 526"/>
                <a:gd name="T8" fmla="*/ 0 w 977"/>
                <a:gd name="T9" fmla="*/ 0 h 526"/>
                <a:gd name="T10" fmla="*/ 0 w 977"/>
                <a:gd name="T11" fmla="*/ 0 h 526"/>
              </a:gdLst>
              <a:ahLst/>
              <a:cxnLst>
                <a:cxn ang="0">
                  <a:pos x="T0" y="T1"/>
                </a:cxn>
                <a:cxn ang="0">
                  <a:pos x="T2" y="T3"/>
                </a:cxn>
                <a:cxn ang="0">
                  <a:pos x="T4" y="T5"/>
                </a:cxn>
                <a:cxn ang="0">
                  <a:pos x="T6" y="T7"/>
                </a:cxn>
                <a:cxn ang="0">
                  <a:pos x="T8" y="T9"/>
                </a:cxn>
                <a:cxn ang="0">
                  <a:pos x="T10" y="T11"/>
                </a:cxn>
              </a:cxnLst>
              <a:rect l="0" t="0" r="r" b="b"/>
              <a:pathLst>
                <a:path w="977" h="526">
                  <a:moveTo>
                    <a:pt x="0" y="0"/>
                  </a:moveTo>
                  <a:lnTo>
                    <a:pt x="977" y="0"/>
                  </a:lnTo>
                  <a:lnTo>
                    <a:pt x="977" y="526"/>
                  </a:lnTo>
                  <a:lnTo>
                    <a:pt x="0" y="526"/>
                  </a:lnTo>
                  <a:lnTo>
                    <a:pt x="0"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8"/>
            <p:cNvSpPr>
              <a:spLocks/>
            </p:cNvSpPr>
            <p:nvPr/>
          </p:nvSpPr>
          <p:spPr bwMode="auto">
            <a:xfrm>
              <a:off x="3192743" y="3192597"/>
              <a:ext cx="1012163" cy="1060934"/>
            </a:xfrm>
            <a:custGeom>
              <a:avLst/>
              <a:gdLst>
                <a:gd name="T0" fmla="*/ 0 w 979"/>
                <a:gd name="T1" fmla="*/ 0 h 164"/>
                <a:gd name="T2" fmla="*/ 979 w 979"/>
                <a:gd name="T3" fmla="*/ 0 h 164"/>
                <a:gd name="T4" fmla="*/ 979 w 979"/>
                <a:gd name="T5" fmla="*/ 164 h 164"/>
                <a:gd name="T6" fmla="*/ 0 w 979"/>
                <a:gd name="T7" fmla="*/ 164 h 164"/>
                <a:gd name="T8" fmla="*/ 0 w 979"/>
                <a:gd name="T9" fmla="*/ 0 h 164"/>
                <a:gd name="T10" fmla="*/ 0 w 979"/>
                <a:gd name="T11" fmla="*/ 0 h 164"/>
              </a:gdLst>
              <a:ahLst/>
              <a:cxnLst>
                <a:cxn ang="0">
                  <a:pos x="T0" y="T1"/>
                </a:cxn>
                <a:cxn ang="0">
                  <a:pos x="T2" y="T3"/>
                </a:cxn>
                <a:cxn ang="0">
                  <a:pos x="T4" y="T5"/>
                </a:cxn>
                <a:cxn ang="0">
                  <a:pos x="T6" y="T7"/>
                </a:cxn>
                <a:cxn ang="0">
                  <a:pos x="T8" y="T9"/>
                </a:cxn>
                <a:cxn ang="0">
                  <a:pos x="T10" y="T11"/>
                </a:cxn>
              </a:cxnLst>
              <a:rect l="0" t="0" r="r" b="b"/>
              <a:pathLst>
                <a:path w="979" h="164">
                  <a:moveTo>
                    <a:pt x="0" y="0"/>
                  </a:moveTo>
                  <a:lnTo>
                    <a:pt x="979" y="0"/>
                  </a:lnTo>
                  <a:lnTo>
                    <a:pt x="979" y="164"/>
                  </a:lnTo>
                  <a:lnTo>
                    <a:pt x="0" y="164"/>
                  </a:lnTo>
                  <a:lnTo>
                    <a:pt x="0"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
            <p:cNvSpPr>
              <a:spLocks/>
            </p:cNvSpPr>
            <p:nvPr/>
          </p:nvSpPr>
          <p:spPr bwMode="auto">
            <a:xfrm>
              <a:off x="4321527" y="1958631"/>
              <a:ext cx="1010095" cy="2294899"/>
            </a:xfrm>
            <a:custGeom>
              <a:avLst/>
              <a:gdLst>
                <a:gd name="T0" fmla="*/ 0 w 977"/>
                <a:gd name="T1" fmla="*/ 0 h 1708"/>
                <a:gd name="T2" fmla="*/ 977 w 977"/>
                <a:gd name="T3" fmla="*/ 0 h 1708"/>
                <a:gd name="T4" fmla="*/ 977 w 977"/>
                <a:gd name="T5" fmla="*/ 1708 h 1708"/>
                <a:gd name="T6" fmla="*/ 0 w 977"/>
                <a:gd name="T7" fmla="*/ 1708 h 1708"/>
                <a:gd name="T8" fmla="*/ 0 w 977"/>
                <a:gd name="T9" fmla="*/ 0 h 1708"/>
                <a:gd name="T10" fmla="*/ 0 w 977"/>
                <a:gd name="T11" fmla="*/ 0 h 1708"/>
              </a:gdLst>
              <a:ahLst/>
              <a:cxnLst>
                <a:cxn ang="0">
                  <a:pos x="T0" y="T1"/>
                </a:cxn>
                <a:cxn ang="0">
                  <a:pos x="T2" y="T3"/>
                </a:cxn>
                <a:cxn ang="0">
                  <a:pos x="T4" y="T5"/>
                </a:cxn>
                <a:cxn ang="0">
                  <a:pos x="T6" y="T7"/>
                </a:cxn>
                <a:cxn ang="0">
                  <a:pos x="T8" y="T9"/>
                </a:cxn>
                <a:cxn ang="0">
                  <a:pos x="T10" y="T11"/>
                </a:cxn>
              </a:cxnLst>
              <a:rect l="0" t="0" r="r" b="b"/>
              <a:pathLst>
                <a:path w="977" h="1708">
                  <a:moveTo>
                    <a:pt x="0" y="0"/>
                  </a:moveTo>
                  <a:lnTo>
                    <a:pt x="977" y="0"/>
                  </a:lnTo>
                  <a:lnTo>
                    <a:pt x="977" y="1708"/>
                  </a:lnTo>
                  <a:lnTo>
                    <a:pt x="0" y="1708"/>
                  </a:lnTo>
                  <a:lnTo>
                    <a:pt x="0"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0"/>
            <p:cNvSpPr>
              <a:spLocks/>
            </p:cNvSpPr>
            <p:nvPr/>
          </p:nvSpPr>
          <p:spPr bwMode="auto">
            <a:xfrm>
              <a:off x="5448243" y="1605259"/>
              <a:ext cx="1010095" cy="2648271"/>
            </a:xfrm>
            <a:custGeom>
              <a:avLst/>
              <a:gdLst>
                <a:gd name="T0" fmla="*/ 0 w 977"/>
                <a:gd name="T1" fmla="*/ 0 h 1971"/>
                <a:gd name="T2" fmla="*/ 977 w 977"/>
                <a:gd name="T3" fmla="*/ 0 h 1971"/>
                <a:gd name="T4" fmla="*/ 977 w 977"/>
                <a:gd name="T5" fmla="*/ 1971 h 1971"/>
                <a:gd name="T6" fmla="*/ 0 w 977"/>
                <a:gd name="T7" fmla="*/ 1971 h 1971"/>
                <a:gd name="T8" fmla="*/ 0 w 977"/>
                <a:gd name="T9" fmla="*/ 0 h 1971"/>
                <a:gd name="T10" fmla="*/ 0 w 977"/>
                <a:gd name="T11" fmla="*/ 0 h 1971"/>
              </a:gdLst>
              <a:ahLst/>
              <a:cxnLst>
                <a:cxn ang="0">
                  <a:pos x="T0" y="T1"/>
                </a:cxn>
                <a:cxn ang="0">
                  <a:pos x="T2" y="T3"/>
                </a:cxn>
                <a:cxn ang="0">
                  <a:pos x="T4" y="T5"/>
                </a:cxn>
                <a:cxn ang="0">
                  <a:pos x="T6" y="T7"/>
                </a:cxn>
                <a:cxn ang="0">
                  <a:pos x="T8" y="T9"/>
                </a:cxn>
                <a:cxn ang="0">
                  <a:pos x="T10" y="T11"/>
                </a:cxn>
              </a:cxnLst>
              <a:rect l="0" t="0" r="r" b="b"/>
              <a:pathLst>
                <a:path w="977" h="1971">
                  <a:moveTo>
                    <a:pt x="0" y="0"/>
                  </a:moveTo>
                  <a:lnTo>
                    <a:pt x="977" y="0"/>
                  </a:lnTo>
                  <a:lnTo>
                    <a:pt x="977" y="1971"/>
                  </a:lnTo>
                  <a:lnTo>
                    <a:pt x="0" y="1971"/>
                  </a:lnTo>
                  <a:lnTo>
                    <a:pt x="0"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1"/>
            <p:cNvSpPr>
              <a:spLocks/>
            </p:cNvSpPr>
            <p:nvPr/>
          </p:nvSpPr>
          <p:spPr bwMode="auto">
            <a:xfrm>
              <a:off x="6574959" y="2354396"/>
              <a:ext cx="1009061" cy="1899134"/>
            </a:xfrm>
            <a:custGeom>
              <a:avLst/>
              <a:gdLst>
                <a:gd name="T0" fmla="*/ 0 w 976"/>
                <a:gd name="T1" fmla="*/ 0 h 493"/>
                <a:gd name="T2" fmla="*/ 976 w 976"/>
                <a:gd name="T3" fmla="*/ 0 h 493"/>
                <a:gd name="T4" fmla="*/ 976 w 976"/>
                <a:gd name="T5" fmla="*/ 493 h 493"/>
                <a:gd name="T6" fmla="*/ 0 w 976"/>
                <a:gd name="T7" fmla="*/ 493 h 493"/>
                <a:gd name="T8" fmla="*/ 0 w 976"/>
                <a:gd name="T9" fmla="*/ 0 h 493"/>
                <a:gd name="T10" fmla="*/ 0 w 976"/>
                <a:gd name="T11" fmla="*/ 0 h 493"/>
              </a:gdLst>
              <a:ahLst/>
              <a:cxnLst>
                <a:cxn ang="0">
                  <a:pos x="T0" y="T1"/>
                </a:cxn>
                <a:cxn ang="0">
                  <a:pos x="T2" y="T3"/>
                </a:cxn>
                <a:cxn ang="0">
                  <a:pos x="T4" y="T5"/>
                </a:cxn>
                <a:cxn ang="0">
                  <a:pos x="T6" y="T7"/>
                </a:cxn>
                <a:cxn ang="0">
                  <a:pos x="T8" y="T9"/>
                </a:cxn>
                <a:cxn ang="0">
                  <a:pos x="T10" y="T11"/>
                </a:cxn>
              </a:cxnLst>
              <a:rect l="0" t="0" r="r" b="b"/>
              <a:pathLst>
                <a:path w="976" h="493">
                  <a:moveTo>
                    <a:pt x="0" y="0"/>
                  </a:moveTo>
                  <a:lnTo>
                    <a:pt x="976" y="0"/>
                  </a:lnTo>
                  <a:lnTo>
                    <a:pt x="976" y="493"/>
                  </a:lnTo>
                  <a:lnTo>
                    <a:pt x="0" y="493"/>
                  </a:lnTo>
                  <a:lnTo>
                    <a:pt x="0"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
            <p:cNvSpPr>
              <a:spLocks/>
            </p:cNvSpPr>
            <p:nvPr/>
          </p:nvSpPr>
          <p:spPr bwMode="auto">
            <a:xfrm>
              <a:off x="7700643" y="1698536"/>
              <a:ext cx="1010095" cy="2554994"/>
            </a:xfrm>
            <a:custGeom>
              <a:avLst/>
              <a:gdLst>
                <a:gd name="T0" fmla="*/ 0 w 977"/>
                <a:gd name="T1" fmla="*/ 0 h 393"/>
                <a:gd name="T2" fmla="*/ 977 w 977"/>
                <a:gd name="T3" fmla="*/ 0 h 393"/>
                <a:gd name="T4" fmla="*/ 977 w 977"/>
                <a:gd name="T5" fmla="*/ 393 h 393"/>
                <a:gd name="T6" fmla="*/ 0 w 977"/>
                <a:gd name="T7" fmla="*/ 393 h 393"/>
                <a:gd name="T8" fmla="*/ 0 w 977"/>
                <a:gd name="T9" fmla="*/ 0 h 393"/>
                <a:gd name="T10" fmla="*/ 0 w 977"/>
                <a:gd name="T11" fmla="*/ 0 h 393"/>
              </a:gdLst>
              <a:ahLst/>
              <a:cxnLst>
                <a:cxn ang="0">
                  <a:pos x="T0" y="T1"/>
                </a:cxn>
                <a:cxn ang="0">
                  <a:pos x="T2" y="T3"/>
                </a:cxn>
                <a:cxn ang="0">
                  <a:pos x="T4" y="T5"/>
                </a:cxn>
                <a:cxn ang="0">
                  <a:pos x="T6" y="T7"/>
                </a:cxn>
                <a:cxn ang="0">
                  <a:pos x="T8" y="T9"/>
                </a:cxn>
                <a:cxn ang="0">
                  <a:pos x="T10" y="T11"/>
                </a:cxn>
              </a:cxnLst>
              <a:rect l="0" t="0" r="r" b="b"/>
              <a:pathLst>
                <a:path w="977" h="393">
                  <a:moveTo>
                    <a:pt x="0" y="0"/>
                  </a:moveTo>
                  <a:lnTo>
                    <a:pt x="977" y="0"/>
                  </a:lnTo>
                  <a:lnTo>
                    <a:pt x="977" y="393"/>
                  </a:lnTo>
                  <a:lnTo>
                    <a:pt x="0" y="393"/>
                  </a:lnTo>
                  <a:lnTo>
                    <a:pt x="0"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Rectangle 56"/>
            <p:cNvSpPr/>
            <p:nvPr/>
          </p:nvSpPr>
          <p:spPr>
            <a:xfrm>
              <a:off x="702072" y="4270040"/>
              <a:ext cx="1484573" cy="204347"/>
            </a:xfrm>
            <a:prstGeom prst="rect">
              <a:avLst/>
            </a:prstGeom>
          </p:spPr>
          <p:txBody>
            <a:bodyPr wrap="square">
              <a:spAutoFit/>
            </a:bodyPr>
            <a:lstStyle/>
            <a:p>
              <a:pPr algn="ctr"/>
              <a:r>
                <a:rPr lang="en-US" sz="700" b="1">
                  <a:solidFill>
                    <a:schemeClr val="tx1">
                      <a:lumMod val="75000"/>
                      <a:lumOff val="25000"/>
                    </a:schemeClr>
                  </a:solidFill>
                </a:rPr>
                <a:t>Element 01</a:t>
              </a:r>
            </a:p>
          </p:txBody>
        </p:sp>
        <p:sp>
          <p:nvSpPr>
            <p:cNvPr id="58" name="Rectangle 57"/>
            <p:cNvSpPr/>
            <p:nvPr/>
          </p:nvSpPr>
          <p:spPr>
            <a:xfrm>
              <a:off x="1828961" y="4270040"/>
              <a:ext cx="1484573" cy="204347"/>
            </a:xfrm>
            <a:prstGeom prst="rect">
              <a:avLst/>
            </a:prstGeom>
          </p:spPr>
          <p:txBody>
            <a:bodyPr wrap="square">
              <a:spAutoFit/>
            </a:bodyPr>
            <a:lstStyle/>
            <a:p>
              <a:pPr algn="ctr"/>
              <a:r>
                <a:rPr lang="en-US" sz="700" b="1">
                  <a:solidFill>
                    <a:schemeClr val="tx1">
                      <a:lumMod val="75000"/>
                      <a:lumOff val="25000"/>
                    </a:schemeClr>
                  </a:solidFill>
                </a:rPr>
                <a:t>Element 2</a:t>
              </a:r>
            </a:p>
          </p:txBody>
        </p:sp>
        <p:sp>
          <p:nvSpPr>
            <p:cNvPr id="59" name="Rectangle 58"/>
            <p:cNvSpPr/>
            <p:nvPr/>
          </p:nvSpPr>
          <p:spPr>
            <a:xfrm>
              <a:off x="2955850" y="4270040"/>
              <a:ext cx="1484573" cy="204347"/>
            </a:xfrm>
            <a:prstGeom prst="rect">
              <a:avLst/>
            </a:prstGeom>
          </p:spPr>
          <p:txBody>
            <a:bodyPr wrap="square">
              <a:spAutoFit/>
            </a:bodyPr>
            <a:lstStyle/>
            <a:p>
              <a:pPr algn="ctr"/>
              <a:r>
                <a:rPr lang="en-US" sz="700" b="1">
                  <a:solidFill>
                    <a:schemeClr val="tx1">
                      <a:lumMod val="75000"/>
                      <a:lumOff val="25000"/>
                    </a:schemeClr>
                  </a:solidFill>
                </a:rPr>
                <a:t>Element 3</a:t>
              </a:r>
            </a:p>
          </p:txBody>
        </p:sp>
        <p:sp>
          <p:nvSpPr>
            <p:cNvPr id="60" name="Rectangle 59"/>
            <p:cNvSpPr/>
            <p:nvPr/>
          </p:nvSpPr>
          <p:spPr>
            <a:xfrm>
              <a:off x="4082739" y="4270040"/>
              <a:ext cx="1484573" cy="204347"/>
            </a:xfrm>
            <a:prstGeom prst="rect">
              <a:avLst/>
            </a:prstGeom>
          </p:spPr>
          <p:txBody>
            <a:bodyPr wrap="square">
              <a:spAutoFit/>
            </a:bodyPr>
            <a:lstStyle/>
            <a:p>
              <a:pPr algn="ctr"/>
              <a:r>
                <a:rPr lang="en-US" sz="700" b="1">
                  <a:solidFill>
                    <a:schemeClr val="tx1">
                      <a:lumMod val="75000"/>
                      <a:lumOff val="25000"/>
                    </a:schemeClr>
                  </a:solidFill>
                </a:rPr>
                <a:t>Element 4</a:t>
              </a:r>
            </a:p>
          </p:txBody>
        </p:sp>
        <p:sp>
          <p:nvSpPr>
            <p:cNvPr id="61" name="Rectangle 60"/>
            <p:cNvSpPr/>
            <p:nvPr/>
          </p:nvSpPr>
          <p:spPr>
            <a:xfrm>
              <a:off x="5209628" y="4270040"/>
              <a:ext cx="1484573" cy="204347"/>
            </a:xfrm>
            <a:prstGeom prst="rect">
              <a:avLst/>
            </a:prstGeom>
          </p:spPr>
          <p:txBody>
            <a:bodyPr wrap="square">
              <a:spAutoFit/>
            </a:bodyPr>
            <a:lstStyle/>
            <a:p>
              <a:pPr algn="ctr"/>
              <a:r>
                <a:rPr lang="en-US" sz="700" b="1">
                  <a:solidFill>
                    <a:schemeClr val="tx1">
                      <a:lumMod val="75000"/>
                      <a:lumOff val="25000"/>
                    </a:schemeClr>
                  </a:solidFill>
                </a:rPr>
                <a:t>Element 5</a:t>
              </a:r>
            </a:p>
          </p:txBody>
        </p:sp>
        <p:sp>
          <p:nvSpPr>
            <p:cNvPr id="62" name="Rectangle 61"/>
            <p:cNvSpPr/>
            <p:nvPr/>
          </p:nvSpPr>
          <p:spPr>
            <a:xfrm>
              <a:off x="6336517" y="4270040"/>
              <a:ext cx="1484573" cy="204347"/>
            </a:xfrm>
            <a:prstGeom prst="rect">
              <a:avLst/>
            </a:prstGeom>
          </p:spPr>
          <p:txBody>
            <a:bodyPr wrap="square">
              <a:spAutoFit/>
            </a:bodyPr>
            <a:lstStyle/>
            <a:p>
              <a:pPr algn="ctr"/>
              <a:r>
                <a:rPr lang="en-US" sz="700" b="1">
                  <a:solidFill>
                    <a:schemeClr val="tx1">
                      <a:lumMod val="75000"/>
                      <a:lumOff val="25000"/>
                    </a:schemeClr>
                  </a:solidFill>
                </a:rPr>
                <a:t>Element 6</a:t>
              </a:r>
            </a:p>
          </p:txBody>
        </p:sp>
        <p:sp>
          <p:nvSpPr>
            <p:cNvPr id="63" name="Rectangle 62"/>
            <p:cNvSpPr/>
            <p:nvPr/>
          </p:nvSpPr>
          <p:spPr>
            <a:xfrm>
              <a:off x="7581311" y="4270040"/>
              <a:ext cx="1248760" cy="204347"/>
            </a:xfrm>
            <a:prstGeom prst="rect">
              <a:avLst/>
            </a:prstGeom>
          </p:spPr>
          <p:txBody>
            <a:bodyPr wrap="square">
              <a:spAutoFit/>
            </a:bodyPr>
            <a:lstStyle/>
            <a:p>
              <a:pPr algn="ctr"/>
              <a:r>
                <a:rPr lang="en-US" sz="700" b="1">
                  <a:solidFill>
                    <a:schemeClr val="tx1">
                      <a:lumMod val="75000"/>
                      <a:lumOff val="25000"/>
                    </a:schemeClr>
                  </a:solidFill>
                </a:rPr>
                <a:t>Element 7</a:t>
              </a:r>
            </a:p>
          </p:txBody>
        </p:sp>
        <p:sp>
          <p:nvSpPr>
            <p:cNvPr id="64" name="Rectangle 63"/>
            <p:cNvSpPr/>
            <p:nvPr/>
          </p:nvSpPr>
          <p:spPr>
            <a:xfrm>
              <a:off x="880094" y="3501914"/>
              <a:ext cx="1128528" cy="251504"/>
            </a:xfrm>
            <a:prstGeom prst="rect">
              <a:avLst/>
            </a:prstGeom>
          </p:spPr>
          <p:txBody>
            <a:bodyPr wrap="square">
              <a:spAutoFit/>
            </a:bodyPr>
            <a:lstStyle/>
            <a:p>
              <a:pPr algn="ctr"/>
              <a:r>
                <a:rPr lang="en-US" sz="1000" b="1">
                  <a:solidFill>
                    <a:schemeClr val="tx1">
                      <a:lumMod val="75000"/>
                      <a:lumOff val="25000"/>
                    </a:schemeClr>
                  </a:solidFill>
                </a:rPr>
                <a:t>55</a:t>
              </a:r>
            </a:p>
          </p:txBody>
        </p:sp>
        <p:sp>
          <p:nvSpPr>
            <p:cNvPr id="65" name="Rectangle 64"/>
            <p:cNvSpPr/>
            <p:nvPr/>
          </p:nvSpPr>
          <p:spPr>
            <a:xfrm>
              <a:off x="2006982" y="3255693"/>
              <a:ext cx="1128528" cy="251504"/>
            </a:xfrm>
            <a:prstGeom prst="rect">
              <a:avLst/>
            </a:prstGeom>
          </p:spPr>
          <p:txBody>
            <a:bodyPr wrap="square">
              <a:spAutoFit/>
            </a:bodyPr>
            <a:lstStyle/>
            <a:p>
              <a:pPr algn="ctr"/>
              <a:r>
                <a:rPr lang="en-US" sz="1000" b="1">
                  <a:solidFill>
                    <a:schemeClr val="tx1">
                      <a:lumMod val="75000"/>
                      <a:lumOff val="25000"/>
                    </a:schemeClr>
                  </a:solidFill>
                </a:rPr>
                <a:t>85</a:t>
              </a:r>
            </a:p>
          </p:txBody>
        </p:sp>
        <p:sp>
          <p:nvSpPr>
            <p:cNvPr id="66" name="Rectangle 65"/>
            <p:cNvSpPr/>
            <p:nvPr/>
          </p:nvSpPr>
          <p:spPr>
            <a:xfrm>
              <a:off x="3133871" y="2934517"/>
              <a:ext cx="1128528" cy="251504"/>
            </a:xfrm>
            <a:prstGeom prst="rect">
              <a:avLst/>
            </a:prstGeom>
          </p:spPr>
          <p:txBody>
            <a:bodyPr wrap="square">
              <a:spAutoFit/>
            </a:bodyPr>
            <a:lstStyle/>
            <a:p>
              <a:pPr algn="ctr"/>
              <a:r>
                <a:rPr lang="en-US" sz="1000" b="1">
                  <a:solidFill>
                    <a:schemeClr val="tx1">
                      <a:lumMod val="75000"/>
                      <a:lumOff val="25000"/>
                    </a:schemeClr>
                  </a:solidFill>
                </a:rPr>
                <a:t>140</a:t>
              </a:r>
            </a:p>
          </p:txBody>
        </p:sp>
        <p:sp>
          <p:nvSpPr>
            <p:cNvPr id="67" name="Rectangle 66"/>
            <p:cNvSpPr/>
            <p:nvPr/>
          </p:nvSpPr>
          <p:spPr>
            <a:xfrm>
              <a:off x="4260760" y="1673029"/>
              <a:ext cx="1128528" cy="251504"/>
            </a:xfrm>
            <a:prstGeom prst="rect">
              <a:avLst/>
            </a:prstGeom>
          </p:spPr>
          <p:txBody>
            <a:bodyPr wrap="square">
              <a:spAutoFit/>
            </a:bodyPr>
            <a:lstStyle/>
            <a:p>
              <a:pPr algn="ctr"/>
              <a:r>
                <a:rPr lang="en-US" sz="1000" b="1">
                  <a:solidFill>
                    <a:schemeClr val="tx1">
                      <a:lumMod val="75000"/>
                      <a:lumOff val="25000"/>
                    </a:schemeClr>
                  </a:solidFill>
                </a:rPr>
                <a:t>260</a:t>
              </a:r>
            </a:p>
          </p:txBody>
        </p:sp>
        <p:sp>
          <p:nvSpPr>
            <p:cNvPr id="68" name="Rectangle 67"/>
            <p:cNvSpPr/>
            <p:nvPr/>
          </p:nvSpPr>
          <p:spPr>
            <a:xfrm>
              <a:off x="5387649" y="1278301"/>
              <a:ext cx="1128528" cy="251504"/>
            </a:xfrm>
            <a:prstGeom prst="rect">
              <a:avLst/>
            </a:prstGeom>
          </p:spPr>
          <p:txBody>
            <a:bodyPr wrap="square">
              <a:spAutoFit/>
            </a:bodyPr>
            <a:lstStyle/>
            <a:p>
              <a:pPr algn="ctr"/>
              <a:r>
                <a:rPr lang="en-US" sz="1000" b="1">
                  <a:solidFill>
                    <a:schemeClr val="tx1">
                      <a:lumMod val="75000"/>
                      <a:lumOff val="25000"/>
                    </a:schemeClr>
                  </a:solidFill>
                </a:rPr>
                <a:t>300</a:t>
              </a:r>
            </a:p>
          </p:txBody>
        </p:sp>
        <p:sp>
          <p:nvSpPr>
            <p:cNvPr id="69" name="Rectangle 68"/>
            <p:cNvSpPr/>
            <p:nvPr/>
          </p:nvSpPr>
          <p:spPr>
            <a:xfrm>
              <a:off x="6514538" y="2089789"/>
              <a:ext cx="1128528" cy="251504"/>
            </a:xfrm>
            <a:prstGeom prst="rect">
              <a:avLst/>
            </a:prstGeom>
          </p:spPr>
          <p:txBody>
            <a:bodyPr wrap="square">
              <a:spAutoFit/>
            </a:bodyPr>
            <a:lstStyle/>
            <a:p>
              <a:pPr algn="ctr"/>
              <a:r>
                <a:rPr lang="en-US" sz="1000" b="1">
                  <a:solidFill>
                    <a:schemeClr val="tx1">
                      <a:lumMod val="75000"/>
                      <a:lumOff val="25000"/>
                    </a:schemeClr>
                  </a:solidFill>
                </a:rPr>
                <a:t>230</a:t>
              </a:r>
            </a:p>
          </p:txBody>
        </p:sp>
        <p:sp>
          <p:nvSpPr>
            <p:cNvPr id="70" name="Rectangle 69"/>
            <p:cNvSpPr/>
            <p:nvPr/>
          </p:nvSpPr>
          <p:spPr>
            <a:xfrm>
              <a:off x="7641426" y="1380190"/>
              <a:ext cx="1128528" cy="251504"/>
            </a:xfrm>
            <a:prstGeom prst="rect">
              <a:avLst/>
            </a:prstGeom>
          </p:spPr>
          <p:txBody>
            <a:bodyPr wrap="square">
              <a:spAutoFit/>
            </a:bodyPr>
            <a:lstStyle/>
            <a:p>
              <a:pPr algn="ctr"/>
              <a:r>
                <a:rPr lang="en-US" sz="1000" b="1">
                  <a:solidFill>
                    <a:schemeClr val="tx1">
                      <a:lumMod val="75000"/>
                      <a:lumOff val="25000"/>
                    </a:schemeClr>
                  </a:solidFill>
                </a:rPr>
                <a:t>290</a:t>
              </a:r>
            </a:p>
          </p:txBody>
        </p:sp>
      </p:grpSp>
    </p:spTree>
    <p:extLst>
      <p:ext uri="{BB962C8B-B14F-4D97-AF65-F5344CB8AC3E}">
        <p14:creationId xmlns:p14="http://schemas.microsoft.com/office/powerpoint/2010/main" val="181321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POTENTIAL HEADER</a:t>
            </a:r>
          </a:p>
        </p:txBody>
      </p:sp>
      <p:sp>
        <p:nvSpPr>
          <p:cNvPr id="6" name="Rectangle 5"/>
          <p:cNvSpPr/>
          <p:nvPr/>
        </p:nvSpPr>
        <p:spPr>
          <a:xfrm>
            <a:off x="387819" y="3359150"/>
            <a:ext cx="4038598" cy="553998"/>
          </a:xfrm>
          <a:prstGeom prst="rect">
            <a:avLst/>
          </a:prstGeom>
        </p:spPr>
        <p:txBody>
          <a:bodyPr wrap="square" lIns="0" rIns="0" anchor="t">
            <a:spAutoFit/>
          </a:bodyPr>
          <a:lstStyle/>
          <a:p>
            <a:pPr marL="171450" indent="-171450">
              <a:buFont typeface="Arial" panose="020B0604020202020204" pitchFamily="34" charset="0"/>
              <a:buChar char="•"/>
            </a:pPr>
            <a:r>
              <a:rPr lang="en-US" sz="1000" err="1">
                <a:solidFill>
                  <a:schemeClr val="tx1">
                    <a:lumMod val="75000"/>
                    <a:lumOff val="25000"/>
                  </a:schemeClr>
                </a:solidFill>
              </a:rPr>
              <a:t>Verdum</a:t>
            </a:r>
            <a:r>
              <a:rPr lang="en-US" sz="1000">
                <a:solidFill>
                  <a:schemeClr val="tx1">
                    <a:lumMod val="75000"/>
                    <a:lumOff val="25000"/>
                  </a:schemeClr>
                </a:solidFill>
              </a:rPr>
              <a:t> </a:t>
            </a:r>
            <a:r>
              <a:rPr lang="en-US" sz="1000" err="1">
                <a:solidFill>
                  <a:schemeClr val="tx1">
                    <a:lumMod val="75000"/>
                    <a:lumOff val="25000"/>
                  </a:schemeClr>
                </a:solidFill>
              </a:rPr>
              <a:t>ipide</a:t>
            </a:r>
            <a:r>
              <a:rPr lang="en-US" sz="1000">
                <a:solidFill>
                  <a:schemeClr val="tx1">
                    <a:lumMod val="75000"/>
                    <a:lumOff val="25000"/>
                  </a:schemeClr>
                </a:solidFill>
              </a:rPr>
              <a:t> </a:t>
            </a:r>
            <a:r>
              <a:rPr lang="en-US" sz="1000" err="1">
                <a:solidFill>
                  <a:schemeClr val="tx1">
                    <a:lumMod val="75000"/>
                    <a:lumOff val="25000"/>
                  </a:schemeClr>
                </a:solidFill>
              </a:rPr>
              <a:t>endaectem</a:t>
            </a:r>
            <a:r>
              <a:rPr lang="en-US" sz="1000">
                <a:solidFill>
                  <a:schemeClr val="tx1">
                    <a:lumMod val="75000"/>
                    <a:lumOff val="25000"/>
                  </a:schemeClr>
                </a:solidFill>
              </a:rPr>
              <a:t>. </a:t>
            </a:r>
            <a:r>
              <a:rPr lang="en-US" sz="1000" err="1">
                <a:solidFill>
                  <a:schemeClr val="tx1">
                    <a:lumMod val="75000"/>
                    <a:lumOff val="25000"/>
                  </a:schemeClr>
                </a:solidFill>
              </a:rPr>
              <a:t>Itaepelendae</a:t>
            </a:r>
            <a:r>
              <a:rPr lang="en-US" sz="1000">
                <a:solidFill>
                  <a:schemeClr val="tx1">
                    <a:lumMod val="75000"/>
                    <a:lumOff val="25000"/>
                  </a:schemeClr>
                </a:solidFill>
              </a:rPr>
              <a:t> </a:t>
            </a:r>
            <a:r>
              <a:rPr lang="en-US" sz="1000" err="1">
                <a:solidFill>
                  <a:schemeClr val="tx1">
                    <a:lumMod val="75000"/>
                    <a:lumOff val="25000"/>
                  </a:schemeClr>
                </a:solidFill>
              </a:rPr>
              <a:t>eum</a:t>
            </a:r>
            <a:r>
              <a:rPr lang="en-US" sz="1000">
                <a:solidFill>
                  <a:schemeClr val="tx1">
                    <a:lumMod val="75000"/>
                    <a:lumOff val="25000"/>
                  </a:schemeClr>
                </a:solidFill>
              </a:rPr>
              <a:t> que </a:t>
            </a:r>
            <a:r>
              <a:rPr lang="en-US" sz="1000" err="1">
                <a:solidFill>
                  <a:schemeClr val="tx1">
                    <a:lumMod val="75000"/>
                    <a:lumOff val="25000"/>
                  </a:schemeClr>
                </a:solidFill>
              </a:rPr>
              <a:t>porepel</a:t>
            </a:r>
            <a:r>
              <a:rPr lang="en-US" sz="1000">
                <a:solidFill>
                  <a:schemeClr val="tx1">
                    <a:lumMod val="75000"/>
                    <a:lumOff val="25000"/>
                  </a:schemeClr>
                </a:solidFill>
              </a:rPr>
              <a:t> </a:t>
            </a:r>
            <a:r>
              <a:rPr lang="en-US" sz="1000" err="1">
                <a:solidFill>
                  <a:schemeClr val="tx1">
                    <a:lumMod val="75000"/>
                    <a:lumOff val="25000"/>
                  </a:schemeClr>
                </a:solidFill>
              </a:rPr>
              <a:t>iquatur</a:t>
            </a:r>
            <a:r>
              <a:rPr lang="en-US" sz="1000">
                <a:solidFill>
                  <a:schemeClr val="tx1">
                    <a:lumMod val="75000"/>
                    <a:lumOff val="25000"/>
                  </a:schemeClr>
                </a:solidFill>
              </a:rPr>
              <a:t>, cone </a:t>
            </a:r>
            <a:r>
              <a:rPr lang="en-US" sz="1000" err="1">
                <a:solidFill>
                  <a:schemeClr val="tx1">
                    <a:lumMod val="75000"/>
                    <a:lumOff val="25000"/>
                  </a:schemeClr>
                </a:solidFill>
              </a:rPr>
              <a:t>similluptame</a:t>
            </a:r>
            <a:r>
              <a:rPr lang="en-US" sz="1000">
                <a:solidFill>
                  <a:schemeClr val="tx1">
                    <a:lumMod val="75000"/>
                    <a:lumOff val="25000"/>
                  </a:schemeClr>
                </a:solidFill>
              </a:rPr>
              <a:t> </a:t>
            </a:r>
            <a:r>
              <a:rPr lang="en-US" sz="1000" err="1">
                <a:solidFill>
                  <a:schemeClr val="tx1">
                    <a:lumMod val="75000"/>
                    <a:lumOff val="25000"/>
                  </a:schemeClr>
                </a:solidFill>
              </a:rPr>
              <a:t>nosam</a:t>
            </a:r>
            <a:r>
              <a:rPr lang="en-US" sz="1000">
                <a:solidFill>
                  <a:schemeClr val="tx1">
                    <a:lumMod val="75000"/>
                    <a:lumOff val="25000"/>
                  </a:schemeClr>
                </a:solidFill>
              </a:rPr>
              <a:t> </a:t>
            </a:r>
            <a:r>
              <a:rPr lang="en-US" sz="1000" err="1">
                <a:solidFill>
                  <a:schemeClr val="tx1">
                    <a:lumMod val="75000"/>
                    <a:lumOff val="25000"/>
                  </a:schemeClr>
                </a:solidFill>
              </a:rPr>
              <a:t>aspe</a:t>
            </a:r>
            <a:r>
              <a:rPr lang="en-US" sz="1000">
                <a:solidFill>
                  <a:schemeClr val="tx1">
                    <a:lumMod val="75000"/>
                    <a:lumOff val="25000"/>
                  </a:schemeClr>
                </a:solidFill>
              </a:rPr>
              <a:t> </a:t>
            </a:r>
            <a:r>
              <a:rPr lang="en-US" sz="1000" err="1">
                <a:solidFill>
                  <a:schemeClr val="tx1">
                    <a:lumMod val="75000"/>
                    <a:lumOff val="25000"/>
                  </a:schemeClr>
                </a:solidFill>
              </a:rPr>
              <a:t>vendicid</a:t>
            </a:r>
            <a:r>
              <a:rPr lang="en-US" sz="1000">
                <a:solidFill>
                  <a:schemeClr val="tx1">
                    <a:lumMod val="75000"/>
                    <a:lumOff val="25000"/>
                  </a:schemeClr>
                </a:solidFill>
              </a:rPr>
              <a:t> </a:t>
            </a:r>
            <a:r>
              <a:rPr lang="en-US" sz="1000" err="1">
                <a:solidFill>
                  <a:schemeClr val="tx1">
                    <a:lumMod val="75000"/>
                    <a:lumOff val="25000"/>
                  </a:schemeClr>
                </a:solidFill>
              </a:rPr>
              <a:t>unt</a:t>
            </a:r>
            <a:r>
              <a:rPr lang="en-US" sz="1000">
                <a:solidFill>
                  <a:schemeClr val="tx1">
                    <a:lumMod val="75000"/>
                    <a:lumOff val="25000"/>
                  </a:schemeClr>
                </a:solidFill>
              </a:rPr>
              <a:t> mod </a:t>
            </a:r>
            <a:r>
              <a:rPr lang="en-US" sz="1000" err="1">
                <a:solidFill>
                  <a:schemeClr val="tx1">
                    <a:lumMod val="75000"/>
                    <a:lumOff val="25000"/>
                  </a:schemeClr>
                </a:solidFill>
              </a:rPr>
              <a:t>moluptam</a:t>
            </a:r>
            <a:r>
              <a:rPr lang="en-US" sz="1000">
                <a:solidFill>
                  <a:schemeClr val="tx1">
                    <a:lumMod val="75000"/>
                    <a:lumOff val="25000"/>
                  </a:schemeClr>
                </a:solidFill>
              </a:rPr>
              <a:t> et </a:t>
            </a:r>
            <a:r>
              <a:rPr lang="en-US" sz="1000" err="1">
                <a:solidFill>
                  <a:schemeClr val="tx1">
                    <a:lumMod val="75000"/>
                    <a:lumOff val="25000"/>
                  </a:schemeClr>
                </a:solidFill>
              </a:rPr>
              <a:t>volorem</a:t>
            </a:r>
            <a:r>
              <a:rPr lang="en-US" sz="1000">
                <a:solidFill>
                  <a:schemeClr val="tx1">
                    <a:lumMod val="75000"/>
                    <a:lumOff val="25000"/>
                  </a:schemeClr>
                </a:solidFill>
              </a:rPr>
              <a:t> </a:t>
            </a:r>
            <a:r>
              <a:rPr lang="en-US" sz="1000" err="1">
                <a:solidFill>
                  <a:schemeClr val="tx1">
                    <a:lumMod val="75000"/>
                    <a:lumOff val="25000"/>
                  </a:schemeClr>
                </a:solidFill>
              </a:rPr>
              <a:t>sita</a:t>
            </a:r>
            <a:r>
              <a:rPr lang="en-US" sz="1000">
                <a:solidFill>
                  <a:schemeClr val="tx1">
                    <a:lumMod val="75000"/>
                    <a:lumOff val="25000"/>
                  </a:schemeClr>
                </a:solidFill>
              </a:rPr>
              <a:t> </a:t>
            </a:r>
            <a:r>
              <a:rPr lang="en-US" sz="1000" err="1">
                <a:solidFill>
                  <a:schemeClr val="tx1">
                    <a:lumMod val="75000"/>
                    <a:lumOff val="25000"/>
                  </a:schemeClr>
                </a:solidFill>
              </a:rPr>
              <a:t>nes</a:t>
            </a:r>
            <a:r>
              <a:rPr lang="en-US" sz="1000">
                <a:solidFill>
                  <a:schemeClr val="tx1">
                    <a:lumMod val="75000"/>
                    <a:lumOff val="25000"/>
                  </a:schemeClr>
                </a:solidFill>
              </a:rPr>
              <a:t> </a:t>
            </a:r>
            <a:r>
              <a:rPr lang="en-US" sz="1000" err="1">
                <a:solidFill>
                  <a:schemeClr val="tx1">
                    <a:lumMod val="75000"/>
                    <a:lumOff val="25000"/>
                  </a:schemeClr>
                </a:solidFill>
              </a:rPr>
              <a:t>si</a:t>
            </a:r>
            <a:r>
              <a:rPr lang="en-US" sz="1000">
                <a:solidFill>
                  <a:schemeClr val="tx1">
                    <a:lumMod val="75000"/>
                    <a:lumOff val="25000"/>
                  </a:schemeClr>
                </a:solidFill>
              </a:rPr>
              <a:t> </a:t>
            </a:r>
            <a:r>
              <a:rPr lang="en-US" sz="1000" err="1">
                <a:solidFill>
                  <a:schemeClr val="tx1">
                    <a:lumMod val="75000"/>
                    <a:lumOff val="25000"/>
                  </a:schemeClr>
                </a:solidFill>
              </a:rPr>
              <a:t>sitiatus</a:t>
            </a:r>
            <a:r>
              <a:rPr lang="en-US" sz="1000">
                <a:solidFill>
                  <a:schemeClr val="tx1">
                    <a:lumMod val="75000"/>
                    <a:lumOff val="25000"/>
                  </a:schemeClr>
                </a:solidFill>
              </a:rPr>
              <a:t> </a:t>
            </a:r>
            <a:r>
              <a:rPr lang="en-US" sz="1000" err="1">
                <a:solidFill>
                  <a:schemeClr val="tx1">
                    <a:lumMod val="75000"/>
                    <a:lumOff val="25000"/>
                  </a:schemeClr>
                </a:solidFill>
              </a:rPr>
              <a:t>eos</a:t>
            </a:r>
            <a:r>
              <a:rPr lang="en-US" sz="1000">
                <a:solidFill>
                  <a:schemeClr val="tx1">
                    <a:lumMod val="75000"/>
                    <a:lumOff val="25000"/>
                  </a:schemeClr>
                </a:solidFill>
              </a:rPr>
              <a:t> </a:t>
            </a:r>
            <a:r>
              <a:rPr lang="en-US" sz="1000" err="1">
                <a:solidFill>
                  <a:schemeClr val="tx1">
                    <a:lumMod val="75000"/>
                    <a:lumOff val="25000"/>
                  </a:schemeClr>
                </a:solidFill>
              </a:rPr>
              <a:t>inciatem</a:t>
            </a:r>
            <a:r>
              <a:rPr lang="en-US" sz="1000">
                <a:solidFill>
                  <a:schemeClr val="tx1">
                    <a:lumMod val="75000"/>
                    <a:lumOff val="25000"/>
                  </a:schemeClr>
                </a:solidFill>
              </a:rPr>
              <a:t>.</a:t>
            </a:r>
          </a:p>
        </p:txBody>
      </p:sp>
      <p:sp>
        <p:nvSpPr>
          <p:cNvPr id="7" name="Rectangle 6"/>
          <p:cNvSpPr/>
          <p:nvPr/>
        </p:nvSpPr>
        <p:spPr>
          <a:xfrm>
            <a:off x="387819" y="4092280"/>
            <a:ext cx="4038598" cy="415498"/>
          </a:xfrm>
          <a:prstGeom prst="rect">
            <a:avLst/>
          </a:prstGeom>
        </p:spPr>
        <p:txBody>
          <a:bodyPr wrap="square" lIns="0" rIns="0" anchor="t">
            <a:spAutoFit/>
          </a:bodyPr>
          <a:lstStyle/>
          <a:p>
            <a:pPr marL="171450" indent="-171450">
              <a:buFont typeface="Arial" panose="020B0604020202020204" pitchFamily="34" charset="0"/>
              <a:buChar char="•"/>
            </a:pPr>
            <a:r>
              <a:rPr lang="en-US" sz="1000" err="1">
                <a:solidFill>
                  <a:schemeClr val="tx1">
                    <a:lumMod val="75000"/>
                    <a:lumOff val="25000"/>
                  </a:schemeClr>
                </a:solidFill>
              </a:rPr>
              <a:t>Itaepelendae</a:t>
            </a:r>
            <a:r>
              <a:rPr lang="en-US" sz="1000">
                <a:solidFill>
                  <a:schemeClr val="tx1">
                    <a:lumMod val="75000"/>
                    <a:lumOff val="25000"/>
                  </a:schemeClr>
                </a:solidFill>
              </a:rPr>
              <a:t> </a:t>
            </a:r>
            <a:r>
              <a:rPr lang="en-US" sz="1000" err="1">
                <a:solidFill>
                  <a:schemeClr val="tx1">
                    <a:lumMod val="75000"/>
                    <a:lumOff val="25000"/>
                  </a:schemeClr>
                </a:solidFill>
              </a:rPr>
              <a:t>eum</a:t>
            </a:r>
            <a:r>
              <a:rPr lang="en-US" sz="1000">
                <a:solidFill>
                  <a:schemeClr val="tx1">
                    <a:lumMod val="75000"/>
                    <a:lumOff val="25000"/>
                  </a:schemeClr>
                </a:solidFill>
              </a:rPr>
              <a:t> que </a:t>
            </a:r>
            <a:r>
              <a:rPr lang="en-US" sz="1000" err="1">
                <a:solidFill>
                  <a:schemeClr val="tx1">
                    <a:lumMod val="75000"/>
                    <a:lumOff val="25000"/>
                  </a:schemeClr>
                </a:solidFill>
              </a:rPr>
              <a:t>porepel</a:t>
            </a:r>
            <a:r>
              <a:rPr lang="en-US" sz="1000">
                <a:solidFill>
                  <a:schemeClr val="tx1">
                    <a:lumMod val="75000"/>
                    <a:lumOff val="25000"/>
                  </a:schemeClr>
                </a:solidFill>
              </a:rPr>
              <a:t> </a:t>
            </a:r>
            <a:r>
              <a:rPr lang="en-US" sz="1000" err="1">
                <a:solidFill>
                  <a:schemeClr val="tx1">
                    <a:lumMod val="75000"/>
                    <a:lumOff val="25000"/>
                  </a:schemeClr>
                </a:solidFill>
              </a:rPr>
              <a:t>iquatur</a:t>
            </a:r>
            <a:r>
              <a:rPr lang="en-US" sz="1000">
                <a:solidFill>
                  <a:schemeClr val="tx1">
                    <a:lumMod val="75000"/>
                    <a:lumOff val="25000"/>
                  </a:schemeClr>
                </a:solidFill>
              </a:rPr>
              <a:t>, cone </a:t>
            </a:r>
            <a:r>
              <a:rPr lang="en-US" sz="1000" err="1">
                <a:solidFill>
                  <a:schemeClr val="tx1">
                    <a:lumMod val="75000"/>
                    <a:lumOff val="25000"/>
                  </a:schemeClr>
                </a:solidFill>
              </a:rPr>
              <a:t>similluptame</a:t>
            </a:r>
            <a:r>
              <a:rPr lang="en-US" sz="1000">
                <a:solidFill>
                  <a:schemeClr val="tx1">
                    <a:lumMod val="75000"/>
                    <a:lumOff val="25000"/>
                  </a:schemeClr>
                </a:solidFill>
              </a:rPr>
              <a:t> </a:t>
            </a:r>
            <a:r>
              <a:rPr lang="en-US" sz="1000" err="1">
                <a:solidFill>
                  <a:schemeClr val="tx1">
                    <a:lumMod val="75000"/>
                    <a:lumOff val="25000"/>
                  </a:schemeClr>
                </a:solidFill>
              </a:rPr>
              <a:t>nosam</a:t>
            </a:r>
            <a:r>
              <a:rPr lang="en-US" sz="1000">
                <a:solidFill>
                  <a:schemeClr val="tx1">
                    <a:lumMod val="75000"/>
                    <a:lumOff val="25000"/>
                  </a:schemeClr>
                </a:solidFill>
              </a:rPr>
              <a:t> </a:t>
            </a:r>
            <a:r>
              <a:rPr lang="en-US" sz="1000" err="1">
                <a:solidFill>
                  <a:schemeClr val="tx1">
                    <a:lumMod val="75000"/>
                    <a:lumOff val="25000"/>
                  </a:schemeClr>
                </a:solidFill>
              </a:rPr>
              <a:t>aspe</a:t>
            </a:r>
            <a:r>
              <a:rPr lang="en-US" sz="1000">
                <a:solidFill>
                  <a:schemeClr val="tx1">
                    <a:lumMod val="75000"/>
                    <a:lumOff val="25000"/>
                  </a:schemeClr>
                </a:solidFill>
              </a:rPr>
              <a:t> </a:t>
            </a:r>
            <a:r>
              <a:rPr lang="en-US" sz="1000" err="1">
                <a:solidFill>
                  <a:schemeClr val="tx1">
                    <a:lumMod val="75000"/>
                    <a:lumOff val="25000"/>
                  </a:schemeClr>
                </a:solidFill>
              </a:rPr>
              <a:t>vendicid</a:t>
            </a:r>
            <a:r>
              <a:rPr lang="en-US" sz="1000">
                <a:solidFill>
                  <a:schemeClr val="tx1">
                    <a:lumMod val="75000"/>
                    <a:lumOff val="25000"/>
                  </a:schemeClr>
                </a:solidFill>
              </a:rPr>
              <a:t> </a:t>
            </a:r>
            <a:r>
              <a:rPr lang="en-US" sz="1000" err="1">
                <a:solidFill>
                  <a:schemeClr val="tx1">
                    <a:lumMod val="75000"/>
                    <a:lumOff val="25000"/>
                  </a:schemeClr>
                </a:solidFill>
              </a:rPr>
              <a:t>iquatur</a:t>
            </a:r>
            <a:r>
              <a:rPr lang="en-US" sz="1000">
                <a:solidFill>
                  <a:schemeClr val="tx1">
                    <a:lumMod val="75000"/>
                    <a:lumOff val="25000"/>
                  </a:schemeClr>
                </a:solidFill>
              </a:rPr>
              <a:t>.</a:t>
            </a:r>
          </a:p>
        </p:txBody>
      </p:sp>
      <p:sp>
        <p:nvSpPr>
          <p:cNvPr id="8" name="Rectangle 7"/>
          <p:cNvSpPr/>
          <p:nvPr/>
        </p:nvSpPr>
        <p:spPr>
          <a:xfrm>
            <a:off x="4717584" y="3359150"/>
            <a:ext cx="4038598" cy="415498"/>
          </a:xfrm>
          <a:prstGeom prst="rect">
            <a:avLst/>
          </a:prstGeom>
        </p:spPr>
        <p:txBody>
          <a:bodyPr wrap="square" lIns="0" rIns="0" anchor="t">
            <a:spAutoFit/>
          </a:bodyPr>
          <a:lstStyle/>
          <a:p>
            <a:pPr marL="171450" indent="-171450">
              <a:buFont typeface="Arial" panose="020B0604020202020204" pitchFamily="34" charset="0"/>
              <a:buChar char="•"/>
            </a:pPr>
            <a:r>
              <a:rPr lang="en-US" sz="1000" err="1">
                <a:solidFill>
                  <a:schemeClr val="tx1">
                    <a:lumMod val="75000"/>
                    <a:lumOff val="25000"/>
                  </a:schemeClr>
                </a:solidFill>
              </a:rPr>
              <a:t>excest</a:t>
            </a:r>
            <a:r>
              <a:rPr lang="en-US" sz="1000">
                <a:solidFill>
                  <a:schemeClr val="tx1">
                    <a:lumMod val="75000"/>
                    <a:lumOff val="25000"/>
                  </a:schemeClr>
                </a:solidFill>
              </a:rPr>
              <a:t> </a:t>
            </a:r>
            <a:r>
              <a:rPr lang="en-US" sz="1000" err="1">
                <a:solidFill>
                  <a:schemeClr val="tx1">
                    <a:lumMod val="75000"/>
                    <a:lumOff val="25000"/>
                  </a:schemeClr>
                </a:solidFill>
              </a:rPr>
              <a:t>expliqui</a:t>
            </a:r>
            <a:r>
              <a:rPr lang="en-US" sz="1000">
                <a:solidFill>
                  <a:schemeClr val="tx1">
                    <a:lumMod val="75000"/>
                    <a:lumOff val="25000"/>
                  </a:schemeClr>
                </a:solidFill>
              </a:rPr>
              <a:t> </a:t>
            </a:r>
            <a:r>
              <a:rPr lang="en-US" sz="1000" err="1">
                <a:solidFill>
                  <a:schemeClr val="tx1">
                    <a:lumMod val="75000"/>
                    <a:lumOff val="25000"/>
                  </a:schemeClr>
                </a:solidFill>
              </a:rPr>
              <a:t>berios</a:t>
            </a:r>
            <a:r>
              <a:rPr lang="en-US" sz="1000">
                <a:solidFill>
                  <a:schemeClr val="tx1">
                    <a:lumMod val="75000"/>
                    <a:lumOff val="25000"/>
                  </a:schemeClr>
                </a:solidFill>
              </a:rPr>
              <a:t> </a:t>
            </a:r>
            <a:r>
              <a:rPr lang="en-US" sz="1000" err="1">
                <a:solidFill>
                  <a:schemeClr val="tx1">
                    <a:lumMod val="75000"/>
                    <a:lumOff val="25000"/>
                  </a:schemeClr>
                </a:solidFill>
              </a:rPr>
              <a:t>apedic</a:t>
            </a:r>
            <a:r>
              <a:rPr lang="en-US" sz="1000">
                <a:solidFill>
                  <a:schemeClr val="tx1">
                    <a:lumMod val="75000"/>
                    <a:lumOff val="25000"/>
                  </a:schemeClr>
                </a:solidFill>
              </a:rPr>
              <a:t> </a:t>
            </a:r>
            <a:r>
              <a:rPr lang="en-US" sz="1000" err="1">
                <a:solidFill>
                  <a:schemeClr val="tx1">
                    <a:lumMod val="75000"/>
                    <a:lumOff val="25000"/>
                  </a:schemeClr>
                </a:solidFill>
              </a:rPr>
              <a:t>tores</a:t>
            </a:r>
            <a:r>
              <a:rPr lang="en-US" sz="1000">
                <a:solidFill>
                  <a:schemeClr val="tx1">
                    <a:lumMod val="75000"/>
                    <a:lumOff val="25000"/>
                  </a:schemeClr>
                </a:solidFill>
              </a:rPr>
              <a:t> </a:t>
            </a:r>
            <a:r>
              <a:rPr lang="en-US" sz="1000" err="1">
                <a:solidFill>
                  <a:schemeClr val="tx1">
                    <a:lumMod val="75000"/>
                    <a:lumOff val="25000"/>
                  </a:schemeClr>
                </a:solidFill>
              </a:rPr>
              <a:t>experer</a:t>
            </a:r>
            <a:r>
              <a:rPr lang="en-US" sz="1000">
                <a:solidFill>
                  <a:schemeClr val="tx1">
                    <a:lumMod val="75000"/>
                    <a:lumOff val="25000"/>
                  </a:schemeClr>
                </a:solidFill>
              </a:rPr>
              <a:t> </a:t>
            </a:r>
            <a:r>
              <a:rPr lang="en-US" sz="1000" err="1">
                <a:solidFill>
                  <a:schemeClr val="tx1">
                    <a:lumMod val="75000"/>
                    <a:lumOff val="25000"/>
                  </a:schemeClr>
                </a:solidFill>
              </a:rPr>
              <a:t>rovit</a:t>
            </a:r>
            <a:r>
              <a:rPr lang="en-US" sz="1000">
                <a:solidFill>
                  <a:schemeClr val="tx1">
                    <a:lumMod val="75000"/>
                    <a:lumOff val="25000"/>
                  </a:schemeClr>
                </a:solidFill>
              </a:rPr>
              <a:t>, </a:t>
            </a:r>
            <a:r>
              <a:rPr lang="en-US" sz="1000" err="1">
                <a:solidFill>
                  <a:schemeClr val="tx1">
                    <a:lumMod val="75000"/>
                    <a:lumOff val="25000"/>
                  </a:schemeClr>
                </a:solidFill>
              </a:rPr>
              <a:t>temqui</a:t>
            </a:r>
            <a:r>
              <a:rPr lang="en-US" sz="1000">
                <a:solidFill>
                  <a:schemeClr val="tx1">
                    <a:lumMod val="75000"/>
                    <a:lumOff val="25000"/>
                  </a:schemeClr>
                </a:solidFill>
              </a:rPr>
              <a:t> </a:t>
            </a:r>
            <a:r>
              <a:rPr lang="en-US" sz="1000" err="1">
                <a:solidFill>
                  <a:schemeClr val="tx1">
                    <a:lumMod val="75000"/>
                    <a:lumOff val="25000"/>
                  </a:schemeClr>
                </a:solidFill>
              </a:rPr>
              <a:t>ut</a:t>
            </a:r>
            <a:r>
              <a:rPr lang="en-US" sz="1000">
                <a:solidFill>
                  <a:schemeClr val="tx1">
                    <a:lumMod val="75000"/>
                    <a:lumOff val="25000"/>
                  </a:schemeClr>
                </a:solidFill>
              </a:rPr>
              <a:t> </a:t>
            </a:r>
            <a:r>
              <a:rPr lang="en-US" sz="1000" err="1">
                <a:solidFill>
                  <a:schemeClr val="tx1">
                    <a:lumMod val="75000"/>
                    <a:lumOff val="25000"/>
                  </a:schemeClr>
                </a:solidFill>
              </a:rPr>
              <a:t>iumque</a:t>
            </a:r>
            <a:r>
              <a:rPr lang="en-US" sz="1000">
                <a:solidFill>
                  <a:schemeClr val="tx1">
                    <a:lumMod val="75000"/>
                    <a:lumOff val="25000"/>
                  </a:schemeClr>
                </a:solidFill>
              </a:rPr>
              <a:t> </a:t>
            </a:r>
            <a:r>
              <a:rPr lang="en-US" sz="1000" err="1">
                <a:solidFill>
                  <a:schemeClr val="tx1">
                    <a:lumMod val="75000"/>
                    <a:lumOff val="25000"/>
                  </a:schemeClr>
                </a:solidFill>
              </a:rPr>
              <a:t>veliquam</a:t>
            </a:r>
            <a:r>
              <a:rPr lang="en-US" sz="1000">
                <a:solidFill>
                  <a:schemeClr val="tx1">
                    <a:lumMod val="75000"/>
                    <a:lumOff val="25000"/>
                  </a:schemeClr>
                </a:solidFill>
              </a:rPr>
              <a:t> </a:t>
            </a:r>
            <a:r>
              <a:rPr lang="en-US" sz="1000" err="1">
                <a:solidFill>
                  <a:schemeClr val="tx1">
                    <a:lumMod val="75000"/>
                    <a:lumOff val="25000"/>
                  </a:schemeClr>
                </a:solidFill>
              </a:rPr>
              <a:t>ipsus</a:t>
            </a:r>
            <a:r>
              <a:rPr lang="en-US" sz="1000">
                <a:solidFill>
                  <a:schemeClr val="tx1">
                    <a:lumMod val="75000"/>
                    <a:lumOff val="25000"/>
                  </a:schemeClr>
                </a:solidFill>
              </a:rPr>
              <a:t> </a:t>
            </a:r>
            <a:r>
              <a:rPr lang="en-US" sz="1000" err="1">
                <a:solidFill>
                  <a:schemeClr val="tx1">
                    <a:lumMod val="75000"/>
                    <a:lumOff val="25000"/>
                  </a:schemeClr>
                </a:solidFill>
              </a:rPr>
              <a:t>modipsant</a:t>
            </a:r>
            <a:r>
              <a:rPr lang="en-US" sz="1000">
                <a:solidFill>
                  <a:schemeClr val="tx1">
                    <a:lumMod val="75000"/>
                    <a:lumOff val="25000"/>
                  </a:schemeClr>
                </a:solidFill>
              </a:rPr>
              <a:t> </a:t>
            </a:r>
            <a:r>
              <a:rPr lang="en-US" sz="1000" err="1">
                <a:solidFill>
                  <a:schemeClr val="tx1">
                    <a:lumMod val="75000"/>
                    <a:lumOff val="25000"/>
                  </a:schemeClr>
                </a:solidFill>
              </a:rPr>
              <a:t>doloriam</a:t>
            </a:r>
            <a:r>
              <a:rPr lang="en-US" sz="1000">
                <a:solidFill>
                  <a:schemeClr val="tx1">
                    <a:lumMod val="75000"/>
                    <a:lumOff val="25000"/>
                  </a:schemeClr>
                </a:solidFill>
              </a:rPr>
              <a:t>.</a:t>
            </a:r>
          </a:p>
        </p:txBody>
      </p:sp>
      <p:sp>
        <p:nvSpPr>
          <p:cNvPr id="9" name="Rectangle 8"/>
          <p:cNvSpPr/>
          <p:nvPr/>
        </p:nvSpPr>
        <p:spPr>
          <a:xfrm>
            <a:off x="4717584" y="4092280"/>
            <a:ext cx="4038598" cy="415498"/>
          </a:xfrm>
          <a:prstGeom prst="rect">
            <a:avLst/>
          </a:prstGeom>
        </p:spPr>
        <p:txBody>
          <a:bodyPr wrap="square" lIns="0" rIns="0" anchor="t">
            <a:spAutoFit/>
          </a:bodyPr>
          <a:lstStyle/>
          <a:p>
            <a:pPr marL="171450" indent="-171450">
              <a:buFont typeface="Arial" panose="020B0604020202020204" pitchFamily="34" charset="0"/>
              <a:buChar char="•"/>
            </a:pPr>
            <a:r>
              <a:rPr lang="en-US" sz="1000" err="1">
                <a:solidFill>
                  <a:schemeClr val="tx1">
                    <a:lumMod val="75000"/>
                    <a:lumOff val="25000"/>
                  </a:schemeClr>
                </a:solidFill>
              </a:rPr>
              <a:t>Corrores</a:t>
            </a:r>
            <a:r>
              <a:rPr lang="en-US" sz="1000">
                <a:solidFill>
                  <a:schemeClr val="tx1">
                    <a:lumMod val="75000"/>
                    <a:lumOff val="25000"/>
                  </a:schemeClr>
                </a:solidFill>
              </a:rPr>
              <a:t> a </a:t>
            </a:r>
            <a:r>
              <a:rPr lang="en-US" sz="1000" err="1">
                <a:solidFill>
                  <a:schemeClr val="tx1">
                    <a:lumMod val="75000"/>
                    <a:lumOff val="25000"/>
                  </a:schemeClr>
                </a:solidFill>
              </a:rPr>
              <a:t>aceatem</a:t>
            </a:r>
            <a:r>
              <a:rPr lang="en-US" sz="1000">
                <a:solidFill>
                  <a:schemeClr val="tx1">
                    <a:lumMod val="75000"/>
                    <a:lumOff val="25000"/>
                  </a:schemeClr>
                </a:solidFill>
              </a:rPr>
              <a:t> </a:t>
            </a:r>
            <a:r>
              <a:rPr lang="en-US" sz="1000" err="1">
                <a:solidFill>
                  <a:schemeClr val="tx1">
                    <a:lumMod val="75000"/>
                    <a:lumOff val="25000"/>
                  </a:schemeClr>
                </a:solidFill>
              </a:rPr>
              <a:t>idicilisqui</a:t>
            </a:r>
            <a:r>
              <a:rPr lang="en-US" sz="1000">
                <a:solidFill>
                  <a:schemeClr val="tx1">
                    <a:lumMod val="75000"/>
                    <a:lumOff val="25000"/>
                  </a:schemeClr>
                </a:solidFill>
              </a:rPr>
              <a:t> omni re </a:t>
            </a:r>
            <a:r>
              <a:rPr lang="en-US" sz="1000" err="1">
                <a:solidFill>
                  <a:schemeClr val="tx1">
                    <a:lumMod val="75000"/>
                    <a:lumOff val="25000"/>
                  </a:schemeClr>
                </a:solidFill>
              </a:rPr>
              <a:t>excest</a:t>
            </a:r>
            <a:r>
              <a:rPr lang="en-US" sz="1000">
                <a:solidFill>
                  <a:schemeClr val="tx1">
                    <a:lumMod val="75000"/>
                    <a:lumOff val="25000"/>
                  </a:schemeClr>
                </a:solidFill>
              </a:rPr>
              <a:t> </a:t>
            </a:r>
            <a:r>
              <a:rPr lang="en-US" sz="1000" err="1">
                <a:solidFill>
                  <a:schemeClr val="tx1">
                    <a:lumMod val="75000"/>
                    <a:lumOff val="25000"/>
                  </a:schemeClr>
                </a:solidFill>
              </a:rPr>
              <a:t>expliqui</a:t>
            </a:r>
            <a:r>
              <a:rPr lang="en-US" sz="1000">
                <a:solidFill>
                  <a:schemeClr val="tx1">
                    <a:lumMod val="75000"/>
                    <a:lumOff val="25000"/>
                  </a:schemeClr>
                </a:solidFill>
              </a:rPr>
              <a:t> </a:t>
            </a:r>
            <a:r>
              <a:rPr lang="en-US" sz="1000" err="1">
                <a:solidFill>
                  <a:schemeClr val="tx1">
                    <a:lumMod val="75000"/>
                    <a:lumOff val="25000"/>
                  </a:schemeClr>
                </a:solidFill>
              </a:rPr>
              <a:t>berios</a:t>
            </a:r>
            <a:r>
              <a:rPr lang="en-US" sz="1000">
                <a:solidFill>
                  <a:schemeClr val="tx1">
                    <a:lumMod val="75000"/>
                    <a:lumOff val="25000"/>
                  </a:schemeClr>
                </a:solidFill>
              </a:rPr>
              <a:t> </a:t>
            </a:r>
            <a:r>
              <a:rPr lang="en-US" sz="1000" err="1">
                <a:solidFill>
                  <a:schemeClr val="tx1">
                    <a:lumMod val="75000"/>
                    <a:lumOff val="25000"/>
                  </a:schemeClr>
                </a:solidFill>
              </a:rPr>
              <a:t>apedic</a:t>
            </a:r>
            <a:r>
              <a:rPr lang="en-US" sz="1000">
                <a:solidFill>
                  <a:schemeClr val="tx1">
                    <a:lumMod val="75000"/>
                    <a:lumOff val="25000"/>
                  </a:schemeClr>
                </a:solidFill>
              </a:rPr>
              <a:t> </a:t>
            </a:r>
            <a:r>
              <a:rPr lang="en-US" sz="1000" err="1">
                <a:solidFill>
                  <a:schemeClr val="tx1">
                    <a:lumMod val="75000"/>
                    <a:lumOff val="25000"/>
                  </a:schemeClr>
                </a:solidFill>
              </a:rPr>
              <a:t>tores</a:t>
            </a:r>
            <a:r>
              <a:rPr lang="en-US" sz="1000">
                <a:solidFill>
                  <a:schemeClr val="tx1">
                    <a:lumMod val="75000"/>
                    <a:lumOff val="25000"/>
                  </a:schemeClr>
                </a:solidFill>
              </a:rPr>
              <a:t> </a:t>
            </a:r>
            <a:r>
              <a:rPr lang="en-US" sz="1000" err="1">
                <a:solidFill>
                  <a:schemeClr val="tx1">
                    <a:lumMod val="75000"/>
                    <a:lumOff val="25000"/>
                  </a:schemeClr>
                </a:solidFill>
              </a:rPr>
              <a:t>experer</a:t>
            </a:r>
            <a:r>
              <a:rPr lang="en-US" sz="1000">
                <a:solidFill>
                  <a:schemeClr val="tx1">
                    <a:lumMod val="75000"/>
                    <a:lumOff val="25000"/>
                  </a:schemeClr>
                </a:solidFill>
              </a:rPr>
              <a:t> </a:t>
            </a:r>
            <a:r>
              <a:rPr lang="en-US" sz="1000" err="1">
                <a:solidFill>
                  <a:schemeClr val="tx1">
                    <a:lumMod val="75000"/>
                    <a:lumOff val="25000"/>
                  </a:schemeClr>
                </a:solidFill>
              </a:rPr>
              <a:t>rovit</a:t>
            </a:r>
            <a:r>
              <a:rPr lang="en-US" sz="1000">
                <a:solidFill>
                  <a:schemeClr val="tx1">
                    <a:lumMod val="75000"/>
                    <a:lumOff val="25000"/>
                  </a:schemeClr>
                </a:solidFill>
              </a:rPr>
              <a:t>, </a:t>
            </a:r>
            <a:r>
              <a:rPr lang="en-US" sz="1000" err="1">
                <a:solidFill>
                  <a:schemeClr val="tx1">
                    <a:lumMod val="75000"/>
                    <a:lumOff val="25000"/>
                  </a:schemeClr>
                </a:solidFill>
              </a:rPr>
              <a:t>temqui</a:t>
            </a:r>
            <a:r>
              <a:rPr lang="en-US" sz="1000">
                <a:solidFill>
                  <a:schemeClr val="tx1">
                    <a:lumMod val="75000"/>
                    <a:lumOff val="25000"/>
                  </a:schemeClr>
                </a:solidFill>
              </a:rPr>
              <a:t> </a:t>
            </a:r>
            <a:r>
              <a:rPr lang="en-US" sz="1000" err="1">
                <a:solidFill>
                  <a:schemeClr val="tx1">
                    <a:lumMod val="75000"/>
                    <a:lumOff val="25000"/>
                  </a:schemeClr>
                </a:solidFill>
              </a:rPr>
              <a:t>ut</a:t>
            </a:r>
            <a:r>
              <a:rPr lang="en-US" sz="1000">
                <a:solidFill>
                  <a:schemeClr val="tx1">
                    <a:lumMod val="75000"/>
                    <a:lumOff val="25000"/>
                  </a:schemeClr>
                </a:solidFill>
              </a:rPr>
              <a:t> </a:t>
            </a:r>
            <a:r>
              <a:rPr lang="en-US" sz="1000" err="1">
                <a:solidFill>
                  <a:schemeClr val="tx1">
                    <a:lumMod val="75000"/>
                    <a:lumOff val="25000"/>
                  </a:schemeClr>
                </a:solidFill>
              </a:rPr>
              <a:t>iumque</a:t>
            </a:r>
            <a:r>
              <a:rPr lang="en-US" sz="1000">
                <a:solidFill>
                  <a:schemeClr val="tx1">
                    <a:lumMod val="75000"/>
                    <a:lumOff val="25000"/>
                  </a:schemeClr>
                </a:solidFill>
              </a:rPr>
              <a:t> </a:t>
            </a:r>
            <a:r>
              <a:rPr lang="en-US" sz="1000" err="1">
                <a:solidFill>
                  <a:schemeClr val="tx1">
                    <a:lumMod val="75000"/>
                    <a:lumOff val="25000"/>
                  </a:schemeClr>
                </a:solidFill>
              </a:rPr>
              <a:t>veliquam</a:t>
            </a:r>
            <a:r>
              <a:rPr lang="en-US" sz="1000">
                <a:solidFill>
                  <a:schemeClr val="tx1">
                    <a:lumMod val="75000"/>
                    <a:lumOff val="25000"/>
                  </a:schemeClr>
                </a:solidFill>
              </a:rPr>
              <a:t> </a:t>
            </a:r>
            <a:r>
              <a:rPr lang="en-US" sz="1000" err="1">
                <a:solidFill>
                  <a:schemeClr val="tx1">
                    <a:lumMod val="75000"/>
                    <a:lumOff val="25000"/>
                  </a:schemeClr>
                </a:solidFill>
              </a:rPr>
              <a:t>ipsus</a:t>
            </a:r>
            <a:r>
              <a:rPr lang="en-US" sz="1000">
                <a:solidFill>
                  <a:schemeClr val="tx1">
                    <a:lumMod val="75000"/>
                    <a:lumOff val="25000"/>
                  </a:schemeClr>
                </a:solidFill>
              </a:rPr>
              <a:t>.</a:t>
            </a:r>
          </a:p>
        </p:txBody>
      </p:sp>
      <p:sp>
        <p:nvSpPr>
          <p:cNvPr id="11" name="Oval 10"/>
          <p:cNvSpPr/>
          <p:nvPr/>
        </p:nvSpPr>
        <p:spPr bwMode="auto">
          <a:xfrm>
            <a:off x="387819" y="1410440"/>
            <a:ext cx="1769580" cy="1769578"/>
          </a:xfrm>
          <a:prstGeom prst="ellipse">
            <a:avLst/>
          </a:prstGeom>
          <a:solidFill>
            <a:schemeClr val="accent1"/>
          </a:solidFill>
          <a:ln w="9525">
            <a:noFill/>
            <a:round/>
            <a:headEnd/>
            <a:tailEnd/>
          </a:ln>
        </p:spPr>
        <p:txBody>
          <a:bodyPr vert="horz" wrap="square" lIns="0" tIns="0" rIns="0" bIns="0" numCol="1" rtlCol="0" anchor="ctr" anchorCtr="0" compatLnSpc="1">
            <a:prstTxWarp prst="textNoShape">
              <a:avLst/>
            </a:prstTxWarp>
          </a:bodyPr>
          <a:lstStyle/>
          <a:p>
            <a:pPr algn="ctr"/>
            <a:r>
              <a:rPr lang="en-US" sz="3200" b="1">
                <a:solidFill>
                  <a:schemeClr val="bg1"/>
                </a:solidFill>
              </a:rPr>
              <a:t>9,1</a:t>
            </a:r>
            <a:r>
              <a:rPr lang="en-US" sz="1400" b="1">
                <a:solidFill>
                  <a:schemeClr val="bg1"/>
                </a:solidFill>
              </a:rPr>
              <a:t>MM</a:t>
            </a:r>
          </a:p>
        </p:txBody>
      </p:sp>
      <p:sp>
        <p:nvSpPr>
          <p:cNvPr id="12" name="Oval 11"/>
          <p:cNvSpPr/>
          <p:nvPr/>
        </p:nvSpPr>
        <p:spPr bwMode="auto">
          <a:xfrm>
            <a:off x="2587413" y="1410440"/>
            <a:ext cx="1769580" cy="1769578"/>
          </a:xfrm>
          <a:prstGeom prst="ellipse">
            <a:avLst/>
          </a:prstGeom>
          <a:solidFill>
            <a:schemeClr val="accent2"/>
          </a:solidFill>
          <a:ln w="9525">
            <a:noFill/>
            <a:round/>
            <a:headEnd/>
            <a:tailEnd/>
          </a:ln>
        </p:spPr>
        <p:txBody>
          <a:bodyPr vert="horz" wrap="square" lIns="0" tIns="0" rIns="0" bIns="0" numCol="1" rtlCol="0" anchor="ctr" anchorCtr="0" compatLnSpc="1">
            <a:prstTxWarp prst="textNoShape">
              <a:avLst/>
            </a:prstTxWarp>
          </a:bodyPr>
          <a:lstStyle/>
          <a:p>
            <a:pPr algn="ctr"/>
            <a:r>
              <a:rPr lang="en-US" sz="3200" b="1">
                <a:solidFill>
                  <a:schemeClr val="bg1"/>
                </a:solidFill>
              </a:rPr>
              <a:t>7,3</a:t>
            </a:r>
            <a:r>
              <a:rPr lang="en-US" sz="1400" b="1">
                <a:solidFill>
                  <a:schemeClr val="bg1"/>
                </a:solidFill>
              </a:rPr>
              <a:t>MM</a:t>
            </a:r>
          </a:p>
        </p:txBody>
      </p:sp>
      <p:sp>
        <p:nvSpPr>
          <p:cNvPr id="13" name="Oval 12"/>
          <p:cNvSpPr/>
          <p:nvPr/>
        </p:nvSpPr>
        <p:spPr bwMode="auto">
          <a:xfrm>
            <a:off x="4787007" y="1410440"/>
            <a:ext cx="1769580" cy="1769578"/>
          </a:xfrm>
          <a:prstGeom prst="ellipse">
            <a:avLst/>
          </a:prstGeom>
          <a:solidFill>
            <a:schemeClr val="accent3"/>
          </a:solidFill>
          <a:ln w="9525">
            <a:noFill/>
            <a:round/>
            <a:headEnd/>
            <a:tailEnd/>
          </a:ln>
        </p:spPr>
        <p:txBody>
          <a:bodyPr vert="horz" wrap="square" lIns="0" tIns="0" rIns="0" bIns="0" numCol="1" rtlCol="0" anchor="ctr" anchorCtr="0" compatLnSpc="1">
            <a:prstTxWarp prst="textNoShape">
              <a:avLst/>
            </a:prstTxWarp>
          </a:bodyPr>
          <a:lstStyle/>
          <a:p>
            <a:pPr algn="ctr"/>
            <a:r>
              <a:rPr lang="en-US" sz="3200" b="1">
                <a:solidFill>
                  <a:schemeClr val="bg1"/>
                </a:solidFill>
              </a:rPr>
              <a:t>5,9</a:t>
            </a:r>
            <a:r>
              <a:rPr lang="en-US" sz="1400" b="1">
                <a:solidFill>
                  <a:schemeClr val="bg1"/>
                </a:solidFill>
              </a:rPr>
              <a:t>MM</a:t>
            </a:r>
          </a:p>
        </p:txBody>
      </p:sp>
      <p:sp>
        <p:nvSpPr>
          <p:cNvPr id="14" name="Oval 13"/>
          <p:cNvSpPr/>
          <p:nvPr/>
        </p:nvSpPr>
        <p:spPr bwMode="auto">
          <a:xfrm>
            <a:off x="6986602" y="1410440"/>
            <a:ext cx="1769580" cy="1769578"/>
          </a:xfrm>
          <a:prstGeom prst="ellipse">
            <a:avLst/>
          </a:prstGeom>
          <a:solidFill>
            <a:schemeClr val="accent4"/>
          </a:solidFill>
          <a:ln w="9525">
            <a:noFill/>
            <a:round/>
            <a:headEnd/>
            <a:tailEnd/>
          </a:ln>
        </p:spPr>
        <p:txBody>
          <a:bodyPr vert="horz" wrap="square" lIns="0" tIns="0" rIns="0" bIns="0" numCol="1" rtlCol="0" anchor="ctr" anchorCtr="0" compatLnSpc="1">
            <a:prstTxWarp prst="textNoShape">
              <a:avLst/>
            </a:prstTxWarp>
          </a:bodyPr>
          <a:lstStyle/>
          <a:p>
            <a:pPr algn="ctr"/>
            <a:r>
              <a:rPr lang="en-US" sz="3200" b="1">
                <a:solidFill>
                  <a:schemeClr val="bg1"/>
                </a:solidFill>
              </a:rPr>
              <a:t>1,8</a:t>
            </a:r>
            <a:r>
              <a:rPr lang="en-US" sz="1400" b="1">
                <a:solidFill>
                  <a:schemeClr val="bg1"/>
                </a:solidFill>
              </a:rPr>
              <a:t>MM</a:t>
            </a:r>
          </a:p>
        </p:txBody>
      </p:sp>
      <p:sp>
        <p:nvSpPr>
          <p:cNvPr id="15" name="3">
            <a:extLst>
              <a:ext uri="{FF2B5EF4-FFF2-40B4-BE49-F238E27FC236}">
                <a16:creationId xmlns:a16="http://schemas.microsoft.com/office/drawing/2014/main" id="{D7AC1464-9E86-44A2-ABB9-20E60AEF7C6C}"/>
              </a:ext>
            </a:extLst>
          </p:cNvPr>
          <p:cNvSpPr txBox="1"/>
          <p:nvPr/>
        </p:nvSpPr>
        <p:spPr>
          <a:xfrm>
            <a:off x="514019" y="1117084"/>
            <a:ext cx="1517181" cy="184666"/>
          </a:xfrm>
          <a:prstGeom prst="rect">
            <a:avLst/>
          </a:prstGeom>
          <a:noFill/>
        </p:spPr>
        <p:txBody>
          <a:bodyPr wrap="square" lIns="0" tIns="0" rIns="0" bIns="0" rtlCol="0" anchor="ctr">
            <a:spAutoFit/>
          </a:bodyPr>
          <a:lstStyle/>
          <a:p>
            <a:pPr algn="ctr"/>
            <a:r>
              <a:rPr lang="en-US" sz="1200" b="1">
                <a:solidFill>
                  <a:schemeClr val="tx1">
                    <a:lumMod val="75000"/>
                    <a:lumOff val="25000"/>
                  </a:schemeClr>
                </a:solidFill>
              </a:rPr>
              <a:t>Capacity</a:t>
            </a:r>
          </a:p>
        </p:txBody>
      </p:sp>
      <p:sp>
        <p:nvSpPr>
          <p:cNvPr id="16" name="3">
            <a:extLst>
              <a:ext uri="{FF2B5EF4-FFF2-40B4-BE49-F238E27FC236}">
                <a16:creationId xmlns:a16="http://schemas.microsoft.com/office/drawing/2014/main" id="{D7AC1464-9E86-44A2-ABB9-20E60AEF7C6C}"/>
              </a:ext>
            </a:extLst>
          </p:cNvPr>
          <p:cNvSpPr txBox="1"/>
          <p:nvPr/>
        </p:nvSpPr>
        <p:spPr>
          <a:xfrm>
            <a:off x="2713612" y="1117084"/>
            <a:ext cx="1517181" cy="184666"/>
          </a:xfrm>
          <a:prstGeom prst="rect">
            <a:avLst/>
          </a:prstGeom>
          <a:noFill/>
        </p:spPr>
        <p:txBody>
          <a:bodyPr wrap="square" lIns="0" tIns="0" rIns="0" bIns="0" rtlCol="0" anchor="ctr">
            <a:spAutoFit/>
          </a:bodyPr>
          <a:lstStyle/>
          <a:p>
            <a:pPr algn="ctr"/>
            <a:r>
              <a:rPr lang="en-US" sz="1200" b="1">
                <a:solidFill>
                  <a:schemeClr val="tx1">
                    <a:lumMod val="75000"/>
                    <a:lumOff val="25000"/>
                  </a:schemeClr>
                </a:solidFill>
              </a:rPr>
              <a:t>Potential </a:t>
            </a:r>
          </a:p>
        </p:txBody>
      </p:sp>
      <p:sp>
        <p:nvSpPr>
          <p:cNvPr id="17" name="3">
            <a:extLst>
              <a:ext uri="{FF2B5EF4-FFF2-40B4-BE49-F238E27FC236}">
                <a16:creationId xmlns:a16="http://schemas.microsoft.com/office/drawing/2014/main" id="{D7AC1464-9E86-44A2-ABB9-20E60AEF7C6C}"/>
              </a:ext>
            </a:extLst>
          </p:cNvPr>
          <p:cNvSpPr txBox="1"/>
          <p:nvPr/>
        </p:nvSpPr>
        <p:spPr>
          <a:xfrm>
            <a:off x="4913206" y="1117084"/>
            <a:ext cx="1517181" cy="184666"/>
          </a:xfrm>
          <a:prstGeom prst="rect">
            <a:avLst/>
          </a:prstGeom>
          <a:noFill/>
        </p:spPr>
        <p:txBody>
          <a:bodyPr wrap="square" lIns="0" tIns="0" rIns="0" bIns="0" rtlCol="0" anchor="ctr">
            <a:spAutoFit/>
          </a:bodyPr>
          <a:lstStyle/>
          <a:p>
            <a:pPr algn="ctr"/>
            <a:r>
              <a:rPr lang="en-US" sz="1200" b="1">
                <a:solidFill>
                  <a:schemeClr val="tx1">
                    <a:lumMod val="75000"/>
                    <a:lumOff val="25000"/>
                  </a:schemeClr>
                </a:solidFill>
              </a:rPr>
              <a:t>Volume </a:t>
            </a:r>
          </a:p>
        </p:txBody>
      </p:sp>
      <p:sp>
        <p:nvSpPr>
          <p:cNvPr id="18" name="3">
            <a:extLst>
              <a:ext uri="{FF2B5EF4-FFF2-40B4-BE49-F238E27FC236}">
                <a16:creationId xmlns:a16="http://schemas.microsoft.com/office/drawing/2014/main" id="{D7AC1464-9E86-44A2-ABB9-20E60AEF7C6C}"/>
              </a:ext>
            </a:extLst>
          </p:cNvPr>
          <p:cNvSpPr txBox="1"/>
          <p:nvPr/>
        </p:nvSpPr>
        <p:spPr>
          <a:xfrm>
            <a:off x="7112800" y="1117084"/>
            <a:ext cx="1517181" cy="184666"/>
          </a:xfrm>
          <a:prstGeom prst="rect">
            <a:avLst/>
          </a:prstGeom>
          <a:noFill/>
        </p:spPr>
        <p:txBody>
          <a:bodyPr wrap="square" lIns="0" tIns="0" rIns="0" bIns="0" rtlCol="0" anchor="ctr">
            <a:spAutoFit/>
          </a:bodyPr>
          <a:lstStyle/>
          <a:p>
            <a:pPr algn="ctr"/>
            <a:r>
              <a:rPr lang="en-US" sz="1200" b="1">
                <a:solidFill>
                  <a:schemeClr val="tx1">
                    <a:lumMod val="75000"/>
                    <a:lumOff val="25000"/>
                  </a:schemeClr>
                </a:solidFill>
              </a:rPr>
              <a:t>Market</a:t>
            </a:r>
          </a:p>
        </p:txBody>
      </p:sp>
    </p:spTree>
    <p:extLst>
      <p:ext uri="{BB962C8B-B14F-4D97-AF65-F5344CB8AC3E}">
        <p14:creationId xmlns:p14="http://schemas.microsoft.com/office/powerpoint/2010/main" val="199470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POTENTIAL HEADER </a:t>
            </a:r>
          </a:p>
        </p:txBody>
      </p:sp>
      <p:grpSp>
        <p:nvGrpSpPr>
          <p:cNvPr id="36" name="Group 35"/>
          <p:cNvGrpSpPr/>
          <p:nvPr/>
        </p:nvGrpSpPr>
        <p:grpSpPr>
          <a:xfrm>
            <a:off x="391677" y="1169670"/>
            <a:ext cx="5250982" cy="3299460"/>
            <a:chOff x="3505200" y="1169670"/>
            <a:chExt cx="5250982" cy="3299460"/>
          </a:xfrm>
        </p:grpSpPr>
        <p:sp>
          <p:nvSpPr>
            <p:cNvPr id="5" name="Rounded Rectangle 4"/>
            <p:cNvSpPr/>
            <p:nvPr/>
          </p:nvSpPr>
          <p:spPr bwMode="auto">
            <a:xfrm>
              <a:off x="5456722" y="1169670"/>
              <a:ext cx="3299460" cy="3299460"/>
            </a:xfrm>
            <a:prstGeom prst="roundRect">
              <a:avLst/>
            </a:prstGeom>
            <a:solidFill>
              <a:schemeClr val="accent1"/>
            </a:solidFill>
            <a:ln w="76200">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Rounded Rectangle 5"/>
            <p:cNvSpPr/>
            <p:nvPr/>
          </p:nvSpPr>
          <p:spPr bwMode="auto">
            <a:xfrm>
              <a:off x="5741300" y="1738827"/>
              <a:ext cx="2730303" cy="2730303"/>
            </a:xfrm>
            <a:prstGeom prst="roundRect">
              <a:avLst/>
            </a:prstGeom>
            <a:solidFill>
              <a:schemeClr val="accent2"/>
            </a:solidFill>
            <a:ln w="76200">
              <a:noFill/>
              <a:round/>
              <a:headEnd/>
              <a:tailEn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ed Rectangle 6"/>
            <p:cNvSpPr/>
            <p:nvPr/>
          </p:nvSpPr>
          <p:spPr bwMode="auto">
            <a:xfrm>
              <a:off x="6157684" y="2571594"/>
              <a:ext cx="1897538" cy="1897536"/>
            </a:xfrm>
            <a:prstGeom prst="roundRect">
              <a:avLst/>
            </a:prstGeom>
            <a:solidFill>
              <a:schemeClr val="accent3"/>
            </a:solidFill>
            <a:ln w="76200">
              <a:noFill/>
              <a:round/>
              <a:headEnd/>
              <a:tailEn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8" name="Rounded Rectangle 7"/>
            <p:cNvSpPr/>
            <p:nvPr/>
          </p:nvSpPr>
          <p:spPr bwMode="auto">
            <a:xfrm>
              <a:off x="6486428" y="3229083"/>
              <a:ext cx="1240047" cy="1240047"/>
            </a:xfrm>
            <a:prstGeom prst="roundRect">
              <a:avLst/>
            </a:prstGeom>
            <a:solidFill>
              <a:schemeClr val="accent4"/>
            </a:solidFill>
            <a:ln w="76200">
              <a:noFill/>
              <a:round/>
              <a:headEnd/>
              <a:tailEn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4" name="3">
              <a:extLst>
                <a:ext uri="{FF2B5EF4-FFF2-40B4-BE49-F238E27FC236}">
                  <a16:creationId xmlns:a16="http://schemas.microsoft.com/office/drawing/2014/main" id="{D7AC1464-9E86-44A2-ABB9-20E60AEF7C6C}"/>
                </a:ext>
              </a:extLst>
            </p:cNvPr>
            <p:cNvSpPr txBox="1"/>
            <p:nvPr/>
          </p:nvSpPr>
          <p:spPr>
            <a:xfrm>
              <a:off x="3505200" y="1328886"/>
              <a:ext cx="1335221" cy="184666"/>
            </a:xfrm>
            <a:prstGeom prst="rect">
              <a:avLst/>
            </a:prstGeom>
            <a:noFill/>
          </p:spPr>
          <p:txBody>
            <a:bodyPr wrap="square" lIns="0" tIns="0" rIns="0" bIns="0" rtlCol="0" anchor="ctr">
              <a:spAutoFit/>
            </a:bodyPr>
            <a:lstStyle/>
            <a:p>
              <a:r>
                <a:rPr lang="en-US" sz="1200" b="1">
                  <a:solidFill>
                    <a:schemeClr val="tx1">
                      <a:lumMod val="75000"/>
                      <a:lumOff val="25000"/>
                    </a:schemeClr>
                  </a:solidFill>
                </a:rPr>
                <a:t>Element Header</a:t>
              </a:r>
            </a:p>
          </p:txBody>
        </p:sp>
        <p:sp>
          <p:nvSpPr>
            <p:cNvPr id="15" name="3">
              <a:extLst>
                <a:ext uri="{FF2B5EF4-FFF2-40B4-BE49-F238E27FC236}">
                  <a16:creationId xmlns:a16="http://schemas.microsoft.com/office/drawing/2014/main" id="{D7AC1464-9E86-44A2-ABB9-20E60AEF7C6C}"/>
                </a:ext>
              </a:extLst>
            </p:cNvPr>
            <p:cNvSpPr txBox="1"/>
            <p:nvPr/>
          </p:nvSpPr>
          <p:spPr>
            <a:xfrm>
              <a:off x="3505200" y="2028600"/>
              <a:ext cx="1335221" cy="184666"/>
            </a:xfrm>
            <a:prstGeom prst="rect">
              <a:avLst/>
            </a:prstGeom>
            <a:noFill/>
          </p:spPr>
          <p:txBody>
            <a:bodyPr wrap="square" lIns="0" tIns="0" rIns="0" bIns="0" rtlCol="0" anchor="ctr">
              <a:spAutoFit/>
            </a:bodyPr>
            <a:lstStyle/>
            <a:p>
              <a:r>
                <a:rPr lang="en-US" sz="1200" b="1">
                  <a:solidFill>
                    <a:schemeClr val="tx1">
                      <a:lumMod val="75000"/>
                      <a:lumOff val="25000"/>
                    </a:schemeClr>
                  </a:solidFill>
                </a:rPr>
                <a:t>Element Header</a:t>
              </a:r>
            </a:p>
          </p:txBody>
        </p:sp>
        <p:sp>
          <p:nvSpPr>
            <p:cNvPr id="16" name="3">
              <a:extLst>
                <a:ext uri="{FF2B5EF4-FFF2-40B4-BE49-F238E27FC236}">
                  <a16:creationId xmlns:a16="http://schemas.microsoft.com/office/drawing/2014/main" id="{D7AC1464-9E86-44A2-ABB9-20E60AEF7C6C}"/>
                </a:ext>
              </a:extLst>
            </p:cNvPr>
            <p:cNvSpPr txBox="1"/>
            <p:nvPr/>
          </p:nvSpPr>
          <p:spPr>
            <a:xfrm>
              <a:off x="3505200" y="2728314"/>
              <a:ext cx="1335221" cy="184666"/>
            </a:xfrm>
            <a:prstGeom prst="rect">
              <a:avLst/>
            </a:prstGeom>
            <a:noFill/>
          </p:spPr>
          <p:txBody>
            <a:bodyPr wrap="square" lIns="0" tIns="0" rIns="0" bIns="0" rtlCol="0" anchor="ctr">
              <a:spAutoFit/>
            </a:bodyPr>
            <a:lstStyle/>
            <a:p>
              <a:r>
                <a:rPr lang="en-US" sz="1200" b="1">
                  <a:solidFill>
                    <a:schemeClr val="tx1">
                      <a:lumMod val="75000"/>
                      <a:lumOff val="25000"/>
                    </a:schemeClr>
                  </a:solidFill>
                </a:rPr>
                <a:t>Element Header</a:t>
              </a:r>
            </a:p>
          </p:txBody>
        </p:sp>
        <p:sp>
          <p:nvSpPr>
            <p:cNvPr id="17" name="3">
              <a:extLst>
                <a:ext uri="{FF2B5EF4-FFF2-40B4-BE49-F238E27FC236}">
                  <a16:creationId xmlns:a16="http://schemas.microsoft.com/office/drawing/2014/main" id="{D7AC1464-9E86-44A2-ABB9-20E60AEF7C6C}"/>
                </a:ext>
              </a:extLst>
            </p:cNvPr>
            <p:cNvSpPr txBox="1"/>
            <p:nvPr/>
          </p:nvSpPr>
          <p:spPr>
            <a:xfrm>
              <a:off x="3505200" y="3428029"/>
              <a:ext cx="1335221" cy="184666"/>
            </a:xfrm>
            <a:prstGeom prst="rect">
              <a:avLst/>
            </a:prstGeom>
            <a:noFill/>
          </p:spPr>
          <p:txBody>
            <a:bodyPr wrap="square" lIns="0" tIns="0" rIns="0" bIns="0" rtlCol="0" anchor="ctr">
              <a:spAutoFit/>
            </a:bodyPr>
            <a:lstStyle/>
            <a:p>
              <a:r>
                <a:rPr lang="en-US" sz="1200" b="1">
                  <a:solidFill>
                    <a:schemeClr val="tx1">
                      <a:lumMod val="75000"/>
                      <a:lumOff val="25000"/>
                    </a:schemeClr>
                  </a:solidFill>
                </a:rPr>
                <a:t>Element Header</a:t>
              </a:r>
            </a:p>
          </p:txBody>
        </p:sp>
        <p:cxnSp>
          <p:nvCxnSpPr>
            <p:cNvPr id="19" name="Straight Connector 18"/>
            <p:cNvCxnSpPr/>
            <p:nvPr/>
          </p:nvCxnSpPr>
          <p:spPr>
            <a:xfrm>
              <a:off x="4953000" y="1428750"/>
              <a:ext cx="56388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0" y="2120933"/>
              <a:ext cx="86868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53000" y="2820647"/>
              <a:ext cx="116332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53000" y="3520362"/>
              <a:ext cx="137668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3">
              <a:extLst>
                <a:ext uri="{FF2B5EF4-FFF2-40B4-BE49-F238E27FC236}">
                  <a16:creationId xmlns:a16="http://schemas.microsoft.com/office/drawing/2014/main" id="{D7AC1464-9E86-44A2-ABB9-20E60AEF7C6C}"/>
                </a:ext>
              </a:extLst>
            </p:cNvPr>
            <p:cNvSpPr txBox="1"/>
            <p:nvPr/>
          </p:nvSpPr>
          <p:spPr>
            <a:xfrm>
              <a:off x="6438842" y="1288433"/>
              <a:ext cx="1335221" cy="307777"/>
            </a:xfrm>
            <a:prstGeom prst="rect">
              <a:avLst/>
            </a:prstGeom>
            <a:noFill/>
          </p:spPr>
          <p:txBody>
            <a:bodyPr wrap="square" lIns="0" tIns="0" rIns="0" bIns="0" rtlCol="0" anchor="ctr">
              <a:spAutoFit/>
            </a:bodyPr>
            <a:lstStyle/>
            <a:p>
              <a:pPr algn="ctr"/>
              <a:r>
                <a:rPr lang="en-US" sz="2000" b="1">
                  <a:solidFill>
                    <a:schemeClr val="bg1"/>
                  </a:solidFill>
                </a:rPr>
                <a:t>#</a:t>
              </a:r>
              <a:endParaRPr lang="en-US" sz="1100" b="1">
                <a:solidFill>
                  <a:schemeClr val="bg1"/>
                </a:solidFill>
              </a:endParaRPr>
            </a:p>
          </p:txBody>
        </p:sp>
        <p:sp>
          <p:nvSpPr>
            <p:cNvPr id="26" name="3">
              <a:extLst>
                <a:ext uri="{FF2B5EF4-FFF2-40B4-BE49-F238E27FC236}">
                  <a16:creationId xmlns:a16="http://schemas.microsoft.com/office/drawing/2014/main" id="{D7AC1464-9E86-44A2-ABB9-20E60AEF7C6C}"/>
                </a:ext>
              </a:extLst>
            </p:cNvPr>
            <p:cNvSpPr txBox="1"/>
            <p:nvPr/>
          </p:nvSpPr>
          <p:spPr>
            <a:xfrm>
              <a:off x="6438842" y="1967045"/>
              <a:ext cx="1335221" cy="307777"/>
            </a:xfrm>
            <a:prstGeom prst="rect">
              <a:avLst/>
            </a:prstGeom>
            <a:noFill/>
          </p:spPr>
          <p:txBody>
            <a:bodyPr wrap="square" lIns="0" tIns="0" rIns="0" bIns="0" rtlCol="0" anchor="ctr">
              <a:spAutoFit/>
            </a:bodyPr>
            <a:lstStyle/>
            <a:p>
              <a:pPr algn="ctr"/>
              <a:r>
                <a:rPr lang="en-US" sz="2000" b="1">
                  <a:solidFill>
                    <a:schemeClr val="bg1"/>
                  </a:solidFill>
                </a:rPr>
                <a:t>#</a:t>
              </a:r>
              <a:endParaRPr lang="en-US" sz="1100" b="1">
                <a:solidFill>
                  <a:schemeClr val="bg1"/>
                </a:solidFill>
              </a:endParaRPr>
            </a:p>
          </p:txBody>
        </p:sp>
        <p:sp>
          <p:nvSpPr>
            <p:cNvPr id="27" name="3">
              <a:extLst>
                <a:ext uri="{FF2B5EF4-FFF2-40B4-BE49-F238E27FC236}">
                  <a16:creationId xmlns:a16="http://schemas.microsoft.com/office/drawing/2014/main" id="{D7AC1464-9E86-44A2-ABB9-20E60AEF7C6C}"/>
                </a:ext>
              </a:extLst>
            </p:cNvPr>
            <p:cNvSpPr txBox="1"/>
            <p:nvPr/>
          </p:nvSpPr>
          <p:spPr>
            <a:xfrm>
              <a:off x="6438842" y="2666759"/>
              <a:ext cx="1335221" cy="307777"/>
            </a:xfrm>
            <a:prstGeom prst="rect">
              <a:avLst/>
            </a:prstGeom>
            <a:noFill/>
          </p:spPr>
          <p:txBody>
            <a:bodyPr wrap="square" lIns="0" tIns="0" rIns="0" bIns="0" rtlCol="0" anchor="ctr">
              <a:spAutoFit/>
            </a:bodyPr>
            <a:lstStyle/>
            <a:p>
              <a:pPr algn="ctr"/>
              <a:r>
                <a:rPr lang="en-US" sz="2000" b="1">
                  <a:solidFill>
                    <a:schemeClr val="bg1"/>
                  </a:solidFill>
                </a:rPr>
                <a:t>#</a:t>
              </a:r>
              <a:endParaRPr lang="en-US" sz="1100" b="1">
                <a:solidFill>
                  <a:schemeClr val="bg1"/>
                </a:solidFill>
              </a:endParaRPr>
            </a:p>
          </p:txBody>
        </p:sp>
        <p:sp>
          <p:nvSpPr>
            <p:cNvPr id="28" name="3">
              <a:extLst>
                <a:ext uri="{FF2B5EF4-FFF2-40B4-BE49-F238E27FC236}">
                  <a16:creationId xmlns:a16="http://schemas.microsoft.com/office/drawing/2014/main" id="{D7AC1464-9E86-44A2-ABB9-20E60AEF7C6C}"/>
                </a:ext>
              </a:extLst>
            </p:cNvPr>
            <p:cNvSpPr txBox="1"/>
            <p:nvPr/>
          </p:nvSpPr>
          <p:spPr>
            <a:xfrm>
              <a:off x="6438842" y="3695218"/>
              <a:ext cx="1335221" cy="307777"/>
            </a:xfrm>
            <a:prstGeom prst="rect">
              <a:avLst/>
            </a:prstGeom>
            <a:noFill/>
          </p:spPr>
          <p:txBody>
            <a:bodyPr wrap="square" lIns="0" tIns="0" rIns="0" bIns="0" rtlCol="0" anchor="ctr">
              <a:spAutoFit/>
            </a:bodyPr>
            <a:lstStyle/>
            <a:p>
              <a:pPr algn="ctr"/>
              <a:r>
                <a:rPr lang="en-US" sz="2000" b="1">
                  <a:solidFill>
                    <a:schemeClr val="bg1"/>
                  </a:solidFill>
                </a:rPr>
                <a:t>#</a:t>
              </a:r>
              <a:endParaRPr lang="en-US" sz="1100" b="1">
                <a:solidFill>
                  <a:schemeClr val="bg1"/>
                </a:solidFill>
              </a:endParaRPr>
            </a:p>
          </p:txBody>
        </p:sp>
      </p:grpSp>
      <p:sp>
        <p:nvSpPr>
          <p:cNvPr id="32" name="Rectangle 31"/>
          <p:cNvSpPr/>
          <p:nvPr/>
        </p:nvSpPr>
        <p:spPr>
          <a:xfrm>
            <a:off x="6019801" y="1277807"/>
            <a:ext cx="2736381" cy="400110"/>
          </a:xfrm>
          <a:prstGeom prst="rect">
            <a:avLst/>
          </a:prstGeom>
        </p:spPr>
        <p:txBody>
          <a:bodyPr wrap="square" lIns="0" rIns="0" anchor="t">
            <a:spAutoFit/>
          </a:bodyPr>
          <a:lstStyle/>
          <a:p>
            <a:pPr marL="171450" indent="-171450">
              <a:buFont typeface="Arial" panose="020B0604020202020204" pitchFamily="34" charset="0"/>
              <a:buChar char="•"/>
            </a:pPr>
            <a:r>
              <a:rPr lang="en-US" sz="1000" err="1">
                <a:solidFill>
                  <a:schemeClr val="tx1">
                    <a:lumMod val="75000"/>
                    <a:lumOff val="25000"/>
                  </a:schemeClr>
                </a:solidFill>
              </a:rPr>
              <a:t>Expliqui</a:t>
            </a:r>
            <a:r>
              <a:rPr lang="en-US" sz="1000">
                <a:solidFill>
                  <a:schemeClr val="tx1">
                    <a:lumMod val="75000"/>
                    <a:lumOff val="25000"/>
                  </a:schemeClr>
                </a:solidFill>
              </a:rPr>
              <a:t> </a:t>
            </a:r>
            <a:r>
              <a:rPr lang="en-US" sz="1000" err="1">
                <a:solidFill>
                  <a:schemeClr val="tx1">
                    <a:lumMod val="75000"/>
                    <a:lumOff val="25000"/>
                  </a:schemeClr>
                </a:solidFill>
              </a:rPr>
              <a:t>berios</a:t>
            </a:r>
            <a:r>
              <a:rPr lang="en-US" sz="1000">
                <a:solidFill>
                  <a:schemeClr val="tx1">
                    <a:lumMod val="75000"/>
                    <a:lumOff val="25000"/>
                  </a:schemeClr>
                </a:solidFill>
              </a:rPr>
              <a:t> </a:t>
            </a:r>
            <a:r>
              <a:rPr lang="en-US" sz="1000" err="1">
                <a:solidFill>
                  <a:schemeClr val="tx1">
                    <a:lumMod val="75000"/>
                    <a:lumOff val="25000"/>
                  </a:schemeClr>
                </a:solidFill>
              </a:rPr>
              <a:t>apedic</a:t>
            </a:r>
            <a:r>
              <a:rPr lang="en-US" sz="1000">
                <a:solidFill>
                  <a:schemeClr val="tx1">
                    <a:lumMod val="75000"/>
                    <a:lumOff val="25000"/>
                  </a:schemeClr>
                </a:solidFill>
              </a:rPr>
              <a:t> </a:t>
            </a:r>
            <a:r>
              <a:rPr lang="en-US" sz="1000" err="1">
                <a:solidFill>
                  <a:schemeClr val="tx1">
                    <a:lumMod val="75000"/>
                    <a:lumOff val="25000"/>
                  </a:schemeClr>
                </a:solidFill>
              </a:rPr>
              <a:t>tores</a:t>
            </a:r>
            <a:r>
              <a:rPr lang="en-US" sz="1000">
                <a:solidFill>
                  <a:schemeClr val="tx1">
                    <a:lumMod val="75000"/>
                    <a:lumOff val="25000"/>
                  </a:schemeClr>
                </a:solidFill>
              </a:rPr>
              <a:t> </a:t>
            </a:r>
            <a:r>
              <a:rPr lang="en-US" sz="1000" err="1">
                <a:solidFill>
                  <a:schemeClr val="tx1">
                    <a:lumMod val="75000"/>
                    <a:lumOff val="25000"/>
                  </a:schemeClr>
                </a:solidFill>
              </a:rPr>
              <a:t>experer</a:t>
            </a:r>
            <a:r>
              <a:rPr lang="en-US" sz="1000">
                <a:solidFill>
                  <a:schemeClr val="tx1">
                    <a:lumMod val="75000"/>
                    <a:lumOff val="25000"/>
                  </a:schemeClr>
                </a:solidFill>
              </a:rPr>
              <a:t> </a:t>
            </a:r>
            <a:r>
              <a:rPr lang="en-US" sz="1000" err="1">
                <a:solidFill>
                  <a:schemeClr val="tx1">
                    <a:lumMod val="75000"/>
                    <a:lumOff val="25000"/>
                  </a:schemeClr>
                </a:solidFill>
              </a:rPr>
              <a:t>rovit</a:t>
            </a:r>
            <a:r>
              <a:rPr lang="en-US" sz="1000">
                <a:solidFill>
                  <a:schemeClr val="tx1">
                    <a:lumMod val="75000"/>
                    <a:lumOff val="25000"/>
                  </a:schemeClr>
                </a:solidFill>
              </a:rPr>
              <a:t>, </a:t>
            </a:r>
            <a:r>
              <a:rPr lang="en-US" sz="1000" err="1">
                <a:solidFill>
                  <a:schemeClr val="tx1">
                    <a:lumMod val="75000"/>
                    <a:lumOff val="25000"/>
                  </a:schemeClr>
                </a:solidFill>
              </a:rPr>
              <a:t>temqui</a:t>
            </a:r>
            <a:r>
              <a:rPr lang="en-US" sz="1000">
                <a:solidFill>
                  <a:schemeClr val="tx1">
                    <a:lumMod val="75000"/>
                    <a:lumOff val="25000"/>
                  </a:schemeClr>
                </a:solidFill>
              </a:rPr>
              <a:t> </a:t>
            </a:r>
            <a:r>
              <a:rPr lang="en-US" sz="1000" err="1">
                <a:solidFill>
                  <a:schemeClr val="tx1">
                    <a:lumMod val="75000"/>
                    <a:lumOff val="25000"/>
                  </a:schemeClr>
                </a:solidFill>
              </a:rPr>
              <a:t>ut</a:t>
            </a:r>
            <a:r>
              <a:rPr lang="en-US" sz="1000">
                <a:solidFill>
                  <a:schemeClr val="tx1">
                    <a:lumMod val="75000"/>
                    <a:lumOff val="25000"/>
                  </a:schemeClr>
                </a:solidFill>
              </a:rPr>
              <a:t> </a:t>
            </a:r>
            <a:r>
              <a:rPr lang="en-US" sz="1000" err="1">
                <a:solidFill>
                  <a:schemeClr val="tx1">
                    <a:lumMod val="75000"/>
                    <a:lumOff val="25000"/>
                  </a:schemeClr>
                </a:solidFill>
              </a:rPr>
              <a:t>iumque</a:t>
            </a:r>
            <a:r>
              <a:rPr lang="en-US" sz="1000">
                <a:solidFill>
                  <a:schemeClr val="tx1">
                    <a:lumMod val="75000"/>
                    <a:lumOff val="25000"/>
                  </a:schemeClr>
                </a:solidFill>
              </a:rPr>
              <a:t> </a:t>
            </a:r>
            <a:r>
              <a:rPr lang="en-US" sz="1000" err="1">
                <a:solidFill>
                  <a:schemeClr val="tx1">
                    <a:lumMod val="75000"/>
                    <a:lumOff val="25000"/>
                  </a:schemeClr>
                </a:solidFill>
              </a:rPr>
              <a:t>veliquam</a:t>
            </a:r>
            <a:r>
              <a:rPr lang="en-US" sz="1000">
                <a:solidFill>
                  <a:schemeClr val="tx1">
                    <a:lumMod val="75000"/>
                    <a:lumOff val="25000"/>
                  </a:schemeClr>
                </a:solidFill>
              </a:rPr>
              <a:t> </a:t>
            </a:r>
            <a:r>
              <a:rPr lang="en-US" sz="1000" err="1">
                <a:solidFill>
                  <a:schemeClr val="tx1">
                    <a:lumMod val="75000"/>
                    <a:lumOff val="25000"/>
                  </a:schemeClr>
                </a:solidFill>
              </a:rPr>
              <a:t>ipsus</a:t>
            </a:r>
            <a:r>
              <a:rPr lang="en-US" sz="1000">
                <a:solidFill>
                  <a:schemeClr val="tx1">
                    <a:lumMod val="75000"/>
                    <a:lumOff val="25000"/>
                  </a:schemeClr>
                </a:solidFill>
              </a:rPr>
              <a:t>.</a:t>
            </a:r>
          </a:p>
        </p:txBody>
      </p:sp>
      <p:sp>
        <p:nvSpPr>
          <p:cNvPr id="33" name="Rectangle 32"/>
          <p:cNvSpPr/>
          <p:nvPr/>
        </p:nvSpPr>
        <p:spPr>
          <a:xfrm>
            <a:off x="6019801" y="2324737"/>
            <a:ext cx="2736381" cy="553998"/>
          </a:xfrm>
          <a:prstGeom prst="rect">
            <a:avLst/>
          </a:prstGeom>
        </p:spPr>
        <p:txBody>
          <a:bodyPr wrap="square" lIns="0" rIns="0" anchor="t">
            <a:spAutoFit/>
          </a:bodyPr>
          <a:lstStyle/>
          <a:p>
            <a:pPr marL="171450" indent="-171450">
              <a:buFont typeface="Arial" panose="020B0604020202020204" pitchFamily="34" charset="0"/>
              <a:buChar char="•"/>
            </a:pPr>
            <a:r>
              <a:rPr lang="en-US" sz="1000" err="1">
                <a:solidFill>
                  <a:schemeClr val="tx1">
                    <a:lumMod val="75000"/>
                    <a:lumOff val="25000"/>
                  </a:schemeClr>
                </a:solidFill>
              </a:rPr>
              <a:t>Corrores</a:t>
            </a:r>
            <a:r>
              <a:rPr lang="en-US" sz="1000">
                <a:solidFill>
                  <a:schemeClr val="tx1">
                    <a:lumMod val="75000"/>
                    <a:lumOff val="25000"/>
                  </a:schemeClr>
                </a:solidFill>
              </a:rPr>
              <a:t> a </a:t>
            </a:r>
            <a:r>
              <a:rPr lang="en-US" sz="1000" err="1">
                <a:solidFill>
                  <a:schemeClr val="tx1">
                    <a:lumMod val="75000"/>
                    <a:lumOff val="25000"/>
                  </a:schemeClr>
                </a:solidFill>
              </a:rPr>
              <a:t>aceatem</a:t>
            </a:r>
            <a:r>
              <a:rPr lang="en-US" sz="1000">
                <a:solidFill>
                  <a:schemeClr val="tx1">
                    <a:lumMod val="75000"/>
                    <a:lumOff val="25000"/>
                  </a:schemeClr>
                </a:solidFill>
              </a:rPr>
              <a:t> </a:t>
            </a:r>
            <a:r>
              <a:rPr lang="en-US" sz="1000" err="1">
                <a:solidFill>
                  <a:schemeClr val="tx1">
                    <a:lumMod val="75000"/>
                    <a:lumOff val="25000"/>
                  </a:schemeClr>
                </a:solidFill>
              </a:rPr>
              <a:t>idicilisqui</a:t>
            </a:r>
            <a:r>
              <a:rPr lang="en-US" sz="1000">
                <a:solidFill>
                  <a:schemeClr val="tx1">
                    <a:lumMod val="75000"/>
                    <a:lumOff val="25000"/>
                  </a:schemeClr>
                </a:solidFill>
              </a:rPr>
              <a:t> omni re </a:t>
            </a:r>
            <a:r>
              <a:rPr lang="en-US" sz="1000" err="1">
                <a:solidFill>
                  <a:schemeClr val="tx1">
                    <a:lumMod val="75000"/>
                    <a:lumOff val="25000"/>
                  </a:schemeClr>
                </a:solidFill>
              </a:rPr>
              <a:t>excest</a:t>
            </a:r>
            <a:r>
              <a:rPr lang="en-US" sz="1000">
                <a:solidFill>
                  <a:schemeClr val="tx1">
                    <a:lumMod val="75000"/>
                    <a:lumOff val="25000"/>
                  </a:schemeClr>
                </a:solidFill>
              </a:rPr>
              <a:t> </a:t>
            </a:r>
            <a:r>
              <a:rPr lang="en-US" sz="1000" err="1">
                <a:solidFill>
                  <a:schemeClr val="tx1">
                    <a:lumMod val="75000"/>
                    <a:lumOff val="25000"/>
                  </a:schemeClr>
                </a:solidFill>
              </a:rPr>
              <a:t>expliqui</a:t>
            </a:r>
            <a:r>
              <a:rPr lang="en-US" sz="1000">
                <a:solidFill>
                  <a:schemeClr val="tx1">
                    <a:lumMod val="75000"/>
                    <a:lumOff val="25000"/>
                  </a:schemeClr>
                </a:solidFill>
              </a:rPr>
              <a:t> </a:t>
            </a:r>
            <a:r>
              <a:rPr lang="en-US" sz="1000" err="1">
                <a:solidFill>
                  <a:schemeClr val="tx1">
                    <a:lumMod val="75000"/>
                    <a:lumOff val="25000"/>
                  </a:schemeClr>
                </a:solidFill>
              </a:rPr>
              <a:t>berios</a:t>
            </a:r>
            <a:r>
              <a:rPr lang="en-US" sz="1000">
                <a:solidFill>
                  <a:schemeClr val="tx1">
                    <a:lumMod val="75000"/>
                    <a:lumOff val="25000"/>
                  </a:schemeClr>
                </a:solidFill>
              </a:rPr>
              <a:t> </a:t>
            </a:r>
            <a:r>
              <a:rPr lang="en-US" sz="1000" err="1">
                <a:solidFill>
                  <a:schemeClr val="tx1">
                    <a:lumMod val="75000"/>
                    <a:lumOff val="25000"/>
                  </a:schemeClr>
                </a:solidFill>
              </a:rPr>
              <a:t>apedic</a:t>
            </a:r>
            <a:r>
              <a:rPr lang="en-US" sz="1000">
                <a:solidFill>
                  <a:schemeClr val="tx1">
                    <a:lumMod val="75000"/>
                    <a:lumOff val="25000"/>
                  </a:schemeClr>
                </a:solidFill>
              </a:rPr>
              <a:t> </a:t>
            </a:r>
            <a:r>
              <a:rPr lang="en-US" sz="1000" err="1">
                <a:solidFill>
                  <a:schemeClr val="tx1">
                    <a:lumMod val="75000"/>
                    <a:lumOff val="25000"/>
                  </a:schemeClr>
                </a:solidFill>
              </a:rPr>
              <a:t>tores</a:t>
            </a:r>
            <a:r>
              <a:rPr lang="en-US" sz="1000">
                <a:solidFill>
                  <a:schemeClr val="tx1">
                    <a:lumMod val="75000"/>
                    <a:lumOff val="25000"/>
                  </a:schemeClr>
                </a:solidFill>
              </a:rPr>
              <a:t> </a:t>
            </a:r>
            <a:r>
              <a:rPr lang="en-US" sz="1000" err="1">
                <a:solidFill>
                  <a:schemeClr val="tx1">
                    <a:lumMod val="75000"/>
                    <a:lumOff val="25000"/>
                  </a:schemeClr>
                </a:solidFill>
              </a:rPr>
              <a:t>experer</a:t>
            </a:r>
            <a:r>
              <a:rPr lang="en-US" sz="1000">
                <a:solidFill>
                  <a:schemeClr val="tx1">
                    <a:lumMod val="75000"/>
                    <a:lumOff val="25000"/>
                  </a:schemeClr>
                </a:solidFill>
              </a:rPr>
              <a:t> </a:t>
            </a:r>
            <a:r>
              <a:rPr lang="en-US" sz="1000" err="1">
                <a:solidFill>
                  <a:schemeClr val="tx1">
                    <a:lumMod val="75000"/>
                    <a:lumOff val="25000"/>
                  </a:schemeClr>
                </a:solidFill>
              </a:rPr>
              <a:t>rovit</a:t>
            </a:r>
            <a:r>
              <a:rPr lang="en-US" sz="1000">
                <a:solidFill>
                  <a:schemeClr val="tx1">
                    <a:lumMod val="75000"/>
                    <a:lumOff val="25000"/>
                  </a:schemeClr>
                </a:solidFill>
              </a:rPr>
              <a:t>, </a:t>
            </a:r>
            <a:r>
              <a:rPr lang="en-US" sz="1000" err="1">
                <a:solidFill>
                  <a:schemeClr val="tx1">
                    <a:lumMod val="75000"/>
                    <a:lumOff val="25000"/>
                  </a:schemeClr>
                </a:solidFill>
              </a:rPr>
              <a:t>temqui</a:t>
            </a:r>
            <a:r>
              <a:rPr lang="en-US" sz="1000">
                <a:solidFill>
                  <a:schemeClr val="tx1">
                    <a:lumMod val="75000"/>
                    <a:lumOff val="25000"/>
                  </a:schemeClr>
                </a:solidFill>
              </a:rPr>
              <a:t> </a:t>
            </a:r>
            <a:r>
              <a:rPr lang="en-US" sz="1000" err="1">
                <a:solidFill>
                  <a:schemeClr val="tx1">
                    <a:lumMod val="75000"/>
                    <a:lumOff val="25000"/>
                  </a:schemeClr>
                </a:solidFill>
              </a:rPr>
              <a:t>ut</a:t>
            </a:r>
            <a:r>
              <a:rPr lang="en-US" sz="1000">
                <a:solidFill>
                  <a:schemeClr val="tx1">
                    <a:lumMod val="75000"/>
                    <a:lumOff val="25000"/>
                  </a:schemeClr>
                </a:solidFill>
              </a:rPr>
              <a:t> </a:t>
            </a:r>
            <a:r>
              <a:rPr lang="en-US" sz="1000" err="1">
                <a:solidFill>
                  <a:schemeClr val="tx1">
                    <a:lumMod val="75000"/>
                    <a:lumOff val="25000"/>
                  </a:schemeClr>
                </a:solidFill>
              </a:rPr>
              <a:t>iumque</a:t>
            </a:r>
            <a:r>
              <a:rPr lang="en-US" sz="1000">
                <a:solidFill>
                  <a:schemeClr val="tx1">
                    <a:lumMod val="75000"/>
                    <a:lumOff val="25000"/>
                  </a:schemeClr>
                </a:solidFill>
              </a:rPr>
              <a:t> </a:t>
            </a:r>
            <a:r>
              <a:rPr lang="en-US" sz="1000" err="1">
                <a:solidFill>
                  <a:schemeClr val="tx1">
                    <a:lumMod val="75000"/>
                    <a:lumOff val="25000"/>
                  </a:schemeClr>
                </a:solidFill>
              </a:rPr>
              <a:t>veliquam</a:t>
            </a:r>
            <a:r>
              <a:rPr lang="en-US" sz="1000">
                <a:solidFill>
                  <a:schemeClr val="tx1">
                    <a:lumMod val="75000"/>
                    <a:lumOff val="25000"/>
                  </a:schemeClr>
                </a:solidFill>
              </a:rPr>
              <a:t> </a:t>
            </a:r>
            <a:r>
              <a:rPr lang="en-US" sz="1000" err="1">
                <a:solidFill>
                  <a:schemeClr val="tx1">
                    <a:lumMod val="75000"/>
                    <a:lumOff val="25000"/>
                  </a:schemeClr>
                </a:solidFill>
              </a:rPr>
              <a:t>ipsus</a:t>
            </a:r>
            <a:r>
              <a:rPr lang="en-US" sz="1000">
                <a:solidFill>
                  <a:schemeClr val="tx1">
                    <a:lumMod val="75000"/>
                    <a:lumOff val="25000"/>
                  </a:schemeClr>
                </a:solidFill>
              </a:rPr>
              <a:t>.</a:t>
            </a:r>
          </a:p>
        </p:txBody>
      </p:sp>
      <p:sp>
        <p:nvSpPr>
          <p:cNvPr id="34" name="Rectangle 33"/>
          <p:cNvSpPr/>
          <p:nvPr/>
        </p:nvSpPr>
        <p:spPr>
          <a:xfrm>
            <a:off x="6019801" y="3063891"/>
            <a:ext cx="2736381" cy="400110"/>
          </a:xfrm>
          <a:prstGeom prst="rect">
            <a:avLst/>
          </a:prstGeom>
        </p:spPr>
        <p:txBody>
          <a:bodyPr wrap="square" lIns="0" rIns="0" anchor="t">
            <a:spAutoFit/>
          </a:bodyPr>
          <a:lstStyle/>
          <a:p>
            <a:pPr marL="171450" indent="-171450">
              <a:buFont typeface="Arial" panose="020B0604020202020204" pitchFamily="34" charset="0"/>
              <a:buChar char="•"/>
            </a:pPr>
            <a:r>
              <a:rPr lang="en-US" sz="1000" err="1">
                <a:solidFill>
                  <a:schemeClr val="tx1">
                    <a:lumMod val="75000"/>
                    <a:lumOff val="25000"/>
                  </a:schemeClr>
                </a:solidFill>
              </a:rPr>
              <a:t>Corrores</a:t>
            </a:r>
            <a:r>
              <a:rPr lang="en-US" sz="1000">
                <a:solidFill>
                  <a:schemeClr val="tx1">
                    <a:lumMod val="75000"/>
                    <a:lumOff val="25000"/>
                  </a:schemeClr>
                </a:solidFill>
              </a:rPr>
              <a:t> a </a:t>
            </a:r>
            <a:r>
              <a:rPr lang="en-US" sz="1000" err="1">
                <a:solidFill>
                  <a:schemeClr val="tx1">
                    <a:lumMod val="75000"/>
                    <a:lumOff val="25000"/>
                  </a:schemeClr>
                </a:solidFill>
              </a:rPr>
              <a:t>aceatem</a:t>
            </a:r>
            <a:r>
              <a:rPr lang="en-US" sz="1000">
                <a:solidFill>
                  <a:schemeClr val="tx1">
                    <a:lumMod val="75000"/>
                    <a:lumOff val="25000"/>
                  </a:schemeClr>
                </a:solidFill>
              </a:rPr>
              <a:t> </a:t>
            </a:r>
            <a:r>
              <a:rPr lang="en-US" sz="1000" err="1">
                <a:solidFill>
                  <a:schemeClr val="tx1">
                    <a:lumMod val="75000"/>
                    <a:lumOff val="25000"/>
                  </a:schemeClr>
                </a:solidFill>
              </a:rPr>
              <a:t>idicilisqui</a:t>
            </a:r>
            <a:r>
              <a:rPr lang="en-US" sz="1000">
                <a:solidFill>
                  <a:schemeClr val="tx1">
                    <a:lumMod val="75000"/>
                    <a:lumOff val="25000"/>
                  </a:schemeClr>
                </a:solidFill>
              </a:rPr>
              <a:t> omni re </a:t>
            </a:r>
            <a:r>
              <a:rPr lang="en-US" sz="1000" err="1">
                <a:solidFill>
                  <a:schemeClr val="tx1">
                    <a:lumMod val="75000"/>
                    <a:lumOff val="25000"/>
                  </a:schemeClr>
                </a:solidFill>
              </a:rPr>
              <a:t>excest</a:t>
            </a:r>
            <a:r>
              <a:rPr lang="en-US" sz="1000">
                <a:solidFill>
                  <a:schemeClr val="tx1">
                    <a:lumMod val="75000"/>
                    <a:lumOff val="25000"/>
                  </a:schemeClr>
                </a:solidFill>
              </a:rPr>
              <a:t> </a:t>
            </a:r>
            <a:r>
              <a:rPr lang="en-US" sz="1000" err="1">
                <a:solidFill>
                  <a:schemeClr val="tx1">
                    <a:lumMod val="75000"/>
                    <a:lumOff val="25000"/>
                  </a:schemeClr>
                </a:solidFill>
              </a:rPr>
              <a:t>expliqui</a:t>
            </a:r>
            <a:r>
              <a:rPr lang="en-US" sz="1000">
                <a:solidFill>
                  <a:schemeClr val="tx1">
                    <a:lumMod val="75000"/>
                    <a:lumOff val="25000"/>
                  </a:schemeClr>
                </a:solidFill>
              </a:rPr>
              <a:t> </a:t>
            </a:r>
            <a:r>
              <a:rPr lang="en-US" sz="1000" err="1">
                <a:solidFill>
                  <a:schemeClr val="tx1">
                    <a:lumMod val="75000"/>
                    <a:lumOff val="25000"/>
                  </a:schemeClr>
                </a:solidFill>
              </a:rPr>
              <a:t>berios</a:t>
            </a:r>
            <a:r>
              <a:rPr lang="en-US" sz="1000">
                <a:solidFill>
                  <a:schemeClr val="tx1">
                    <a:lumMod val="75000"/>
                    <a:lumOff val="25000"/>
                  </a:schemeClr>
                </a:solidFill>
              </a:rPr>
              <a:t>.</a:t>
            </a:r>
          </a:p>
        </p:txBody>
      </p:sp>
      <p:sp>
        <p:nvSpPr>
          <p:cNvPr id="35" name="Rectangle 34"/>
          <p:cNvSpPr/>
          <p:nvPr/>
        </p:nvSpPr>
        <p:spPr>
          <a:xfrm>
            <a:off x="6019801" y="3649157"/>
            <a:ext cx="2736381" cy="553998"/>
          </a:xfrm>
          <a:prstGeom prst="rect">
            <a:avLst/>
          </a:prstGeom>
        </p:spPr>
        <p:txBody>
          <a:bodyPr wrap="square" lIns="0" rIns="0" anchor="t">
            <a:spAutoFit/>
          </a:bodyPr>
          <a:lstStyle/>
          <a:p>
            <a:pPr marL="171450" indent="-171450">
              <a:buFont typeface="Arial" panose="020B0604020202020204" pitchFamily="34" charset="0"/>
              <a:buChar char="•"/>
            </a:pPr>
            <a:r>
              <a:rPr lang="en-US" sz="1000" err="1">
                <a:solidFill>
                  <a:schemeClr val="tx1">
                    <a:lumMod val="75000"/>
                    <a:lumOff val="25000"/>
                  </a:schemeClr>
                </a:solidFill>
              </a:rPr>
              <a:t>Aidicilisqui</a:t>
            </a:r>
            <a:r>
              <a:rPr lang="en-US" sz="1000">
                <a:solidFill>
                  <a:schemeClr val="tx1">
                    <a:lumMod val="75000"/>
                    <a:lumOff val="25000"/>
                  </a:schemeClr>
                </a:solidFill>
              </a:rPr>
              <a:t> omni re </a:t>
            </a:r>
            <a:r>
              <a:rPr lang="en-US" sz="1000" err="1">
                <a:solidFill>
                  <a:schemeClr val="tx1">
                    <a:lumMod val="75000"/>
                    <a:lumOff val="25000"/>
                  </a:schemeClr>
                </a:solidFill>
              </a:rPr>
              <a:t>excest</a:t>
            </a:r>
            <a:r>
              <a:rPr lang="en-US" sz="1000">
                <a:solidFill>
                  <a:schemeClr val="tx1">
                    <a:lumMod val="75000"/>
                    <a:lumOff val="25000"/>
                  </a:schemeClr>
                </a:solidFill>
              </a:rPr>
              <a:t> </a:t>
            </a:r>
            <a:r>
              <a:rPr lang="en-US" sz="1000" err="1">
                <a:solidFill>
                  <a:schemeClr val="tx1">
                    <a:lumMod val="75000"/>
                    <a:lumOff val="25000"/>
                  </a:schemeClr>
                </a:solidFill>
              </a:rPr>
              <a:t>expliqui</a:t>
            </a:r>
            <a:r>
              <a:rPr lang="en-US" sz="1000">
                <a:solidFill>
                  <a:schemeClr val="tx1">
                    <a:lumMod val="75000"/>
                    <a:lumOff val="25000"/>
                  </a:schemeClr>
                </a:solidFill>
              </a:rPr>
              <a:t> </a:t>
            </a:r>
            <a:r>
              <a:rPr lang="en-US" sz="1000" err="1">
                <a:solidFill>
                  <a:schemeClr val="tx1">
                    <a:lumMod val="75000"/>
                    <a:lumOff val="25000"/>
                  </a:schemeClr>
                </a:solidFill>
              </a:rPr>
              <a:t>berios</a:t>
            </a:r>
            <a:r>
              <a:rPr lang="en-US" sz="1000">
                <a:solidFill>
                  <a:schemeClr val="tx1">
                    <a:lumMod val="75000"/>
                    <a:lumOff val="25000"/>
                  </a:schemeClr>
                </a:solidFill>
              </a:rPr>
              <a:t> </a:t>
            </a:r>
            <a:r>
              <a:rPr lang="en-US" sz="1000" err="1">
                <a:solidFill>
                  <a:schemeClr val="tx1">
                    <a:lumMod val="75000"/>
                    <a:lumOff val="25000"/>
                  </a:schemeClr>
                </a:solidFill>
              </a:rPr>
              <a:t>apedic</a:t>
            </a:r>
            <a:r>
              <a:rPr lang="en-US" sz="1000">
                <a:solidFill>
                  <a:schemeClr val="tx1">
                    <a:lumMod val="75000"/>
                    <a:lumOff val="25000"/>
                  </a:schemeClr>
                </a:solidFill>
              </a:rPr>
              <a:t> </a:t>
            </a:r>
            <a:r>
              <a:rPr lang="en-US" sz="1000" err="1">
                <a:solidFill>
                  <a:schemeClr val="tx1">
                    <a:lumMod val="75000"/>
                    <a:lumOff val="25000"/>
                  </a:schemeClr>
                </a:solidFill>
              </a:rPr>
              <a:t>tores</a:t>
            </a:r>
            <a:r>
              <a:rPr lang="en-US" sz="1000">
                <a:solidFill>
                  <a:schemeClr val="tx1">
                    <a:lumMod val="75000"/>
                    <a:lumOff val="25000"/>
                  </a:schemeClr>
                </a:solidFill>
              </a:rPr>
              <a:t> </a:t>
            </a:r>
            <a:r>
              <a:rPr lang="en-US" sz="1000" err="1">
                <a:solidFill>
                  <a:schemeClr val="tx1">
                    <a:lumMod val="75000"/>
                    <a:lumOff val="25000"/>
                  </a:schemeClr>
                </a:solidFill>
              </a:rPr>
              <a:t>experer</a:t>
            </a:r>
            <a:r>
              <a:rPr lang="en-US" sz="1000">
                <a:solidFill>
                  <a:schemeClr val="tx1">
                    <a:lumMod val="75000"/>
                    <a:lumOff val="25000"/>
                  </a:schemeClr>
                </a:solidFill>
              </a:rPr>
              <a:t> </a:t>
            </a:r>
            <a:r>
              <a:rPr lang="en-US" sz="1000" err="1">
                <a:solidFill>
                  <a:schemeClr val="tx1">
                    <a:lumMod val="75000"/>
                    <a:lumOff val="25000"/>
                  </a:schemeClr>
                </a:solidFill>
              </a:rPr>
              <a:t>rovit</a:t>
            </a:r>
            <a:r>
              <a:rPr lang="en-US" sz="1000">
                <a:solidFill>
                  <a:schemeClr val="tx1">
                    <a:lumMod val="75000"/>
                    <a:lumOff val="25000"/>
                  </a:schemeClr>
                </a:solidFill>
              </a:rPr>
              <a:t>, </a:t>
            </a:r>
            <a:r>
              <a:rPr lang="en-US" sz="1000" err="1">
                <a:solidFill>
                  <a:schemeClr val="tx1">
                    <a:lumMod val="75000"/>
                    <a:lumOff val="25000"/>
                  </a:schemeClr>
                </a:solidFill>
              </a:rPr>
              <a:t>temqui</a:t>
            </a:r>
            <a:r>
              <a:rPr lang="en-US" sz="1000">
                <a:solidFill>
                  <a:schemeClr val="tx1">
                    <a:lumMod val="75000"/>
                    <a:lumOff val="25000"/>
                  </a:schemeClr>
                </a:solidFill>
              </a:rPr>
              <a:t> </a:t>
            </a:r>
            <a:r>
              <a:rPr lang="en-US" sz="1000" err="1">
                <a:solidFill>
                  <a:schemeClr val="tx1">
                    <a:lumMod val="75000"/>
                    <a:lumOff val="25000"/>
                  </a:schemeClr>
                </a:solidFill>
              </a:rPr>
              <a:t>ut</a:t>
            </a:r>
            <a:r>
              <a:rPr lang="en-US" sz="1000">
                <a:solidFill>
                  <a:schemeClr val="tx1">
                    <a:lumMod val="75000"/>
                    <a:lumOff val="25000"/>
                  </a:schemeClr>
                </a:solidFill>
              </a:rPr>
              <a:t> </a:t>
            </a:r>
            <a:r>
              <a:rPr lang="en-US" sz="1000" err="1">
                <a:solidFill>
                  <a:schemeClr val="tx1">
                    <a:lumMod val="75000"/>
                    <a:lumOff val="25000"/>
                  </a:schemeClr>
                </a:solidFill>
              </a:rPr>
              <a:t>iumque</a:t>
            </a:r>
            <a:r>
              <a:rPr lang="en-US" sz="1000">
                <a:solidFill>
                  <a:schemeClr val="tx1">
                    <a:lumMod val="75000"/>
                    <a:lumOff val="25000"/>
                  </a:schemeClr>
                </a:solidFill>
              </a:rPr>
              <a:t> </a:t>
            </a:r>
            <a:r>
              <a:rPr lang="en-US" sz="1000" err="1">
                <a:solidFill>
                  <a:schemeClr val="tx1">
                    <a:lumMod val="75000"/>
                    <a:lumOff val="25000"/>
                  </a:schemeClr>
                </a:solidFill>
              </a:rPr>
              <a:t>veliquam</a:t>
            </a:r>
            <a:r>
              <a:rPr lang="en-US" sz="1000">
                <a:solidFill>
                  <a:schemeClr val="tx1">
                    <a:lumMod val="75000"/>
                    <a:lumOff val="25000"/>
                  </a:schemeClr>
                </a:solidFill>
              </a:rPr>
              <a:t> </a:t>
            </a:r>
            <a:r>
              <a:rPr lang="en-US" sz="1000" err="1">
                <a:solidFill>
                  <a:schemeClr val="tx1">
                    <a:lumMod val="75000"/>
                    <a:lumOff val="25000"/>
                  </a:schemeClr>
                </a:solidFill>
              </a:rPr>
              <a:t>ipsus</a:t>
            </a:r>
            <a:r>
              <a:rPr lang="en-US" sz="1000">
                <a:solidFill>
                  <a:schemeClr val="tx1">
                    <a:lumMod val="75000"/>
                    <a:lumOff val="25000"/>
                  </a:schemeClr>
                </a:solidFill>
              </a:rPr>
              <a:t>.</a:t>
            </a:r>
          </a:p>
        </p:txBody>
      </p:sp>
    </p:spTree>
    <p:extLst>
      <p:ext uri="{BB962C8B-B14F-4D97-AF65-F5344CB8AC3E}">
        <p14:creationId xmlns:p14="http://schemas.microsoft.com/office/powerpoint/2010/main" val="320832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ANALYSIS HEADER</a:t>
            </a:r>
            <a:endParaRPr lang="ar-IQ" dirty="0"/>
          </a:p>
        </p:txBody>
      </p:sp>
      <p:sp>
        <p:nvSpPr>
          <p:cNvPr id="20" name="Rectangle 19"/>
          <p:cNvSpPr/>
          <p:nvPr/>
        </p:nvSpPr>
        <p:spPr>
          <a:xfrm>
            <a:off x="2057401" y="1794628"/>
            <a:ext cx="2305049" cy="665888"/>
          </a:xfrm>
          <a:prstGeom prst="rect">
            <a:avLst/>
          </a:prstGeom>
        </p:spPr>
        <p:txBody>
          <a:bodyPr wrap="square" lIns="0" tIns="0" rIns="0" bIns="0" anchor="t">
            <a:spAutoFit/>
          </a:bodyPr>
          <a:lstStyle/>
          <a:p>
            <a:pPr>
              <a:lnSpc>
                <a:spcPct val="150000"/>
              </a:lnSpc>
            </a:pPr>
            <a:r>
              <a:rPr lang="id-ID" sz="1000">
                <a:solidFill>
                  <a:schemeClr val="tx1">
                    <a:lumMod val="50000"/>
                    <a:lumOff val="50000"/>
                  </a:schemeClr>
                </a:solidFill>
                <a:ea typeface="Open Sans Light" panose="020B0306030504020204" pitchFamily="34" charset="0"/>
                <a:cs typeface="Open Sans Light" panose="020B0306030504020204" pitchFamily="34" charset="0"/>
              </a:rPr>
              <a:t>Suitable for all categories business and personal presentation, eaque ipsa quae ab illo inventore</a:t>
            </a:r>
            <a:endParaRPr lang="ar-IQ" sz="1000">
              <a:solidFill>
                <a:schemeClr val="tx1">
                  <a:lumMod val="50000"/>
                  <a:lumOff val="50000"/>
                </a:schemeClr>
              </a:solidFill>
            </a:endParaRPr>
          </a:p>
        </p:txBody>
      </p:sp>
      <p:sp>
        <p:nvSpPr>
          <p:cNvPr id="21" name="Rectangle 20"/>
          <p:cNvSpPr/>
          <p:nvPr/>
        </p:nvSpPr>
        <p:spPr>
          <a:xfrm>
            <a:off x="2057400" y="1371185"/>
            <a:ext cx="2305050" cy="369332"/>
          </a:xfrm>
          <a:prstGeom prst="rect">
            <a:avLst/>
          </a:prstGeom>
        </p:spPr>
        <p:txBody>
          <a:bodyPr wrap="square" lIns="0" tIns="0" rIns="0" bIns="0" anchor="ctr">
            <a:spAutoFit/>
          </a:bodyPr>
          <a:lstStyle/>
          <a:p>
            <a:r>
              <a:rPr lang="en-US" sz="2400" b="1" dirty="0">
                <a:solidFill>
                  <a:schemeClr val="accent1"/>
                </a:solidFill>
              </a:rPr>
              <a:t>75%</a:t>
            </a:r>
          </a:p>
        </p:txBody>
      </p:sp>
      <p:sp>
        <p:nvSpPr>
          <p:cNvPr id="68" name="Rectangle 67"/>
          <p:cNvSpPr/>
          <p:nvPr/>
        </p:nvSpPr>
        <p:spPr>
          <a:xfrm>
            <a:off x="6324601" y="1781323"/>
            <a:ext cx="2305049" cy="692497"/>
          </a:xfrm>
          <a:prstGeom prst="rect">
            <a:avLst/>
          </a:prstGeom>
        </p:spPr>
        <p:txBody>
          <a:bodyPr wrap="square" lIns="0" tIns="0" rIns="0" bIns="0" anchor="t">
            <a:spAutoFit/>
          </a:bodyPr>
          <a:lstStyle/>
          <a:p>
            <a:pPr>
              <a:lnSpc>
                <a:spcPct val="150000"/>
              </a:lnSpc>
            </a:pPr>
            <a:r>
              <a:rPr lang="id-ID" sz="1000">
                <a:solidFill>
                  <a:schemeClr val="tx1">
                    <a:lumMod val="50000"/>
                    <a:lumOff val="50000"/>
                  </a:schemeClr>
                </a:solidFill>
                <a:ea typeface="Open Sans Light" panose="020B0306030504020204" pitchFamily="34" charset="0"/>
                <a:cs typeface="Open Sans Light" panose="020B0306030504020204" pitchFamily="34" charset="0"/>
              </a:rPr>
              <a:t>Suitable for all categories business and personal presentation, eaque ipsa quae ab illo inventore</a:t>
            </a:r>
            <a:endParaRPr lang="ar-IQ" sz="1000">
              <a:solidFill>
                <a:schemeClr val="tx1">
                  <a:lumMod val="50000"/>
                  <a:lumOff val="50000"/>
                </a:schemeClr>
              </a:solidFill>
            </a:endParaRPr>
          </a:p>
        </p:txBody>
      </p:sp>
      <p:sp>
        <p:nvSpPr>
          <p:cNvPr id="69" name="Rectangle 68"/>
          <p:cNvSpPr/>
          <p:nvPr/>
        </p:nvSpPr>
        <p:spPr>
          <a:xfrm>
            <a:off x="6324600" y="1357881"/>
            <a:ext cx="2305050" cy="369332"/>
          </a:xfrm>
          <a:prstGeom prst="rect">
            <a:avLst/>
          </a:prstGeom>
        </p:spPr>
        <p:txBody>
          <a:bodyPr wrap="square" lIns="0" tIns="0" rIns="0" bIns="0" anchor="ctr">
            <a:spAutoFit/>
          </a:bodyPr>
          <a:lstStyle/>
          <a:p>
            <a:r>
              <a:rPr lang="en-US" sz="2400" b="1">
                <a:solidFill>
                  <a:schemeClr val="accent3"/>
                </a:solidFill>
              </a:rPr>
              <a:t>60%</a:t>
            </a:r>
          </a:p>
        </p:txBody>
      </p:sp>
      <p:sp>
        <p:nvSpPr>
          <p:cNvPr id="5" name="Oval 4"/>
          <p:cNvSpPr/>
          <p:nvPr/>
        </p:nvSpPr>
        <p:spPr>
          <a:xfrm>
            <a:off x="514350" y="1230050"/>
            <a:ext cx="1371600" cy="1371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6" name="Arc 5"/>
          <p:cNvSpPr/>
          <p:nvPr/>
        </p:nvSpPr>
        <p:spPr>
          <a:xfrm>
            <a:off x="514350" y="1230050"/>
            <a:ext cx="1371600" cy="1371600"/>
          </a:xfrm>
          <a:prstGeom prst="arc">
            <a:avLst>
              <a:gd name="adj1" fmla="val 16200000"/>
              <a:gd name="adj2" fmla="val 10885608"/>
            </a:avLst>
          </a:prstGeom>
          <a:ln w="63500" cap="rnd">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mj-lt"/>
            </a:endParaRPr>
          </a:p>
        </p:txBody>
      </p:sp>
      <p:sp>
        <p:nvSpPr>
          <p:cNvPr id="7" name="Oval 6"/>
          <p:cNvSpPr/>
          <p:nvPr/>
        </p:nvSpPr>
        <p:spPr>
          <a:xfrm>
            <a:off x="685800" y="1401500"/>
            <a:ext cx="1028700" cy="1028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bg1"/>
                </a:solidFill>
              </a:rPr>
              <a:t>A</a:t>
            </a:r>
          </a:p>
        </p:txBody>
      </p:sp>
      <p:sp>
        <p:nvSpPr>
          <p:cNvPr id="62" name="Oval 61"/>
          <p:cNvSpPr/>
          <p:nvPr/>
        </p:nvSpPr>
        <p:spPr>
          <a:xfrm>
            <a:off x="514350" y="3015306"/>
            <a:ext cx="1371600" cy="1371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63" name="Arc 62"/>
          <p:cNvSpPr/>
          <p:nvPr/>
        </p:nvSpPr>
        <p:spPr>
          <a:xfrm>
            <a:off x="514350" y="3015306"/>
            <a:ext cx="1371600" cy="1371600"/>
          </a:xfrm>
          <a:prstGeom prst="arc">
            <a:avLst>
              <a:gd name="adj1" fmla="val 16200000"/>
              <a:gd name="adj2" fmla="val 5565953"/>
            </a:avLst>
          </a:prstGeom>
          <a:ln w="63500" cap="rnd">
            <a:solidFill>
              <a:schemeClr val="accent2"/>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mj-lt"/>
            </a:endParaRPr>
          </a:p>
        </p:txBody>
      </p:sp>
      <p:sp>
        <p:nvSpPr>
          <p:cNvPr id="64" name="Oval 63"/>
          <p:cNvSpPr/>
          <p:nvPr/>
        </p:nvSpPr>
        <p:spPr>
          <a:xfrm>
            <a:off x="685800" y="3186756"/>
            <a:ext cx="1028700" cy="1028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bg1"/>
                </a:solidFill>
              </a:rPr>
              <a:t>B</a:t>
            </a:r>
          </a:p>
        </p:txBody>
      </p:sp>
      <p:sp>
        <p:nvSpPr>
          <p:cNvPr id="70" name="Oval 69"/>
          <p:cNvSpPr/>
          <p:nvPr/>
        </p:nvSpPr>
        <p:spPr>
          <a:xfrm>
            <a:off x="4781550" y="1230050"/>
            <a:ext cx="1371600" cy="1371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72" name="Oval 71"/>
          <p:cNvSpPr/>
          <p:nvPr/>
        </p:nvSpPr>
        <p:spPr>
          <a:xfrm>
            <a:off x="4953000" y="1401500"/>
            <a:ext cx="1028700" cy="1028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bg1"/>
                </a:solidFill>
              </a:rPr>
              <a:t>C</a:t>
            </a:r>
          </a:p>
        </p:txBody>
      </p:sp>
      <p:sp>
        <p:nvSpPr>
          <p:cNvPr id="78" name="Oval 77"/>
          <p:cNvSpPr/>
          <p:nvPr/>
        </p:nvSpPr>
        <p:spPr>
          <a:xfrm>
            <a:off x="4781550" y="3015306"/>
            <a:ext cx="1371600" cy="1371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79" name="Arc 78"/>
          <p:cNvSpPr/>
          <p:nvPr/>
        </p:nvSpPr>
        <p:spPr>
          <a:xfrm>
            <a:off x="4781550" y="3015306"/>
            <a:ext cx="1371600" cy="1371600"/>
          </a:xfrm>
          <a:prstGeom prst="arc">
            <a:avLst>
              <a:gd name="adj1" fmla="val 16200000"/>
              <a:gd name="adj2" fmla="val 77775"/>
            </a:avLst>
          </a:prstGeom>
          <a:ln w="63500" cap="rnd">
            <a:solidFill>
              <a:schemeClr val="accent4"/>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mj-lt"/>
            </a:endParaRPr>
          </a:p>
        </p:txBody>
      </p:sp>
      <p:sp>
        <p:nvSpPr>
          <p:cNvPr id="80" name="Oval 79"/>
          <p:cNvSpPr/>
          <p:nvPr/>
        </p:nvSpPr>
        <p:spPr>
          <a:xfrm>
            <a:off x="4953000" y="3186756"/>
            <a:ext cx="1028700" cy="1028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b="1" dirty="0">
                <a:solidFill>
                  <a:schemeClr val="bg1"/>
                </a:solidFill>
              </a:rPr>
              <a:t>D</a:t>
            </a:r>
          </a:p>
        </p:txBody>
      </p:sp>
      <p:sp>
        <p:nvSpPr>
          <p:cNvPr id="60" name="Rectangle 59"/>
          <p:cNvSpPr/>
          <p:nvPr/>
        </p:nvSpPr>
        <p:spPr>
          <a:xfrm>
            <a:off x="2057401" y="3579884"/>
            <a:ext cx="2305049" cy="665888"/>
          </a:xfrm>
          <a:prstGeom prst="rect">
            <a:avLst/>
          </a:prstGeom>
        </p:spPr>
        <p:txBody>
          <a:bodyPr wrap="square" lIns="0" tIns="0" rIns="0" bIns="0" anchor="t">
            <a:spAutoFit/>
          </a:bodyPr>
          <a:lstStyle/>
          <a:p>
            <a:pPr>
              <a:lnSpc>
                <a:spcPct val="150000"/>
              </a:lnSpc>
            </a:pPr>
            <a:r>
              <a:rPr lang="id-ID" sz="1000">
                <a:solidFill>
                  <a:schemeClr val="tx1">
                    <a:lumMod val="50000"/>
                    <a:lumOff val="50000"/>
                  </a:schemeClr>
                </a:solidFill>
                <a:ea typeface="Open Sans Light" panose="020B0306030504020204" pitchFamily="34" charset="0"/>
                <a:cs typeface="Open Sans Light" panose="020B0306030504020204" pitchFamily="34" charset="0"/>
              </a:rPr>
              <a:t>Suitable for all categories business and personal presentation, eaque ipsa quae ab illo inventore</a:t>
            </a:r>
            <a:endParaRPr lang="ar-IQ" sz="1000">
              <a:solidFill>
                <a:schemeClr val="tx1">
                  <a:lumMod val="50000"/>
                  <a:lumOff val="50000"/>
                </a:schemeClr>
              </a:solidFill>
            </a:endParaRPr>
          </a:p>
        </p:txBody>
      </p:sp>
      <p:sp>
        <p:nvSpPr>
          <p:cNvPr id="61" name="Rectangle 60"/>
          <p:cNvSpPr/>
          <p:nvPr/>
        </p:nvSpPr>
        <p:spPr>
          <a:xfrm>
            <a:off x="2057400" y="3156442"/>
            <a:ext cx="2305050" cy="369332"/>
          </a:xfrm>
          <a:prstGeom prst="rect">
            <a:avLst/>
          </a:prstGeom>
        </p:spPr>
        <p:txBody>
          <a:bodyPr wrap="square" lIns="0" tIns="0" rIns="0" bIns="0" anchor="ctr">
            <a:spAutoFit/>
          </a:bodyPr>
          <a:lstStyle/>
          <a:p>
            <a:r>
              <a:rPr lang="en-US" sz="2400" b="1">
                <a:solidFill>
                  <a:schemeClr val="accent2"/>
                </a:solidFill>
              </a:rPr>
              <a:t>50%</a:t>
            </a:r>
          </a:p>
        </p:txBody>
      </p:sp>
      <p:sp>
        <p:nvSpPr>
          <p:cNvPr id="76" name="Rectangle 75"/>
          <p:cNvSpPr/>
          <p:nvPr/>
        </p:nvSpPr>
        <p:spPr>
          <a:xfrm>
            <a:off x="6324601" y="3579884"/>
            <a:ext cx="2305049" cy="665888"/>
          </a:xfrm>
          <a:prstGeom prst="rect">
            <a:avLst/>
          </a:prstGeom>
        </p:spPr>
        <p:txBody>
          <a:bodyPr wrap="square" lIns="0" tIns="0" rIns="0" bIns="0" anchor="t">
            <a:spAutoFit/>
          </a:bodyPr>
          <a:lstStyle/>
          <a:p>
            <a:pPr>
              <a:lnSpc>
                <a:spcPct val="150000"/>
              </a:lnSpc>
            </a:pPr>
            <a:r>
              <a:rPr lang="id-ID" sz="1000">
                <a:solidFill>
                  <a:schemeClr val="tx1">
                    <a:lumMod val="50000"/>
                    <a:lumOff val="50000"/>
                  </a:schemeClr>
                </a:solidFill>
                <a:ea typeface="Open Sans Light" panose="020B0306030504020204" pitchFamily="34" charset="0"/>
                <a:cs typeface="Open Sans Light" panose="020B0306030504020204" pitchFamily="34" charset="0"/>
              </a:rPr>
              <a:t>Suitable for all categories business and personal presentation, eaque ipsa quae ab illo inventore</a:t>
            </a:r>
            <a:endParaRPr lang="ar-IQ" sz="1000">
              <a:solidFill>
                <a:schemeClr val="tx1">
                  <a:lumMod val="50000"/>
                  <a:lumOff val="50000"/>
                </a:schemeClr>
              </a:solidFill>
            </a:endParaRPr>
          </a:p>
        </p:txBody>
      </p:sp>
      <p:sp>
        <p:nvSpPr>
          <p:cNvPr id="77" name="Rectangle 76"/>
          <p:cNvSpPr/>
          <p:nvPr/>
        </p:nvSpPr>
        <p:spPr>
          <a:xfrm>
            <a:off x="6324600" y="3156441"/>
            <a:ext cx="2305050" cy="369332"/>
          </a:xfrm>
          <a:prstGeom prst="rect">
            <a:avLst/>
          </a:prstGeom>
        </p:spPr>
        <p:txBody>
          <a:bodyPr wrap="square" lIns="0" tIns="0" rIns="0" bIns="0" anchor="ctr">
            <a:spAutoFit/>
          </a:bodyPr>
          <a:lstStyle/>
          <a:p>
            <a:r>
              <a:rPr lang="en-US" sz="2400" b="1">
                <a:solidFill>
                  <a:schemeClr val="accent4"/>
                </a:solidFill>
              </a:rPr>
              <a:t>25%</a:t>
            </a:r>
          </a:p>
        </p:txBody>
      </p:sp>
      <p:sp>
        <p:nvSpPr>
          <p:cNvPr id="71" name="Arc 70"/>
          <p:cNvSpPr/>
          <p:nvPr/>
        </p:nvSpPr>
        <p:spPr>
          <a:xfrm>
            <a:off x="4781550" y="1230050"/>
            <a:ext cx="1371600" cy="1371600"/>
          </a:xfrm>
          <a:prstGeom prst="arc">
            <a:avLst>
              <a:gd name="adj1" fmla="val 16200000"/>
              <a:gd name="adj2" fmla="val 6667783"/>
            </a:avLst>
          </a:prstGeom>
          <a:ln w="63500" cap="rnd">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mj-lt"/>
            </a:endParaRPr>
          </a:p>
        </p:txBody>
      </p:sp>
    </p:spTree>
    <p:extLst>
      <p:ext uri="{BB962C8B-B14F-4D97-AF65-F5344CB8AC3E}">
        <p14:creationId xmlns:p14="http://schemas.microsoft.com/office/powerpoint/2010/main" val="214048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p:cNvSpPr>
            <a:spLocks noGrp="1"/>
          </p:cNvSpPr>
          <p:nvPr>
            <p:ph type="body" sz="half" idx="2"/>
          </p:nvPr>
        </p:nvSpPr>
        <p:spPr/>
        <p:txBody>
          <a:bodyPr/>
          <a:lstStyle/>
          <a:p>
            <a:r>
              <a:rPr lang="en-US"/>
              <a:t>Enter your subhead line here</a:t>
            </a:r>
          </a:p>
        </p:txBody>
      </p:sp>
      <p:sp>
        <p:nvSpPr>
          <p:cNvPr id="52" name="Title 51"/>
          <p:cNvSpPr>
            <a:spLocks noGrp="1"/>
          </p:cNvSpPr>
          <p:nvPr>
            <p:ph type="title"/>
          </p:nvPr>
        </p:nvSpPr>
        <p:spPr/>
        <p:txBody>
          <a:bodyPr/>
          <a:lstStyle/>
          <a:p>
            <a:r>
              <a:rPr lang="en-US" dirty="0"/>
              <a:t>ANALYSIS HEADER</a:t>
            </a:r>
          </a:p>
        </p:txBody>
      </p:sp>
      <p:sp>
        <p:nvSpPr>
          <p:cNvPr id="9" name="Rectangle 8"/>
          <p:cNvSpPr/>
          <p:nvPr/>
        </p:nvSpPr>
        <p:spPr>
          <a:xfrm>
            <a:off x="1007562" y="1347537"/>
            <a:ext cx="3225119" cy="1200936"/>
          </a:xfrm>
          <a:prstGeom prst="rect">
            <a:avLst/>
          </a:prstGeom>
          <a:solidFill>
            <a:schemeClr val="bg1">
              <a:lumMod val="95000"/>
              <a:alpha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98021" rIns="558503" bIns="198021" numCol="1" spcCol="1270" anchor="t" anchorCtr="0">
            <a:noAutofit/>
          </a:bodyPr>
          <a:lstStyle/>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a:p>
        </p:txBody>
      </p:sp>
      <p:grpSp>
        <p:nvGrpSpPr>
          <p:cNvPr id="20" name="Group 19"/>
          <p:cNvGrpSpPr/>
          <p:nvPr/>
        </p:nvGrpSpPr>
        <p:grpSpPr>
          <a:xfrm>
            <a:off x="438879" y="1306250"/>
            <a:ext cx="1286502" cy="1283510"/>
            <a:chOff x="381000" y="1518727"/>
            <a:chExt cx="1490434" cy="1486968"/>
          </a:xfrm>
        </p:grpSpPr>
        <p:sp>
          <p:nvSpPr>
            <p:cNvPr id="10" name="Oval 9"/>
            <p:cNvSpPr/>
            <p:nvPr/>
          </p:nvSpPr>
          <p:spPr>
            <a:xfrm>
              <a:off x="381000" y="1518727"/>
              <a:ext cx="1490434" cy="148696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a:solidFill>
                  <a:schemeClr val="accent1"/>
                </a:solidFill>
              </a:endParaRPr>
            </a:p>
          </p:txBody>
        </p:sp>
        <p:sp>
          <p:nvSpPr>
            <p:cNvPr id="13" name="Oval 12"/>
            <p:cNvSpPr/>
            <p:nvPr/>
          </p:nvSpPr>
          <p:spPr>
            <a:xfrm>
              <a:off x="470897" y="1608415"/>
              <a:ext cx="1310640" cy="1307592"/>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r>
                <a:rPr lang="en-US" sz="4800" b="1" kern="1200" dirty="0">
                  <a:solidFill>
                    <a:schemeClr val="accent1"/>
                  </a:solidFill>
                </a:rPr>
                <a:t>A</a:t>
              </a:r>
            </a:p>
          </p:txBody>
        </p:sp>
      </p:grpSp>
      <p:sp>
        <p:nvSpPr>
          <p:cNvPr id="26" name="Rectangle 25"/>
          <p:cNvSpPr/>
          <p:nvPr/>
        </p:nvSpPr>
        <p:spPr>
          <a:xfrm>
            <a:off x="1007562" y="3070237"/>
            <a:ext cx="3225119" cy="1200936"/>
          </a:xfrm>
          <a:prstGeom prst="rect">
            <a:avLst/>
          </a:prstGeom>
          <a:solidFill>
            <a:schemeClr val="bg1">
              <a:lumMod val="95000"/>
              <a:alpha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98021" rIns="558503" bIns="198021" numCol="1" spcCol="1270" anchor="t" anchorCtr="0">
            <a:noAutofit/>
          </a:bodyPr>
          <a:lstStyle/>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a:p>
        </p:txBody>
      </p:sp>
      <p:grpSp>
        <p:nvGrpSpPr>
          <p:cNvPr id="27" name="Group 26"/>
          <p:cNvGrpSpPr/>
          <p:nvPr/>
        </p:nvGrpSpPr>
        <p:grpSpPr>
          <a:xfrm>
            <a:off x="438879" y="3028950"/>
            <a:ext cx="1286502" cy="1283510"/>
            <a:chOff x="381000" y="1518727"/>
            <a:chExt cx="1490434" cy="1486968"/>
          </a:xfrm>
        </p:grpSpPr>
        <p:sp>
          <p:nvSpPr>
            <p:cNvPr id="31" name="Oval 30"/>
            <p:cNvSpPr/>
            <p:nvPr/>
          </p:nvSpPr>
          <p:spPr>
            <a:xfrm>
              <a:off x="381000" y="1518727"/>
              <a:ext cx="1490434" cy="1486968"/>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a:solidFill>
                  <a:schemeClr val="accent2"/>
                </a:solidFill>
              </a:endParaRPr>
            </a:p>
          </p:txBody>
        </p:sp>
        <p:sp>
          <p:nvSpPr>
            <p:cNvPr id="32" name="Oval 31"/>
            <p:cNvSpPr/>
            <p:nvPr/>
          </p:nvSpPr>
          <p:spPr>
            <a:xfrm>
              <a:off x="470897" y="1607006"/>
              <a:ext cx="1310640" cy="1307593"/>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r>
                <a:rPr lang="en-US" sz="4800" b="1" kern="1200" dirty="0">
                  <a:solidFill>
                    <a:schemeClr val="accent2"/>
                  </a:solidFill>
                </a:rPr>
                <a:t>B</a:t>
              </a:r>
            </a:p>
          </p:txBody>
        </p:sp>
      </p:grpSp>
      <p:sp>
        <p:nvSpPr>
          <p:cNvPr id="44" name="Rectangle 43"/>
          <p:cNvSpPr/>
          <p:nvPr/>
        </p:nvSpPr>
        <p:spPr>
          <a:xfrm>
            <a:off x="5480003" y="1347537"/>
            <a:ext cx="3225119" cy="1200936"/>
          </a:xfrm>
          <a:prstGeom prst="rect">
            <a:avLst/>
          </a:prstGeom>
          <a:solidFill>
            <a:schemeClr val="bg1">
              <a:lumMod val="95000"/>
              <a:alpha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98021" rIns="558503" bIns="198021" numCol="1" spcCol="1270" anchor="t" anchorCtr="0">
            <a:noAutofit/>
          </a:bodyPr>
          <a:lstStyle/>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a:p>
        </p:txBody>
      </p:sp>
      <p:grpSp>
        <p:nvGrpSpPr>
          <p:cNvPr id="45" name="Group 44"/>
          <p:cNvGrpSpPr/>
          <p:nvPr/>
        </p:nvGrpSpPr>
        <p:grpSpPr>
          <a:xfrm>
            <a:off x="4911320" y="1306250"/>
            <a:ext cx="1286502" cy="1283510"/>
            <a:chOff x="381000" y="1518727"/>
            <a:chExt cx="1490434" cy="1486968"/>
          </a:xfrm>
        </p:grpSpPr>
        <p:sp>
          <p:nvSpPr>
            <p:cNvPr id="49" name="Oval 48"/>
            <p:cNvSpPr/>
            <p:nvPr/>
          </p:nvSpPr>
          <p:spPr>
            <a:xfrm>
              <a:off x="381000" y="1518727"/>
              <a:ext cx="1490434" cy="1486968"/>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a:solidFill>
                  <a:schemeClr val="accent3"/>
                </a:solidFill>
              </a:endParaRPr>
            </a:p>
          </p:txBody>
        </p:sp>
        <p:sp>
          <p:nvSpPr>
            <p:cNvPr id="50" name="Oval 49"/>
            <p:cNvSpPr/>
            <p:nvPr/>
          </p:nvSpPr>
          <p:spPr>
            <a:xfrm>
              <a:off x="470897" y="1608415"/>
              <a:ext cx="1310640" cy="1307592"/>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r>
                <a:rPr lang="en-US" sz="4800" b="1" kern="1200" dirty="0">
                  <a:solidFill>
                    <a:schemeClr val="accent3"/>
                  </a:solidFill>
                </a:rPr>
                <a:t>C</a:t>
              </a:r>
            </a:p>
          </p:txBody>
        </p:sp>
      </p:grpSp>
      <p:sp>
        <p:nvSpPr>
          <p:cNvPr id="37" name="Rectangle 36"/>
          <p:cNvSpPr/>
          <p:nvPr/>
        </p:nvSpPr>
        <p:spPr>
          <a:xfrm>
            <a:off x="5480003" y="3070237"/>
            <a:ext cx="3225119" cy="1200936"/>
          </a:xfrm>
          <a:prstGeom prst="rect">
            <a:avLst/>
          </a:prstGeom>
          <a:solidFill>
            <a:schemeClr val="bg1">
              <a:lumMod val="95000"/>
              <a:alpha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98021" rIns="558503" bIns="198021" numCol="1" spcCol="1270" anchor="t" anchorCtr="0">
            <a:noAutofit/>
          </a:bodyPr>
          <a:lstStyle/>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a:p>
        </p:txBody>
      </p:sp>
      <p:grpSp>
        <p:nvGrpSpPr>
          <p:cNvPr id="38" name="Group 37"/>
          <p:cNvGrpSpPr/>
          <p:nvPr/>
        </p:nvGrpSpPr>
        <p:grpSpPr>
          <a:xfrm>
            <a:off x="4911320" y="3028950"/>
            <a:ext cx="1286502" cy="1283510"/>
            <a:chOff x="381000" y="1518727"/>
            <a:chExt cx="1490434" cy="1486968"/>
          </a:xfrm>
        </p:grpSpPr>
        <p:sp>
          <p:nvSpPr>
            <p:cNvPr id="42" name="Oval 41"/>
            <p:cNvSpPr/>
            <p:nvPr/>
          </p:nvSpPr>
          <p:spPr>
            <a:xfrm>
              <a:off x="381000" y="1518727"/>
              <a:ext cx="1490434" cy="1486968"/>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endParaRPr lang="en-US" sz="4800" b="1" kern="1200">
                <a:solidFill>
                  <a:schemeClr val="accent4"/>
                </a:solidFill>
              </a:endParaRPr>
            </a:p>
          </p:txBody>
        </p:sp>
        <p:sp>
          <p:nvSpPr>
            <p:cNvPr id="43" name="Oval 42"/>
            <p:cNvSpPr/>
            <p:nvPr/>
          </p:nvSpPr>
          <p:spPr>
            <a:xfrm>
              <a:off x="470897" y="1608415"/>
              <a:ext cx="1310640" cy="1307592"/>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0" tIns="121130" rIns="178280" bIns="121130" numCol="1" spcCol="1270" anchor="ctr" anchorCtr="0">
              <a:noAutofit/>
            </a:bodyPr>
            <a:lstStyle/>
            <a:p>
              <a:pPr lvl="0" algn="ctr" defTabSz="1333500">
                <a:lnSpc>
                  <a:spcPct val="90000"/>
                </a:lnSpc>
                <a:spcBef>
                  <a:spcPct val="0"/>
                </a:spcBef>
                <a:spcAft>
                  <a:spcPct val="35000"/>
                </a:spcAft>
              </a:pPr>
              <a:r>
                <a:rPr lang="en-US" sz="4800" b="1" kern="1200" dirty="0">
                  <a:solidFill>
                    <a:schemeClr val="accent4"/>
                  </a:solidFill>
                </a:rPr>
                <a:t>D</a:t>
              </a:r>
            </a:p>
          </p:txBody>
        </p:sp>
      </p:grpSp>
      <p:sp>
        <p:nvSpPr>
          <p:cNvPr id="33" name="Inhaltsplatzhalter 4"/>
          <p:cNvSpPr txBox="1">
            <a:spLocks/>
          </p:cNvSpPr>
          <p:nvPr/>
        </p:nvSpPr>
        <p:spPr>
          <a:xfrm>
            <a:off x="1802979" y="1578673"/>
            <a:ext cx="218456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solidFill>
                  <a:schemeClr val="accent1"/>
                </a:solidFill>
                <a:latin typeface="+mn-lt"/>
              </a:rPr>
              <a:t>Key Element Title Here</a:t>
            </a:r>
            <a:br>
              <a:rPr lang="en-US" sz="1600" dirty="0">
                <a:solidFill>
                  <a:schemeClr val="accent1"/>
                </a:solidFill>
                <a:latin typeface="+mn-lt"/>
              </a:rPr>
            </a:br>
            <a:r>
              <a:rPr lang="en-US" sz="1000" dirty="0">
                <a:solidFill>
                  <a:schemeClr val="tx1">
                    <a:lumMod val="75000"/>
                    <a:lumOff val="25000"/>
                  </a:schemeClr>
                </a:solidFill>
                <a:latin typeface="+mn-lt"/>
              </a:rPr>
              <a:t>This is a sample text. You simply add your own text and description here. </a:t>
            </a:r>
          </a:p>
        </p:txBody>
      </p:sp>
      <p:sp>
        <p:nvSpPr>
          <p:cNvPr id="36" name="Inhaltsplatzhalter 4"/>
          <p:cNvSpPr txBox="1">
            <a:spLocks/>
          </p:cNvSpPr>
          <p:nvPr/>
        </p:nvSpPr>
        <p:spPr>
          <a:xfrm>
            <a:off x="1802979" y="3301373"/>
            <a:ext cx="218456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a:solidFill>
                  <a:schemeClr val="accent2"/>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51" name="Inhaltsplatzhalter 4"/>
          <p:cNvSpPr txBox="1">
            <a:spLocks/>
          </p:cNvSpPr>
          <p:nvPr/>
        </p:nvSpPr>
        <p:spPr>
          <a:xfrm>
            <a:off x="6275419" y="1578673"/>
            <a:ext cx="218456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a:solidFill>
                  <a:schemeClr val="accent3"/>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54" name="Inhaltsplatzhalter 4"/>
          <p:cNvSpPr txBox="1">
            <a:spLocks/>
          </p:cNvSpPr>
          <p:nvPr/>
        </p:nvSpPr>
        <p:spPr>
          <a:xfrm>
            <a:off x="6275419" y="3301373"/>
            <a:ext cx="218456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a:solidFill>
                  <a:schemeClr val="accent4"/>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Tree>
    <p:extLst>
      <p:ext uri="{BB962C8B-B14F-4D97-AF65-F5344CB8AC3E}">
        <p14:creationId xmlns:p14="http://schemas.microsoft.com/office/powerpoint/2010/main" val="331057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Octagon 134"/>
          <p:cNvSpPr/>
          <p:nvPr/>
        </p:nvSpPr>
        <p:spPr bwMode="auto">
          <a:xfrm>
            <a:off x="3261364" y="1501542"/>
            <a:ext cx="2621276" cy="2621276"/>
          </a:xfrm>
          <a:prstGeom prst="octagon">
            <a:avLst/>
          </a:prstGeom>
          <a:solidFill>
            <a:schemeClr val="bg1"/>
          </a:solidFill>
          <a:ln w="19050">
            <a:solidFill>
              <a:schemeClr val="bg1">
                <a:lumMod val="75000"/>
              </a:schemeClr>
            </a:solidFill>
            <a:prstDash val="lgDash"/>
            <a:round/>
            <a:headEnd/>
            <a:tailEnd/>
          </a:ln>
        </p:spPr>
        <p:txBody>
          <a:bodyPr vert="horz" wrap="square" lIns="91440" tIns="45720" rIns="91440" bIns="45720" numCol="1" rtlCol="0" anchor="ctr" anchorCtr="0" compatLnSpc="1">
            <a:prstTxWarp prst="textNoShape">
              <a:avLst/>
            </a:prstTxWarp>
          </a:bodyPr>
          <a:lstStyle/>
          <a:p>
            <a:pPr algn="ctr"/>
            <a:endParaRPr lang="en-US" sz="1200">
              <a:solidFill>
                <a:schemeClr val="bg1">
                  <a:lumMod val="50000"/>
                </a:schemeClr>
              </a:solidFill>
            </a:endParaRPr>
          </a:p>
        </p:txBody>
      </p:sp>
      <p:sp>
        <p:nvSpPr>
          <p:cNvPr id="24" name="Text Placeholder 23"/>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ANALYSIS HEADER</a:t>
            </a:r>
          </a:p>
        </p:txBody>
      </p:sp>
      <p:sp>
        <p:nvSpPr>
          <p:cNvPr id="50" name="Octagon 49"/>
          <p:cNvSpPr/>
          <p:nvPr/>
        </p:nvSpPr>
        <p:spPr>
          <a:xfrm>
            <a:off x="5065743" y="1145426"/>
            <a:ext cx="1173011" cy="1173011"/>
          </a:xfrm>
          <a:prstGeom prst="octag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23" tIns="178523" rIns="178523" bIns="178523" numCol="1" spcCol="1270" anchor="ctr" anchorCtr="0">
            <a:noAutofit/>
          </a:bodyPr>
          <a:lstStyle/>
          <a:p>
            <a:pPr lvl="0" algn="ctr" defTabSz="1022350">
              <a:lnSpc>
                <a:spcPct val="90000"/>
              </a:lnSpc>
              <a:spcBef>
                <a:spcPct val="0"/>
              </a:spcBef>
              <a:spcAft>
                <a:spcPct val="35000"/>
              </a:spcAft>
            </a:pPr>
            <a:r>
              <a:rPr lang="en-US" sz="4800" b="1" kern="1200" dirty="0"/>
              <a:t>C</a:t>
            </a:r>
          </a:p>
        </p:txBody>
      </p:sp>
      <p:sp>
        <p:nvSpPr>
          <p:cNvPr id="56" name="Octagon 55"/>
          <p:cNvSpPr/>
          <p:nvPr/>
        </p:nvSpPr>
        <p:spPr>
          <a:xfrm>
            <a:off x="5065743" y="3305921"/>
            <a:ext cx="1173011" cy="1173011"/>
          </a:xfrm>
          <a:prstGeom prst="octagon">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23" tIns="178523" rIns="178523" bIns="178523" numCol="1" spcCol="1270" anchor="ctr" anchorCtr="0">
            <a:noAutofit/>
          </a:bodyPr>
          <a:lstStyle/>
          <a:p>
            <a:pPr lvl="0" algn="ctr" defTabSz="1022350">
              <a:lnSpc>
                <a:spcPct val="90000"/>
              </a:lnSpc>
              <a:spcBef>
                <a:spcPct val="0"/>
              </a:spcBef>
              <a:spcAft>
                <a:spcPct val="35000"/>
              </a:spcAft>
            </a:pPr>
            <a:r>
              <a:rPr lang="en-US" sz="4800" b="1" kern="1200" dirty="0"/>
              <a:t>D</a:t>
            </a:r>
          </a:p>
        </p:txBody>
      </p:sp>
      <p:sp>
        <p:nvSpPr>
          <p:cNvPr id="62" name="Octagon 61"/>
          <p:cNvSpPr/>
          <p:nvPr/>
        </p:nvSpPr>
        <p:spPr>
          <a:xfrm>
            <a:off x="2905248" y="3305921"/>
            <a:ext cx="1173011" cy="1173011"/>
          </a:xfrm>
          <a:prstGeom prst="octagon">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23" tIns="178523" rIns="178523" bIns="178523" numCol="1" spcCol="1270" anchor="ctr" anchorCtr="0">
            <a:noAutofit/>
          </a:bodyPr>
          <a:lstStyle/>
          <a:p>
            <a:pPr lvl="0" algn="ctr" defTabSz="1022350">
              <a:lnSpc>
                <a:spcPct val="90000"/>
              </a:lnSpc>
              <a:spcBef>
                <a:spcPct val="0"/>
              </a:spcBef>
              <a:spcAft>
                <a:spcPct val="35000"/>
              </a:spcAft>
            </a:pPr>
            <a:r>
              <a:rPr lang="en-US" sz="4800" b="1" kern="1200" dirty="0"/>
              <a:t>B</a:t>
            </a:r>
          </a:p>
        </p:txBody>
      </p:sp>
      <p:sp>
        <p:nvSpPr>
          <p:cNvPr id="65" name="Octagon 64"/>
          <p:cNvSpPr/>
          <p:nvPr/>
        </p:nvSpPr>
        <p:spPr>
          <a:xfrm>
            <a:off x="2905248" y="1145426"/>
            <a:ext cx="1173011" cy="1173011"/>
          </a:xfrm>
          <a:prstGeom prst="octagon">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23" tIns="178523" rIns="178523" bIns="178523" numCol="1" spcCol="1270" anchor="ctr" anchorCtr="0">
            <a:noAutofit/>
          </a:bodyPr>
          <a:lstStyle/>
          <a:p>
            <a:pPr lvl="0" algn="ctr" defTabSz="1022350">
              <a:lnSpc>
                <a:spcPct val="90000"/>
              </a:lnSpc>
              <a:spcBef>
                <a:spcPct val="0"/>
              </a:spcBef>
              <a:spcAft>
                <a:spcPct val="35000"/>
              </a:spcAft>
            </a:pPr>
            <a:r>
              <a:rPr lang="en-US" sz="4800" b="1" kern="1200" dirty="0"/>
              <a:t>A</a:t>
            </a:r>
          </a:p>
        </p:txBody>
      </p:sp>
      <p:sp>
        <p:nvSpPr>
          <p:cNvPr id="104" name="Inhaltsplatzhalter 4"/>
          <p:cNvSpPr txBox="1">
            <a:spLocks/>
          </p:cNvSpPr>
          <p:nvPr/>
        </p:nvSpPr>
        <p:spPr>
          <a:xfrm>
            <a:off x="6476999" y="1362599"/>
            <a:ext cx="227918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a:solidFill>
                  <a:schemeClr val="accent2"/>
                </a:solidFill>
                <a:latin typeface="+mn-lt"/>
              </a:rPr>
              <a:t>Header</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105" name="Inhaltsplatzhalter 4"/>
          <p:cNvSpPr txBox="1">
            <a:spLocks/>
          </p:cNvSpPr>
          <p:nvPr/>
        </p:nvSpPr>
        <p:spPr>
          <a:xfrm>
            <a:off x="6476999" y="3523094"/>
            <a:ext cx="227918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a:solidFill>
                  <a:schemeClr val="accent3"/>
                </a:solidFill>
                <a:latin typeface="+mn-lt"/>
                <a:ea typeface="Roboto Bk" pitchFamily="2" charset="0"/>
                <a:cs typeface="Impact" panose="020B0806030902050204" pitchFamily="34" charset="0"/>
              </a:rPr>
              <a:t>Header</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a:t>
            </a:r>
            <a:r>
              <a:rPr lang="en-US" sz="1000">
                <a:solidFill>
                  <a:schemeClr val="tx1">
                    <a:lumMod val="50000"/>
                    <a:lumOff val="50000"/>
                  </a:schemeClr>
                </a:solidFill>
                <a:latin typeface="+mn-lt"/>
              </a:rPr>
              <a:t>. </a:t>
            </a:r>
          </a:p>
        </p:txBody>
      </p:sp>
      <p:sp>
        <p:nvSpPr>
          <p:cNvPr id="108" name="Inhaltsplatzhalter 4"/>
          <p:cNvSpPr txBox="1">
            <a:spLocks/>
          </p:cNvSpPr>
          <p:nvPr/>
        </p:nvSpPr>
        <p:spPr>
          <a:xfrm>
            <a:off x="387820" y="1372217"/>
            <a:ext cx="2279183" cy="71942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US" sz="1200" b="1">
                <a:solidFill>
                  <a:schemeClr val="accent1"/>
                </a:solidFill>
                <a:latin typeface="+mn-lt"/>
              </a:rPr>
              <a:t>Header</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109" name="Inhaltsplatzhalter 4"/>
          <p:cNvSpPr txBox="1">
            <a:spLocks/>
          </p:cNvSpPr>
          <p:nvPr/>
        </p:nvSpPr>
        <p:spPr>
          <a:xfrm>
            <a:off x="387820" y="3523094"/>
            <a:ext cx="227918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US" sz="1200" b="1">
                <a:solidFill>
                  <a:schemeClr val="accent4"/>
                </a:solidFill>
                <a:latin typeface="+mn-lt"/>
                <a:ea typeface="Roboto Bk" pitchFamily="2" charset="0"/>
                <a:cs typeface="Impact" panose="020B0806030902050204" pitchFamily="34" charset="0"/>
              </a:rPr>
              <a:t>Header</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a:t>
            </a:r>
            <a:r>
              <a:rPr lang="en-US" sz="1000">
                <a:solidFill>
                  <a:schemeClr val="tx1">
                    <a:lumMod val="50000"/>
                    <a:lumOff val="50000"/>
                  </a:schemeClr>
                </a:solidFill>
                <a:latin typeface="+mn-lt"/>
              </a:rPr>
              <a:t>. </a:t>
            </a:r>
          </a:p>
        </p:txBody>
      </p:sp>
      <p:sp>
        <p:nvSpPr>
          <p:cNvPr id="110" name="Octagon 109"/>
          <p:cNvSpPr/>
          <p:nvPr/>
        </p:nvSpPr>
        <p:spPr bwMode="auto">
          <a:xfrm>
            <a:off x="3720204" y="1960382"/>
            <a:ext cx="1703596" cy="1703596"/>
          </a:xfrm>
          <a:prstGeom prst="octagon">
            <a:avLst/>
          </a:prstGeom>
          <a:solidFill>
            <a:schemeClr val="bg1">
              <a:lumMod val="95000"/>
            </a:schemeClr>
          </a:solidFill>
          <a:ln w="19050">
            <a:solidFill>
              <a:schemeClr val="bg1">
                <a:lumMod val="95000"/>
              </a:schemeClr>
            </a:solidFill>
            <a:round/>
            <a:headEnd/>
            <a:tailEnd/>
          </a:ln>
        </p:spPr>
        <p:txBody>
          <a:bodyPr vert="horz" wrap="square" lIns="91440" tIns="45720" rIns="91440" bIns="45720" numCol="1" rtlCol="0" anchor="ctr" anchorCtr="0" compatLnSpc="1">
            <a:prstTxWarp prst="textNoShape">
              <a:avLst/>
            </a:prstTxWarp>
          </a:bodyPr>
          <a:lstStyle/>
          <a:p>
            <a:pPr algn="ctr"/>
            <a:endParaRPr lang="en-US" sz="1200">
              <a:solidFill>
                <a:schemeClr val="bg1">
                  <a:lumMod val="50000"/>
                </a:schemeClr>
              </a:solidFill>
            </a:endParaRPr>
          </a:p>
        </p:txBody>
      </p:sp>
      <p:sp>
        <p:nvSpPr>
          <p:cNvPr id="111" name="Rectangle 110"/>
          <p:cNvSpPr/>
          <p:nvPr/>
        </p:nvSpPr>
        <p:spPr>
          <a:xfrm>
            <a:off x="3688086" y="2519794"/>
            <a:ext cx="1767834" cy="584775"/>
          </a:xfrm>
          <a:prstGeom prst="rect">
            <a:avLst/>
          </a:prstGeom>
        </p:spPr>
        <p:txBody>
          <a:bodyPr wrap="square" anchor="ctr">
            <a:spAutoFit/>
          </a:bodyPr>
          <a:lstStyle/>
          <a:p>
            <a:pPr algn="ctr"/>
            <a:r>
              <a:rPr lang="en-US" sz="3200" b="1" dirty="0">
                <a:solidFill>
                  <a:schemeClr val="accent1"/>
                </a:solidFill>
              </a:rPr>
              <a:t>S</a:t>
            </a:r>
            <a:r>
              <a:rPr lang="en-US" sz="3200" b="1" dirty="0">
                <a:solidFill>
                  <a:schemeClr val="accent2"/>
                </a:solidFill>
              </a:rPr>
              <a:t>W</a:t>
            </a:r>
            <a:r>
              <a:rPr lang="en-US" sz="3200" b="1" dirty="0">
                <a:solidFill>
                  <a:schemeClr val="accent3"/>
                </a:solidFill>
              </a:rPr>
              <a:t>O</a:t>
            </a:r>
            <a:r>
              <a:rPr lang="en-US" sz="3200" b="1" dirty="0">
                <a:solidFill>
                  <a:schemeClr val="accent4"/>
                </a:solidFill>
              </a:rPr>
              <a:t>T</a:t>
            </a:r>
          </a:p>
        </p:txBody>
      </p:sp>
    </p:spTree>
    <p:extLst>
      <p:ext uri="{BB962C8B-B14F-4D97-AF65-F5344CB8AC3E}">
        <p14:creationId xmlns:p14="http://schemas.microsoft.com/office/powerpoint/2010/main" val="425433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9637F7B-BE6C-754F-9D04-00DDDA95F452}"/>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2038350"/>
            <a:ext cx="8727312" cy="830997"/>
          </a:xfrm>
          <a:prstGeom prst="rect">
            <a:avLst/>
          </a:prstGeom>
          <a:noFill/>
        </p:spPr>
        <p:txBody>
          <a:bodyPr wrap="square" lIns="0" tIns="0" rIns="0" bIns="0" rtlCol="0" anchor="ctr">
            <a:spAutoFit/>
          </a:bodyPr>
          <a:lstStyle/>
          <a:p>
            <a:pPr algn="ctr">
              <a:spcAft>
                <a:spcPts val="600"/>
              </a:spcAft>
            </a:pPr>
            <a:r>
              <a:rPr lang="en-US" sz="5400" b="1" dirty="0">
                <a:solidFill>
                  <a:schemeClr val="bg1"/>
                </a:solidFill>
              </a:rPr>
              <a:t>STRATEGY SLIDES</a:t>
            </a:r>
          </a:p>
        </p:txBody>
      </p:sp>
      <p:grpSp>
        <p:nvGrpSpPr>
          <p:cNvPr id="12" name="Group 11"/>
          <p:cNvGrpSpPr/>
          <p:nvPr/>
        </p:nvGrpSpPr>
        <p:grpSpPr>
          <a:xfrm>
            <a:off x="4273852" y="3299383"/>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853365"/>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252317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 name="Straight Connector 137"/>
          <p:cNvCxnSpPr/>
          <p:nvPr/>
        </p:nvCxnSpPr>
        <p:spPr>
          <a:xfrm flipH="1">
            <a:off x="3326962" y="2825041"/>
            <a:ext cx="2494718" cy="0"/>
          </a:xfrm>
          <a:prstGeom prst="line">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Text Placeholder 140"/>
          <p:cNvSpPr>
            <a:spLocks noGrp="1"/>
          </p:cNvSpPr>
          <p:nvPr>
            <p:ph type="body" sz="half" idx="2"/>
          </p:nvPr>
        </p:nvSpPr>
        <p:spPr/>
        <p:txBody>
          <a:bodyPr/>
          <a:lstStyle/>
          <a:p>
            <a:r>
              <a:rPr lang="en-US"/>
              <a:t>Enter your subhead line here</a:t>
            </a:r>
          </a:p>
        </p:txBody>
      </p:sp>
      <p:sp>
        <p:nvSpPr>
          <p:cNvPr id="71" name="Title 70"/>
          <p:cNvSpPr>
            <a:spLocks noGrp="1"/>
          </p:cNvSpPr>
          <p:nvPr>
            <p:ph type="title"/>
          </p:nvPr>
        </p:nvSpPr>
        <p:spPr/>
        <p:txBody>
          <a:bodyPr/>
          <a:lstStyle/>
          <a:p>
            <a:r>
              <a:rPr lang="en-US"/>
              <a:t>STRATEGY CHART</a:t>
            </a:r>
          </a:p>
        </p:txBody>
      </p:sp>
      <p:sp>
        <p:nvSpPr>
          <p:cNvPr id="97" name="Rounded Rectangle 96"/>
          <p:cNvSpPr/>
          <p:nvPr/>
        </p:nvSpPr>
        <p:spPr bwMode="auto">
          <a:xfrm>
            <a:off x="3566008" y="1818640"/>
            <a:ext cx="2011984" cy="2012802"/>
          </a:xfrm>
          <a:prstGeom prst="roundRect">
            <a:avLst>
              <a:gd name="adj" fmla="val 7577"/>
            </a:avLst>
          </a:prstGeom>
          <a:solidFill>
            <a:schemeClr val="accent1"/>
          </a:solidFill>
          <a:ln w="19050">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sz="1200">
              <a:solidFill>
                <a:schemeClr val="bg1"/>
              </a:solidFill>
            </a:endParaRPr>
          </a:p>
        </p:txBody>
      </p:sp>
      <p:sp>
        <p:nvSpPr>
          <p:cNvPr id="78" name="Rounded Rectangle 77"/>
          <p:cNvSpPr/>
          <p:nvPr/>
        </p:nvSpPr>
        <p:spPr bwMode="auto">
          <a:xfrm>
            <a:off x="6979058" y="1276350"/>
            <a:ext cx="1777124" cy="359228"/>
          </a:xfrm>
          <a:prstGeom prst="roundRect">
            <a:avLst>
              <a:gd name="adj" fmla="val 19048"/>
            </a:avLst>
          </a:prstGeom>
          <a:solidFill>
            <a:schemeClr val="accent5"/>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KEY ELEMENT</a:t>
            </a:r>
          </a:p>
        </p:txBody>
      </p:sp>
      <p:cxnSp>
        <p:nvCxnSpPr>
          <p:cNvPr id="7" name="Straight Connector 6"/>
          <p:cNvCxnSpPr/>
          <p:nvPr/>
        </p:nvCxnSpPr>
        <p:spPr>
          <a:xfrm flipH="1">
            <a:off x="5817038" y="1455963"/>
            <a:ext cx="1006791" cy="0"/>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5817039" y="1444877"/>
            <a:ext cx="0" cy="1534157"/>
          </a:xfrm>
          <a:prstGeom prst="line">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bwMode="auto">
          <a:xfrm>
            <a:off x="6979058" y="2189068"/>
            <a:ext cx="1777124" cy="359228"/>
          </a:xfrm>
          <a:prstGeom prst="roundRect">
            <a:avLst>
              <a:gd name="adj" fmla="val 19048"/>
            </a:avLst>
          </a:prstGeom>
          <a:solidFill>
            <a:schemeClr val="accent6"/>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KEY ELEMENT</a:t>
            </a:r>
          </a:p>
        </p:txBody>
      </p:sp>
      <p:cxnSp>
        <p:nvCxnSpPr>
          <p:cNvPr id="101" name="Straight Connector 100"/>
          <p:cNvCxnSpPr/>
          <p:nvPr/>
        </p:nvCxnSpPr>
        <p:spPr>
          <a:xfrm flipH="1">
            <a:off x="5817038" y="2368681"/>
            <a:ext cx="1006791" cy="0"/>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bwMode="auto">
          <a:xfrm>
            <a:off x="6979058" y="3101786"/>
            <a:ext cx="1777124" cy="359228"/>
          </a:xfrm>
          <a:prstGeom prst="roundRect">
            <a:avLst>
              <a:gd name="adj" fmla="val 19048"/>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KEY ELEMENT</a:t>
            </a:r>
          </a:p>
        </p:txBody>
      </p:sp>
      <p:cxnSp>
        <p:nvCxnSpPr>
          <p:cNvPr id="104" name="Straight Connector 103"/>
          <p:cNvCxnSpPr/>
          <p:nvPr/>
        </p:nvCxnSpPr>
        <p:spPr>
          <a:xfrm flipH="1">
            <a:off x="5817038" y="3281399"/>
            <a:ext cx="1006791" cy="0"/>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Rounded Rectangle 105"/>
          <p:cNvSpPr/>
          <p:nvPr/>
        </p:nvSpPr>
        <p:spPr bwMode="auto">
          <a:xfrm flipH="1">
            <a:off x="6979058" y="4014504"/>
            <a:ext cx="1777124" cy="359228"/>
          </a:xfrm>
          <a:prstGeom prst="roundRect">
            <a:avLst>
              <a:gd name="adj" fmla="val 19048"/>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KEY ELEMENT</a:t>
            </a:r>
          </a:p>
        </p:txBody>
      </p:sp>
      <p:cxnSp>
        <p:nvCxnSpPr>
          <p:cNvPr id="107" name="Straight Connector 106"/>
          <p:cNvCxnSpPr/>
          <p:nvPr/>
        </p:nvCxnSpPr>
        <p:spPr>
          <a:xfrm rot="10800000">
            <a:off x="5817038" y="4194119"/>
            <a:ext cx="1006791" cy="0"/>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817039" y="2979034"/>
            <a:ext cx="0" cy="1226173"/>
          </a:xfrm>
          <a:prstGeom prst="line">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ounded Rectangle 125"/>
          <p:cNvSpPr/>
          <p:nvPr/>
        </p:nvSpPr>
        <p:spPr bwMode="auto">
          <a:xfrm flipH="1">
            <a:off x="387819" y="1276350"/>
            <a:ext cx="1777124" cy="359228"/>
          </a:xfrm>
          <a:prstGeom prst="roundRect">
            <a:avLst>
              <a:gd name="adj" fmla="val 19048"/>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KEY ELEMENT</a:t>
            </a:r>
          </a:p>
        </p:txBody>
      </p:sp>
      <p:cxnSp>
        <p:nvCxnSpPr>
          <p:cNvPr id="127" name="Straight Connector 126"/>
          <p:cNvCxnSpPr/>
          <p:nvPr/>
        </p:nvCxnSpPr>
        <p:spPr>
          <a:xfrm>
            <a:off x="2320172" y="1455963"/>
            <a:ext cx="1006791" cy="0"/>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3326962" y="1444877"/>
            <a:ext cx="0" cy="1656909"/>
          </a:xfrm>
          <a:prstGeom prst="line">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bwMode="auto">
          <a:xfrm flipH="1">
            <a:off x="387819" y="2189068"/>
            <a:ext cx="1777124" cy="359228"/>
          </a:xfrm>
          <a:prstGeom prst="roundRect">
            <a:avLst>
              <a:gd name="adj" fmla="val 19048"/>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dirty="0">
                <a:solidFill>
                  <a:schemeClr val="bg1"/>
                </a:solidFill>
              </a:rPr>
              <a:t>KEY ELEMENT</a:t>
            </a:r>
          </a:p>
        </p:txBody>
      </p:sp>
      <p:cxnSp>
        <p:nvCxnSpPr>
          <p:cNvPr id="137" name="Straight Connector 136"/>
          <p:cNvCxnSpPr/>
          <p:nvPr/>
        </p:nvCxnSpPr>
        <p:spPr>
          <a:xfrm>
            <a:off x="2320172" y="2368681"/>
            <a:ext cx="1006791" cy="0"/>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bwMode="auto">
          <a:xfrm flipH="1">
            <a:off x="387819" y="3101786"/>
            <a:ext cx="1777124" cy="359228"/>
          </a:xfrm>
          <a:prstGeom prst="roundRect">
            <a:avLst>
              <a:gd name="adj" fmla="val 19048"/>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KEY ELEMENT</a:t>
            </a:r>
          </a:p>
        </p:txBody>
      </p:sp>
      <p:cxnSp>
        <p:nvCxnSpPr>
          <p:cNvPr id="135" name="Straight Connector 134"/>
          <p:cNvCxnSpPr/>
          <p:nvPr/>
        </p:nvCxnSpPr>
        <p:spPr>
          <a:xfrm>
            <a:off x="2320172" y="3281399"/>
            <a:ext cx="1006791" cy="0"/>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bwMode="auto">
          <a:xfrm>
            <a:off x="387819" y="4014504"/>
            <a:ext cx="1777124" cy="359228"/>
          </a:xfrm>
          <a:prstGeom prst="roundRect">
            <a:avLst>
              <a:gd name="adj" fmla="val 19048"/>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KEY ELEMENT</a:t>
            </a:r>
          </a:p>
        </p:txBody>
      </p:sp>
      <p:cxnSp>
        <p:nvCxnSpPr>
          <p:cNvPr id="132" name="Straight Connector 131"/>
          <p:cNvCxnSpPr/>
          <p:nvPr/>
        </p:nvCxnSpPr>
        <p:spPr>
          <a:xfrm rot="10800000" flipH="1">
            <a:off x="2320172" y="4194119"/>
            <a:ext cx="1006791" cy="0"/>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326962" y="2979034"/>
            <a:ext cx="0" cy="1226173"/>
          </a:xfrm>
          <a:prstGeom prst="line">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657599" y="2270295"/>
            <a:ext cx="1828802" cy="369332"/>
          </a:xfrm>
          <a:prstGeom prst="rect">
            <a:avLst/>
          </a:prstGeom>
        </p:spPr>
        <p:txBody>
          <a:bodyPr wrap="square" anchor="ctr">
            <a:spAutoFit/>
          </a:bodyPr>
          <a:lstStyle/>
          <a:p>
            <a:pPr algn="ctr"/>
            <a:r>
              <a:rPr lang="en-US" b="1">
                <a:solidFill>
                  <a:schemeClr val="bg1"/>
                </a:solidFill>
              </a:rPr>
              <a:t>Slide Title Here</a:t>
            </a:r>
          </a:p>
        </p:txBody>
      </p:sp>
    </p:spTree>
    <p:extLst>
      <p:ext uri="{BB962C8B-B14F-4D97-AF65-F5344CB8AC3E}">
        <p14:creationId xmlns:p14="http://schemas.microsoft.com/office/powerpoint/2010/main" val="159901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 Placeholder 95"/>
          <p:cNvSpPr>
            <a:spLocks noGrp="1"/>
          </p:cNvSpPr>
          <p:nvPr>
            <p:ph type="body" sz="half" idx="2"/>
          </p:nvPr>
        </p:nvSpPr>
        <p:spPr/>
        <p:txBody>
          <a:bodyPr/>
          <a:lstStyle/>
          <a:p>
            <a:r>
              <a:rPr lang="en-US"/>
              <a:t>Enter your subhead line here</a:t>
            </a:r>
          </a:p>
        </p:txBody>
      </p:sp>
      <p:sp>
        <p:nvSpPr>
          <p:cNvPr id="71" name="Title 70"/>
          <p:cNvSpPr>
            <a:spLocks noGrp="1"/>
          </p:cNvSpPr>
          <p:nvPr>
            <p:ph type="title"/>
          </p:nvPr>
        </p:nvSpPr>
        <p:spPr/>
        <p:txBody>
          <a:bodyPr/>
          <a:lstStyle/>
          <a:p>
            <a:r>
              <a:rPr lang="en-US"/>
              <a:t>STRATEGY CHART</a:t>
            </a:r>
          </a:p>
        </p:txBody>
      </p:sp>
      <p:grpSp>
        <p:nvGrpSpPr>
          <p:cNvPr id="98" name="Group 97"/>
          <p:cNvGrpSpPr/>
          <p:nvPr/>
        </p:nvGrpSpPr>
        <p:grpSpPr>
          <a:xfrm>
            <a:off x="4566045" y="759282"/>
            <a:ext cx="4188208" cy="4124928"/>
            <a:chOff x="5209126" y="968690"/>
            <a:chExt cx="3781413" cy="3724281"/>
          </a:xfrm>
        </p:grpSpPr>
        <p:grpSp>
          <p:nvGrpSpPr>
            <p:cNvPr id="85" name="Group 84"/>
            <p:cNvGrpSpPr/>
            <p:nvPr/>
          </p:nvGrpSpPr>
          <p:grpSpPr>
            <a:xfrm>
              <a:off x="6368109" y="2091813"/>
              <a:ext cx="1457632" cy="1433960"/>
              <a:chOff x="6280008" y="2005142"/>
              <a:chExt cx="1633833" cy="1607301"/>
            </a:xfrm>
          </p:grpSpPr>
          <p:sp>
            <p:nvSpPr>
              <p:cNvPr id="50" name="Freeform 27"/>
              <p:cNvSpPr>
                <a:spLocks/>
              </p:cNvSpPr>
              <p:nvPr/>
            </p:nvSpPr>
            <p:spPr bwMode="auto">
              <a:xfrm>
                <a:off x="6954323" y="2005142"/>
                <a:ext cx="289625" cy="282991"/>
              </a:xfrm>
              <a:custGeom>
                <a:avLst/>
                <a:gdLst>
                  <a:gd name="T0" fmla="*/ 26 w 131"/>
                  <a:gd name="T1" fmla="*/ 128 h 128"/>
                  <a:gd name="T2" fmla="*/ 26 w 131"/>
                  <a:gd name="T3" fmla="*/ 63 h 128"/>
                  <a:gd name="T4" fmla="*/ 0 w 131"/>
                  <a:gd name="T5" fmla="*/ 63 h 128"/>
                  <a:gd name="T6" fmla="*/ 65 w 131"/>
                  <a:gd name="T7" fmla="*/ 0 h 128"/>
                  <a:gd name="T8" fmla="*/ 131 w 131"/>
                  <a:gd name="T9" fmla="*/ 63 h 128"/>
                  <a:gd name="T10" fmla="*/ 105 w 131"/>
                  <a:gd name="T11" fmla="*/ 63 h 128"/>
                  <a:gd name="T12" fmla="*/ 105 w 131"/>
                  <a:gd name="T13" fmla="*/ 128 h 128"/>
                  <a:gd name="T14" fmla="*/ 26 w 131"/>
                  <a:gd name="T15" fmla="*/ 128 h 128"/>
                  <a:gd name="T16" fmla="*/ 26 w 131"/>
                  <a:gd name="T17" fmla="*/ 128 h 128"/>
                  <a:gd name="T18" fmla="*/ 26 w 131"/>
                  <a:gd name="T19" fmla="*/ 128 h 128"/>
                  <a:gd name="T20" fmla="*/ 26 w 131"/>
                  <a:gd name="T21" fmla="*/ 128 h 128"/>
                  <a:gd name="T22" fmla="*/ 26 w 131"/>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28">
                    <a:moveTo>
                      <a:pt x="26" y="128"/>
                    </a:moveTo>
                    <a:lnTo>
                      <a:pt x="26" y="63"/>
                    </a:lnTo>
                    <a:lnTo>
                      <a:pt x="0" y="63"/>
                    </a:lnTo>
                    <a:lnTo>
                      <a:pt x="65" y="0"/>
                    </a:lnTo>
                    <a:lnTo>
                      <a:pt x="131" y="63"/>
                    </a:lnTo>
                    <a:lnTo>
                      <a:pt x="105" y="63"/>
                    </a:lnTo>
                    <a:lnTo>
                      <a:pt x="105" y="128"/>
                    </a:lnTo>
                    <a:lnTo>
                      <a:pt x="26" y="128"/>
                    </a:lnTo>
                    <a:lnTo>
                      <a:pt x="26" y="128"/>
                    </a:lnTo>
                    <a:lnTo>
                      <a:pt x="26" y="128"/>
                    </a:lnTo>
                    <a:lnTo>
                      <a:pt x="26" y="128"/>
                    </a:lnTo>
                    <a:lnTo>
                      <a:pt x="26" y="12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9"/>
              <p:cNvSpPr>
                <a:spLocks/>
              </p:cNvSpPr>
              <p:nvPr/>
            </p:nvSpPr>
            <p:spPr bwMode="auto">
              <a:xfrm>
                <a:off x="6545313" y="2197488"/>
                <a:ext cx="269726" cy="271938"/>
              </a:xfrm>
              <a:custGeom>
                <a:avLst/>
                <a:gdLst>
                  <a:gd name="T0" fmla="*/ 61 w 122"/>
                  <a:gd name="T1" fmla="*/ 123 h 123"/>
                  <a:gd name="T2" fmla="*/ 20 w 122"/>
                  <a:gd name="T3" fmla="*/ 75 h 123"/>
                  <a:gd name="T4" fmla="*/ 0 w 122"/>
                  <a:gd name="T5" fmla="*/ 90 h 123"/>
                  <a:gd name="T6" fmla="*/ 9 w 122"/>
                  <a:gd name="T7" fmla="*/ 0 h 123"/>
                  <a:gd name="T8" fmla="*/ 101 w 122"/>
                  <a:gd name="T9" fmla="*/ 6 h 123"/>
                  <a:gd name="T10" fmla="*/ 80 w 122"/>
                  <a:gd name="T11" fmla="*/ 23 h 123"/>
                  <a:gd name="T12" fmla="*/ 122 w 122"/>
                  <a:gd name="T13" fmla="*/ 72 h 123"/>
                  <a:gd name="T14" fmla="*/ 61 w 122"/>
                  <a:gd name="T15" fmla="*/ 123 h 123"/>
                  <a:gd name="T16" fmla="*/ 61 w 122"/>
                  <a:gd name="T17" fmla="*/ 123 h 123"/>
                  <a:gd name="T18" fmla="*/ 61 w 122"/>
                  <a:gd name="T19" fmla="*/ 123 h 123"/>
                  <a:gd name="T20" fmla="*/ 61 w 122"/>
                  <a:gd name="T21" fmla="*/ 123 h 123"/>
                  <a:gd name="T22" fmla="*/ 61 w 122"/>
                  <a:gd name="T2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23">
                    <a:moveTo>
                      <a:pt x="61" y="123"/>
                    </a:moveTo>
                    <a:lnTo>
                      <a:pt x="20" y="75"/>
                    </a:lnTo>
                    <a:lnTo>
                      <a:pt x="0" y="90"/>
                    </a:lnTo>
                    <a:lnTo>
                      <a:pt x="9" y="0"/>
                    </a:lnTo>
                    <a:lnTo>
                      <a:pt x="101" y="6"/>
                    </a:lnTo>
                    <a:lnTo>
                      <a:pt x="80" y="23"/>
                    </a:lnTo>
                    <a:lnTo>
                      <a:pt x="122" y="72"/>
                    </a:lnTo>
                    <a:lnTo>
                      <a:pt x="61" y="123"/>
                    </a:lnTo>
                    <a:lnTo>
                      <a:pt x="61" y="123"/>
                    </a:lnTo>
                    <a:lnTo>
                      <a:pt x="61" y="123"/>
                    </a:lnTo>
                    <a:lnTo>
                      <a:pt x="61" y="123"/>
                    </a:lnTo>
                    <a:lnTo>
                      <a:pt x="61" y="1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1"/>
              <p:cNvSpPr>
                <a:spLocks/>
              </p:cNvSpPr>
              <p:nvPr/>
            </p:nvSpPr>
            <p:spPr bwMode="auto">
              <a:xfrm>
                <a:off x="6280008" y="2568914"/>
                <a:ext cx="294046" cy="285203"/>
              </a:xfrm>
              <a:custGeom>
                <a:avLst/>
                <a:gdLst>
                  <a:gd name="T0" fmla="*/ 120 w 133"/>
                  <a:gd name="T1" fmla="*/ 115 h 129"/>
                  <a:gd name="T2" fmla="*/ 57 w 133"/>
                  <a:gd name="T3" fmla="*/ 104 h 129"/>
                  <a:gd name="T4" fmla="*/ 52 w 133"/>
                  <a:gd name="T5" fmla="*/ 129 h 129"/>
                  <a:gd name="T6" fmla="*/ 0 w 133"/>
                  <a:gd name="T7" fmla="*/ 54 h 129"/>
                  <a:gd name="T8" fmla="*/ 74 w 133"/>
                  <a:gd name="T9" fmla="*/ 0 h 129"/>
                  <a:gd name="T10" fmla="*/ 70 w 133"/>
                  <a:gd name="T11" fmla="*/ 26 h 129"/>
                  <a:gd name="T12" fmla="*/ 133 w 133"/>
                  <a:gd name="T13" fmla="*/ 37 h 129"/>
                  <a:gd name="T14" fmla="*/ 120 w 133"/>
                  <a:gd name="T15" fmla="*/ 115 h 129"/>
                  <a:gd name="T16" fmla="*/ 120 w 133"/>
                  <a:gd name="T17" fmla="*/ 115 h 129"/>
                  <a:gd name="T18" fmla="*/ 120 w 133"/>
                  <a:gd name="T19" fmla="*/ 115 h 129"/>
                  <a:gd name="T20" fmla="*/ 120 w 133"/>
                  <a:gd name="T21" fmla="*/ 115 h 129"/>
                  <a:gd name="T22" fmla="*/ 120 w 133"/>
                  <a:gd name="T23"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29">
                    <a:moveTo>
                      <a:pt x="120" y="115"/>
                    </a:moveTo>
                    <a:lnTo>
                      <a:pt x="57" y="104"/>
                    </a:lnTo>
                    <a:lnTo>
                      <a:pt x="52" y="129"/>
                    </a:lnTo>
                    <a:lnTo>
                      <a:pt x="0" y="54"/>
                    </a:lnTo>
                    <a:lnTo>
                      <a:pt x="74" y="0"/>
                    </a:lnTo>
                    <a:lnTo>
                      <a:pt x="70" y="26"/>
                    </a:lnTo>
                    <a:lnTo>
                      <a:pt x="133" y="37"/>
                    </a:lnTo>
                    <a:lnTo>
                      <a:pt x="120" y="115"/>
                    </a:lnTo>
                    <a:lnTo>
                      <a:pt x="120" y="115"/>
                    </a:lnTo>
                    <a:lnTo>
                      <a:pt x="120" y="115"/>
                    </a:lnTo>
                    <a:lnTo>
                      <a:pt x="120" y="115"/>
                    </a:lnTo>
                    <a:lnTo>
                      <a:pt x="120" y="1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3"/>
              <p:cNvSpPr>
                <a:spLocks/>
              </p:cNvSpPr>
              <p:nvPr/>
            </p:nvSpPr>
            <p:spPr bwMode="auto">
              <a:xfrm>
                <a:off x="6381708" y="3030985"/>
                <a:ext cx="287413" cy="271938"/>
              </a:xfrm>
              <a:custGeom>
                <a:avLst/>
                <a:gdLst>
                  <a:gd name="T0" fmla="*/ 130 w 130"/>
                  <a:gd name="T1" fmla="*/ 68 h 123"/>
                  <a:gd name="T2" fmla="*/ 74 w 130"/>
                  <a:gd name="T3" fmla="*/ 101 h 123"/>
                  <a:gd name="T4" fmla="*/ 87 w 130"/>
                  <a:gd name="T5" fmla="*/ 123 h 123"/>
                  <a:gd name="T6" fmla="*/ 0 w 130"/>
                  <a:gd name="T7" fmla="*/ 97 h 123"/>
                  <a:gd name="T8" fmla="*/ 22 w 130"/>
                  <a:gd name="T9" fmla="*/ 9 h 123"/>
                  <a:gd name="T10" fmla="*/ 34 w 130"/>
                  <a:gd name="T11" fmla="*/ 31 h 123"/>
                  <a:gd name="T12" fmla="*/ 90 w 130"/>
                  <a:gd name="T13" fmla="*/ 0 h 123"/>
                  <a:gd name="T14" fmla="*/ 130 w 130"/>
                  <a:gd name="T15" fmla="*/ 68 h 123"/>
                  <a:gd name="T16" fmla="*/ 130 w 130"/>
                  <a:gd name="T17" fmla="*/ 68 h 123"/>
                  <a:gd name="T18" fmla="*/ 130 w 130"/>
                  <a:gd name="T19" fmla="*/ 68 h 123"/>
                  <a:gd name="T20" fmla="*/ 130 w 130"/>
                  <a:gd name="T21" fmla="*/ 68 h 123"/>
                  <a:gd name="T22" fmla="*/ 130 w 130"/>
                  <a:gd name="T23" fmla="*/ 6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23">
                    <a:moveTo>
                      <a:pt x="130" y="68"/>
                    </a:moveTo>
                    <a:lnTo>
                      <a:pt x="74" y="101"/>
                    </a:lnTo>
                    <a:lnTo>
                      <a:pt x="87" y="123"/>
                    </a:lnTo>
                    <a:lnTo>
                      <a:pt x="0" y="97"/>
                    </a:lnTo>
                    <a:lnTo>
                      <a:pt x="22" y="9"/>
                    </a:lnTo>
                    <a:lnTo>
                      <a:pt x="34" y="31"/>
                    </a:lnTo>
                    <a:lnTo>
                      <a:pt x="90" y="0"/>
                    </a:lnTo>
                    <a:lnTo>
                      <a:pt x="130" y="68"/>
                    </a:lnTo>
                    <a:lnTo>
                      <a:pt x="130" y="68"/>
                    </a:lnTo>
                    <a:lnTo>
                      <a:pt x="130" y="68"/>
                    </a:lnTo>
                    <a:lnTo>
                      <a:pt x="130" y="68"/>
                    </a:lnTo>
                    <a:lnTo>
                      <a:pt x="130" y="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p:nvSpPr>
            <p:spPr bwMode="auto">
              <a:xfrm>
                <a:off x="6722182" y="3318397"/>
                <a:ext cx="274148" cy="294046"/>
              </a:xfrm>
              <a:custGeom>
                <a:avLst/>
                <a:gdLst>
                  <a:gd name="T0" fmla="*/ 122 w 124"/>
                  <a:gd name="T1" fmla="*/ 26 h 133"/>
                  <a:gd name="T2" fmla="*/ 101 w 124"/>
                  <a:gd name="T3" fmla="*/ 86 h 133"/>
                  <a:gd name="T4" fmla="*/ 124 w 124"/>
                  <a:gd name="T5" fmla="*/ 96 h 133"/>
                  <a:gd name="T6" fmla="*/ 42 w 124"/>
                  <a:gd name="T7" fmla="*/ 133 h 133"/>
                  <a:gd name="T8" fmla="*/ 0 w 124"/>
                  <a:gd name="T9" fmla="*/ 51 h 133"/>
                  <a:gd name="T10" fmla="*/ 27 w 124"/>
                  <a:gd name="T11" fmla="*/ 60 h 133"/>
                  <a:gd name="T12" fmla="*/ 48 w 124"/>
                  <a:gd name="T13" fmla="*/ 0 h 133"/>
                  <a:gd name="T14" fmla="*/ 122 w 124"/>
                  <a:gd name="T15" fmla="*/ 26 h 133"/>
                  <a:gd name="T16" fmla="*/ 122 w 124"/>
                  <a:gd name="T17" fmla="*/ 26 h 133"/>
                  <a:gd name="T18" fmla="*/ 122 w 124"/>
                  <a:gd name="T19" fmla="*/ 26 h 133"/>
                  <a:gd name="T20" fmla="*/ 122 w 124"/>
                  <a:gd name="T21" fmla="*/ 26 h 133"/>
                  <a:gd name="T22" fmla="*/ 122 w 124"/>
                  <a:gd name="T23" fmla="*/ 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3">
                    <a:moveTo>
                      <a:pt x="122" y="26"/>
                    </a:moveTo>
                    <a:lnTo>
                      <a:pt x="101" y="86"/>
                    </a:lnTo>
                    <a:lnTo>
                      <a:pt x="124" y="96"/>
                    </a:lnTo>
                    <a:lnTo>
                      <a:pt x="42" y="133"/>
                    </a:lnTo>
                    <a:lnTo>
                      <a:pt x="0" y="51"/>
                    </a:lnTo>
                    <a:lnTo>
                      <a:pt x="27" y="60"/>
                    </a:lnTo>
                    <a:lnTo>
                      <a:pt x="48" y="0"/>
                    </a:lnTo>
                    <a:lnTo>
                      <a:pt x="122" y="26"/>
                    </a:lnTo>
                    <a:lnTo>
                      <a:pt x="122" y="26"/>
                    </a:lnTo>
                    <a:lnTo>
                      <a:pt x="122" y="26"/>
                    </a:lnTo>
                    <a:lnTo>
                      <a:pt x="122" y="26"/>
                    </a:lnTo>
                    <a:lnTo>
                      <a:pt x="122"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37"/>
              <p:cNvSpPr>
                <a:spLocks/>
              </p:cNvSpPr>
              <p:nvPr/>
            </p:nvSpPr>
            <p:spPr bwMode="auto">
              <a:xfrm>
                <a:off x="7195308" y="3318397"/>
                <a:ext cx="274148" cy="294046"/>
              </a:xfrm>
              <a:custGeom>
                <a:avLst/>
                <a:gdLst>
                  <a:gd name="T0" fmla="*/ 78 w 124"/>
                  <a:gd name="T1" fmla="*/ 0 h 133"/>
                  <a:gd name="T2" fmla="*/ 100 w 124"/>
                  <a:gd name="T3" fmla="*/ 60 h 133"/>
                  <a:gd name="T4" fmla="*/ 124 w 124"/>
                  <a:gd name="T5" fmla="*/ 51 h 133"/>
                  <a:gd name="T6" fmla="*/ 84 w 124"/>
                  <a:gd name="T7" fmla="*/ 133 h 133"/>
                  <a:gd name="T8" fmla="*/ 0 w 124"/>
                  <a:gd name="T9" fmla="*/ 96 h 133"/>
                  <a:gd name="T10" fmla="*/ 25 w 124"/>
                  <a:gd name="T11" fmla="*/ 86 h 133"/>
                  <a:gd name="T12" fmla="*/ 3 w 124"/>
                  <a:gd name="T13" fmla="*/ 26 h 133"/>
                  <a:gd name="T14" fmla="*/ 78 w 124"/>
                  <a:gd name="T15" fmla="*/ 0 h 133"/>
                  <a:gd name="T16" fmla="*/ 78 w 124"/>
                  <a:gd name="T17" fmla="*/ 0 h 133"/>
                  <a:gd name="T18" fmla="*/ 78 w 124"/>
                  <a:gd name="T19" fmla="*/ 0 h 133"/>
                  <a:gd name="T20" fmla="*/ 78 w 124"/>
                  <a:gd name="T21" fmla="*/ 0 h 133"/>
                  <a:gd name="T22" fmla="*/ 78 w 124"/>
                  <a:gd name="T2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3">
                    <a:moveTo>
                      <a:pt x="78" y="0"/>
                    </a:moveTo>
                    <a:lnTo>
                      <a:pt x="100" y="60"/>
                    </a:lnTo>
                    <a:lnTo>
                      <a:pt x="124" y="51"/>
                    </a:lnTo>
                    <a:lnTo>
                      <a:pt x="84" y="133"/>
                    </a:lnTo>
                    <a:lnTo>
                      <a:pt x="0" y="96"/>
                    </a:lnTo>
                    <a:lnTo>
                      <a:pt x="25" y="86"/>
                    </a:lnTo>
                    <a:lnTo>
                      <a:pt x="3" y="26"/>
                    </a:lnTo>
                    <a:lnTo>
                      <a:pt x="78" y="0"/>
                    </a:lnTo>
                    <a:lnTo>
                      <a:pt x="78" y="0"/>
                    </a:lnTo>
                    <a:lnTo>
                      <a:pt x="78" y="0"/>
                    </a:lnTo>
                    <a:lnTo>
                      <a:pt x="78" y="0"/>
                    </a:lnTo>
                    <a:lnTo>
                      <a:pt x="7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9"/>
              <p:cNvSpPr>
                <a:spLocks/>
              </p:cNvSpPr>
              <p:nvPr/>
            </p:nvSpPr>
            <p:spPr bwMode="auto">
              <a:xfrm>
                <a:off x="7526939" y="3030985"/>
                <a:ext cx="287413" cy="274148"/>
              </a:xfrm>
              <a:custGeom>
                <a:avLst/>
                <a:gdLst>
                  <a:gd name="T0" fmla="*/ 39 w 130"/>
                  <a:gd name="T1" fmla="*/ 0 h 124"/>
                  <a:gd name="T2" fmla="*/ 96 w 130"/>
                  <a:gd name="T3" fmla="*/ 32 h 124"/>
                  <a:gd name="T4" fmla="*/ 108 w 130"/>
                  <a:gd name="T5" fmla="*/ 11 h 124"/>
                  <a:gd name="T6" fmla="*/ 130 w 130"/>
                  <a:gd name="T7" fmla="*/ 98 h 124"/>
                  <a:gd name="T8" fmla="*/ 42 w 130"/>
                  <a:gd name="T9" fmla="*/ 124 h 124"/>
                  <a:gd name="T10" fmla="*/ 56 w 130"/>
                  <a:gd name="T11" fmla="*/ 101 h 124"/>
                  <a:gd name="T12" fmla="*/ 0 w 130"/>
                  <a:gd name="T13" fmla="*/ 68 h 124"/>
                  <a:gd name="T14" fmla="*/ 39 w 130"/>
                  <a:gd name="T15" fmla="*/ 0 h 124"/>
                  <a:gd name="T16" fmla="*/ 39 w 130"/>
                  <a:gd name="T17" fmla="*/ 0 h 124"/>
                  <a:gd name="T18" fmla="*/ 39 w 130"/>
                  <a:gd name="T19" fmla="*/ 0 h 124"/>
                  <a:gd name="T20" fmla="*/ 39 w 130"/>
                  <a:gd name="T21" fmla="*/ 0 h 124"/>
                  <a:gd name="T22" fmla="*/ 39 w 130"/>
                  <a:gd name="T2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24">
                    <a:moveTo>
                      <a:pt x="39" y="0"/>
                    </a:moveTo>
                    <a:lnTo>
                      <a:pt x="96" y="32"/>
                    </a:lnTo>
                    <a:lnTo>
                      <a:pt x="108" y="11"/>
                    </a:lnTo>
                    <a:lnTo>
                      <a:pt x="130" y="98"/>
                    </a:lnTo>
                    <a:lnTo>
                      <a:pt x="42" y="124"/>
                    </a:lnTo>
                    <a:lnTo>
                      <a:pt x="56" y="101"/>
                    </a:lnTo>
                    <a:lnTo>
                      <a:pt x="0" y="68"/>
                    </a:lnTo>
                    <a:lnTo>
                      <a:pt x="39" y="0"/>
                    </a:lnTo>
                    <a:lnTo>
                      <a:pt x="39" y="0"/>
                    </a:lnTo>
                    <a:lnTo>
                      <a:pt x="39" y="0"/>
                    </a:lnTo>
                    <a:lnTo>
                      <a:pt x="39" y="0"/>
                    </a:lnTo>
                    <a:lnTo>
                      <a:pt x="3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1"/>
              <p:cNvSpPr>
                <a:spLocks/>
              </p:cNvSpPr>
              <p:nvPr/>
            </p:nvSpPr>
            <p:spPr bwMode="auto">
              <a:xfrm>
                <a:off x="7619795" y="2573335"/>
                <a:ext cx="294046" cy="282991"/>
              </a:xfrm>
              <a:custGeom>
                <a:avLst/>
                <a:gdLst>
                  <a:gd name="T0" fmla="*/ 0 w 133"/>
                  <a:gd name="T1" fmla="*/ 35 h 128"/>
                  <a:gd name="T2" fmla="*/ 63 w 133"/>
                  <a:gd name="T3" fmla="*/ 24 h 128"/>
                  <a:gd name="T4" fmla="*/ 59 w 133"/>
                  <a:gd name="T5" fmla="*/ 0 h 128"/>
                  <a:gd name="T6" fmla="*/ 133 w 133"/>
                  <a:gd name="T7" fmla="*/ 53 h 128"/>
                  <a:gd name="T8" fmla="*/ 82 w 133"/>
                  <a:gd name="T9" fmla="*/ 128 h 128"/>
                  <a:gd name="T10" fmla="*/ 77 w 133"/>
                  <a:gd name="T11" fmla="*/ 102 h 128"/>
                  <a:gd name="T12" fmla="*/ 14 w 133"/>
                  <a:gd name="T13" fmla="*/ 113 h 128"/>
                  <a:gd name="T14" fmla="*/ 0 w 133"/>
                  <a:gd name="T15" fmla="*/ 35 h 128"/>
                  <a:gd name="T16" fmla="*/ 0 w 133"/>
                  <a:gd name="T17" fmla="*/ 35 h 128"/>
                  <a:gd name="T18" fmla="*/ 0 w 133"/>
                  <a:gd name="T19" fmla="*/ 35 h 128"/>
                  <a:gd name="T20" fmla="*/ 0 w 133"/>
                  <a:gd name="T21" fmla="*/ 35 h 128"/>
                  <a:gd name="T22" fmla="*/ 0 w 133"/>
                  <a:gd name="T23"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28">
                    <a:moveTo>
                      <a:pt x="0" y="35"/>
                    </a:moveTo>
                    <a:lnTo>
                      <a:pt x="63" y="24"/>
                    </a:lnTo>
                    <a:lnTo>
                      <a:pt x="59" y="0"/>
                    </a:lnTo>
                    <a:lnTo>
                      <a:pt x="133" y="53"/>
                    </a:lnTo>
                    <a:lnTo>
                      <a:pt x="82" y="128"/>
                    </a:lnTo>
                    <a:lnTo>
                      <a:pt x="77" y="102"/>
                    </a:lnTo>
                    <a:lnTo>
                      <a:pt x="14" y="113"/>
                    </a:lnTo>
                    <a:lnTo>
                      <a:pt x="0" y="35"/>
                    </a:lnTo>
                    <a:lnTo>
                      <a:pt x="0" y="35"/>
                    </a:lnTo>
                    <a:lnTo>
                      <a:pt x="0" y="35"/>
                    </a:lnTo>
                    <a:lnTo>
                      <a:pt x="0" y="35"/>
                    </a:lnTo>
                    <a:lnTo>
                      <a:pt x="0" y="3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3"/>
              <p:cNvSpPr>
                <a:spLocks/>
              </p:cNvSpPr>
              <p:nvPr/>
            </p:nvSpPr>
            <p:spPr bwMode="auto">
              <a:xfrm>
                <a:off x="7381021" y="2199698"/>
                <a:ext cx="271938" cy="271938"/>
              </a:xfrm>
              <a:custGeom>
                <a:avLst/>
                <a:gdLst>
                  <a:gd name="T0" fmla="*/ 0 w 123"/>
                  <a:gd name="T1" fmla="*/ 71 h 123"/>
                  <a:gd name="T2" fmla="*/ 42 w 123"/>
                  <a:gd name="T3" fmla="*/ 22 h 123"/>
                  <a:gd name="T4" fmla="*/ 22 w 123"/>
                  <a:gd name="T5" fmla="*/ 7 h 123"/>
                  <a:gd name="T6" fmla="*/ 114 w 123"/>
                  <a:gd name="T7" fmla="*/ 0 h 123"/>
                  <a:gd name="T8" fmla="*/ 123 w 123"/>
                  <a:gd name="T9" fmla="*/ 90 h 123"/>
                  <a:gd name="T10" fmla="*/ 103 w 123"/>
                  <a:gd name="T11" fmla="*/ 74 h 123"/>
                  <a:gd name="T12" fmla="*/ 62 w 123"/>
                  <a:gd name="T13" fmla="*/ 123 h 123"/>
                  <a:gd name="T14" fmla="*/ 0 w 123"/>
                  <a:gd name="T15" fmla="*/ 71 h 123"/>
                  <a:gd name="T16" fmla="*/ 0 w 123"/>
                  <a:gd name="T17" fmla="*/ 71 h 123"/>
                  <a:gd name="T18" fmla="*/ 0 w 123"/>
                  <a:gd name="T19" fmla="*/ 71 h 123"/>
                  <a:gd name="T20" fmla="*/ 0 w 123"/>
                  <a:gd name="T21" fmla="*/ 71 h 123"/>
                  <a:gd name="T22" fmla="*/ 0 w 123"/>
                  <a:gd name="T23"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23">
                    <a:moveTo>
                      <a:pt x="0" y="71"/>
                    </a:moveTo>
                    <a:lnTo>
                      <a:pt x="42" y="22"/>
                    </a:lnTo>
                    <a:lnTo>
                      <a:pt x="22" y="7"/>
                    </a:lnTo>
                    <a:lnTo>
                      <a:pt x="114" y="0"/>
                    </a:lnTo>
                    <a:lnTo>
                      <a:pt x="123" y="90"/>
                    </a:lnTo>
                    <a:lnTo>
                      <a:pt x="103" y="74"/>
                    </a:lnTo>
                    <a:lnTo>
                      <a:pt x="62" y="123"/>
                    </a:lnTo>
                    <a:lnTo>
                      <a:pt x="0" y="71"/>
                    </a:lnTo>
                    <a:lnTo>
                      <a:pt x="0" y="71"/>
                    </a:lnTo>
                    <a:lnTo>
                      <a:pt x="0" y="71"/>
                    </a:lnTo>
                    <a:lnTo>
                      <a:pt x="0" y="71"/>
                    </a:lnTo>
                    <a:lnTo>
                      <a:pt x="0" y="7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5"/>
              <p:cNvSpPr>
                <a:spLocks/>
              </p:cNvSpPr>
              <p:nvPr/>
            </p:nvSpPr>
            <p:spPr bwMode="auto">
              <a:xfrm>
                <a:off x="6465571" y="2199550"/>
                <a:ext cx="1264917" cy="12649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6" name="Oval 28"/>
            <p:cNvSpPr>
              <a:spLocks noChangeArrowheads="1"/>
            </p:cNvSpPr>
            <p:nvPr/>
          </p:nvSpPr>
          <p:spPr bwMode="auto">
            <a:xfrm>
              <a:off x="6542031" y="968690"/>
              <a:ext cx="1114210" cy="1117810"/>
            </a:xfrm>
            <a:prstGeom prst="ellipse">
              <a:avLst/>
            </a:prstGeom>
            <a:solidFill>
              <a:schemeClr val="accent1">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30"/>
            <p:cNvSpPr>
              <a:spLocks/>
            </p:cNvSpPr>
            <p:nvPr/>
          </p:nvSpPr>
          <p:spPr bwMode="auto">
            <a:xfrm>
              <a:off x="5632691" y="1205974"/>
              <a:ext cx="1254838" cy="1251230"/>
            </a:xfrm>
            <a:custGeom>
              <a:avLst/>
              <a:gdLst>
                <a:gd name="T0" fmla="*/ 41 w 254"/>
                <a:gd name="T1" fmla="*/ 199 h 253"/>
                <a:gd name="T2" fmla="*/ 54 w 254"/>
                <a:gd name="T3" fmla="*/ 40 h 253"/>
                <a:gd name="T4" fmla="*/ 213 w 254"/>
                <a:gd name="T5" fmla="*/ 54 h 253"/>
                <a:gd name="T6" fmla="*/ 200 w 254"/>
                <a:gd name="T7" fmla="*/ 213 h 253"/>
                <a:gd name="T8" fmla="*/ 41 w 254"/>
                <a:gd name="T9" fmla="*/ 199 h 253"/>
              </a:gdLst>
              <a:ahLst/>
              <a:cxnLst>
                <a:cxn ang="0">
                  <a:pos x="T0" y="T1"/>
                </a:cxn>
                <a:cxn ang="0">
                  <a:pos x="T2" y="T3"/>
                </a:cxn>
                <a:cxn ang="0">
                  <a:pos x="T4" y="T5"/>
                </a:cxn>
                <a:cxn ang="0">
                  <a:pos x="T6" y="T7"/>
                </a:cxn>
                <a:cxn ang="0">
                  <a:pos x="T8" y="T9"/>
                </a:cxn>
              </a:cxnLst>
              <a:rect l="0" t="0" r="r" b="b"/>
              <a:pathLst>
                <a:path w="254" h="253">
                  <a:moveTo>
                    <a:pt x="41" y="199"/>
                  </a:moveTo>
                  <a:cubicBezTo>
                    <a:pt x="0" y="151"/>
                    <a:pt x="7" y="80"/>
                    <a:pt x="54" y="40"/>
                  </a:cubicBezTo>
                  <a:cubicBezTo>
                    <a:pt x="102" y="0"/>
                    <a:pt x="173" y="6"/>
                    <a:pt x="213" y="54"/>
                  </a:cubicBezTo>
                  <a:cubicBezTo>
                    <a:pt x="254" y="102"/>
                    <a:pt x="247" y="173"/>
                    <a:pt x="200" y="213"/>
                  </a:cubicBezTo>
                  <a:cubicBezTo>
                    <a:pt x="152" y="253"/>
                    <a:pt x="81" y="247"/>
                    <a:pt x="41" y="199"/>
                  </a:cubicBezTo>
                  <a:close/>
                </a:path>
              </a:pathLst>
            </a:custGeom>
            <a:solidFill>
              <a:schemeClr val="accent3">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2"/>
            <p:cNvSpPr>
              <a:spLocks/>
            </p:cNvSpPr>
            <p:nvPr/>
          </p:nvSpPr>
          <p:spPr bwMode="auto">
            <a:xfrm>
              <a:off x="5209126" y="2002110"/>
              <a:ext cx="1204354" cy="1204354"/>
            </a:xfrm>
            <a:custGeom>
              <a:avLst/>
              <a:gdLst>
                <a:gd name="T0" fmla="*/ 103 w 244"/>
                <a:gd name="T1" fmla="*/ 233 h 243"/>
                <a:gd name="T2" fmla="*/ 11 w 244"/>
                <a:gd name="T3" fmla="*/ 102 h 243"/>
                <a:gd name="T4" fmla="*/ 142 w 244"/>
                <a:gd name="T5" fmla="*/ 10 h 243"/>
                <a:gd name="T6" fmla="*/ 233 w 244"/>
                <a:gd name="T7" fmla="*/ 141 h 243"/>
                <a:gd name="T8" fmla="*/ 103 w 244"/>
                <a:gd name="T9" fmla="*/ 233 h 243"/>
              </a:gdLst>
              <a:ahLst/>
              <a:cxnLst>
                <a:cxn ang="0">
                  <a:pos x="T0" y="T1"/>
                </a:cxn>
                <a:cxn ang="0">
                  <a:pos x="T2" y="T3"/>
                </a:cxn>
                <a:cxn ang="0">
                  <a:pos x="T4" y="T5"/>
                </a:cxn>
                <a:cxn ang="0">
                  <a:pos x="T6" y="T7"/>
                </a:cxn>
                <a:cxn ang="0">
                  <a:pos x="T8" y="T9"/>
                </a:cxn>
              </a:cxnLst>
              <a:rect l="0" t="0" r="r" b="b"/>
              <a:pathLst>
                <a:path w="244" h="243">
                  <a:moveTo>
                    <a:pt x="103" y="233"/>
                  </a:moveTo>
                  <a:cubicBezTo>
                    <a:pt x="41" y="222"/>
                    <a:pt x="0" y="163"/>
                    <a:pt x="11" y="102"/>
                  </a:cubicBezTo>
                  <a:cubicBezTo>
                    <a:pt x="22" y="41"/>
                    <a:pt x="80" y="0"/>
                    <a:pt x="142" y="10"/>
                  </a:cubicBezTo>
                  <a:cubicBezTo>
                    <a:pt x="203" y="21"/>
                    <a:pt x="244" y="80"/>
                    <a:pt x="233" y="141"/>
                  </a:cubicBezTo>
                  <a:cubicBezTo>
                    <a:pt x="223" y="203"/>
                    <a:pt x="164" y="243"/>
                    <a:pt x="103" y="233"/>
                  </a:cubicBezTo>
                  <a:close/>
                </a:path>
              </a:pathLst>
            </a:custGeom>
            <a:solidFill>
              <a:schemeClr val="accent2">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5327829" y="2845979"/>
              <a:ext cx="1276470" cy="1276468"/>
            </a:xfrm>
            <a:custGeom>
              <a:avLst/>
              <a:gdLst>
                <a:gd name="T0" fmla="*/ 185 w 258"/>
                <a:gd name="T1" fmla="*/ 227 h 258"/>
                <a:gd name="T2" fmla="*/ 31 w 258"/>
                <a:gd name="T3" fmla="*/ 186 h 258"/>
                <a:gd name="T4" fmla="*/ 73 w 258"/>
                <a:gd name="T5" fmla="*/ 31 h 258"/>
                <a:gd name="T6" fmla="*/ 227 w 258"/>
                <a:gd name="T7" fmla="*/ 73 h 258"/>
                <a:gd name="T8" fmla="*/ 185 w 258"/>
                <a:gd name="T9" fmla="*/ 227 h 258"/>
              </a:gdLst>
              <a:ahLst/>
              <a:cxnLst>
                <a:cxn ang="0">
                  <a:pos x="T0" y="T1"/>
                </a:cxn>
                <a:cxn ang="0">
                  <a:pos x="T2" y="T3"/>
                </a:cxn>
                <a:cxn ang="0">
                  <a:pos x="T4" y="T5"/>
                </a:cxn>
                <a:cxn ang="0">
                  <a:pos x="T6" y="T7"/>
                </a:cxn>
                <a:cxn ang="0">
                  <a:pos x="T8" y="T9"/>
                </a:cxn>
              </a:cxnLst>
              <a:rect l="0" t="0" r="r" b="b"/>
              <a:pathLst>
                <a:path w="258" h="258">
                  <a:moveTo>
                    <a:pt x="185" y="227"/>
                  </a:moveTo>
                  <a:cubicBezTo>
                    <a:pt x="131" y="258"/>
                    <a:pt x="62" y="240"/>
                    <a:pt x="31" y="186"/>
                  </a:cubicBezTo>
                  <a:cubicBezTo>
                    <a:pt x="0" y="132"/>
                    <a:pt x="18" y="63"/>
                    <a:pt x="73" y="31"/>
                  </a:cubicBezTo>
                  <a:cubicBezTo>
                    <a:pt x="127" y="0"/>
                    <a:pt x="196" y="19"/>
                    <a:pt x="227" y="73"/>
                  </a:cubicBezTo>
                  <a:cubicBezTo>
                    <a:pt x="258" y="126"/>
                    <a:pt x="239" y="196"/>
                    <a:pt x="185" y="227"/>
                  </a:cubicBezTo>
                  <a:close/>
                </a:path>
              </a:pathLst>
            </a:custGeom>
            <a:solidFill>
              <a:schemeClr val="accent1">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36"/>
            <p:cNvSpPr>
              <a:spLocks/>
            </p:cNvSpPr>
            <p:nvPr/>
          </p:nvSpPr>
          <p:spPr bwMode="auto">
            <a:xfrm>
              <a:off x="6018200" y="3427317"/>
              <a:ext cx="1262046" cy="1265654"/>
            </a:xfrm>
            <a:custGeom>
              <a:avLst/>
              <a:gdLst>
                <a:gd name="T0" fmla="*/ 234 w 255"/>
                <a:gd name="T1" fmla="*/ 167 h 256"/>
                <a:gd name="T2" fmla="*/ 89 w 255"/>
                <a:gd name="T3" fmla="*/ 234 h 256"/>
                <a:gd name="T4" fmla="*/ 22 w 255"/>
                <a:gd name="T5" fmla="*/ 89 h 256"/>
                <a:gd name="T6" fmla="*/ 166 w 255"/>
                <a:gd name="T7" fmla="*/ 22 h 256"/>
                <a:gd name="T8" fmla="*/ 234 w 255"/>
                <a:gd name="T9" fmla="*/ 167 h 256"/>
              </a:gdLst>
              <a:ahLst/>
              <a:cxnLst>
                <a:cxn ang="0">
                  <a:pos x="T0" y="T1"/>
                </a:cxn>
                <a:cxn ang="0">
                  <a:pos x="T2" y="T3"/>
                </a:cxn>
                <a:cxn ang="0">
                  <a:pos x="T4" y="T5"/>
                </a:cxn>
                <a:cxn ang="0">
                  <a:pos x="T6" y="T7"/>
                </a:cxn>
                <a:cxn ang="0">
                  <a:pos x="T8" y="T9"/>
                </a:cxn>
              </a:cxnLst>
              <a:rect l="0" t="0" r="r" b="b"/>
              <a:pathLst>
                <a:path w="255" h="256">
                  <a:moveTo>
                    <a:pt x="234" y="167"/>
                  </a:moveTo>
                  <a:cubicBezTo>
                    <a:pt x="212" y="225"/>
                    <a:pt x="147" y="256"/>
                    <a:pt x="89" y="234"/>
                  </a:cubicBezTo>
                  <a:cubicBezTo>
                    <a:pt x="30" y="213"/>
                    <a:pt x="0" y="148"/>
                    <a:pt x="22" y="89"/>
                  </a:cubicBezTo>
                  <a:cubicBezTo>
                    <a:pt x="43" y="31"/>
                    <a:pt x="108" y="0"/>
                    <a:pt x="166" y="22"/>
                  </a:cubicBezTo>
                  <a:cubicBezTo>
                    <a:pt x="225" y="43"/>
                    <a:pt x="255" y="108"/>
                    <a:pt x="234" y="167"/>
                  </a:cubicBezTo>
                  <a:close/>
                </a:path>
              </a:pathLst>
            </a:custGeom>
            <a:solidFill>
              <a:schemeClr val="accent6">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38"/>
            <p:cNvSpPr>
              <a:spLocks/>
            </p:cNvSpPr>
            <p:nvPr/>
          </p:nvSpPr>
          <p:spPr bwMode="auto">
            <a:xfrm>
              <a:off x="6911392" y="3433135"/>
              <a:ext cx="1262046" cy="1258440"/>
            </a:xfrm>
            <a:custGeom>
              <a:avLst/>
              <a:gdLst>
                <a:gd name="T0" fmla="*/ 234 w 255"/>
                <a:gd name="T1" fmla="*/ 89 h 255"/>
                <a:gd name="T2" fmla="*/ 166 w 255"/>
                <a:gd name="T3" fmla="*/ 234 h 255"/>
                <a:gd name="T4" fmla="*/ 22 w 255"/>
                <a:gd name="T5" fmla="*/ 166 h 255"/>
                <a:gd name="T6" fmla="*/ 89 w 255"/>
                <a:gd name="T7" fmla="*/ 21 h 255"/>
                <a:gd name="T8" fmla="*/ 234 w 255"/>
                <a:gd name="T9" fmla="*/ 89 h 255"/>
              </a:gdLst>
              <a:ahLst/>
              <a:cxnLst>
                <a:cxn ang="0">
                  <a:pos x="T0" y="T1"/>
                </a:cxn>
                <a:cxn ang="0">
                  <a:pos x="T2" y="T3"/>
                </a:cxn>
                <a:cxn ang="0">
                  <a:pos x="T4" y="T5"/>
                </a:cxn>
                <a:cxn ang="0">
                  <a:pos x="T6" y="T7"/>
                </a:cxn>
                <a:cxn ang="0">
                  <a:pos x="T8" y="T9"/>
                </a:cxn>
              </a:cxnLst>
              <a:rect l="0" t="0" r="r" b="b"/>
              <a:pathLst>
                <a:path w="255" h="255">
                  <a:moveTo>
                    <a:pt x="234" y="89"/>
                  </a:moveTo>
                  <a:cubicBezTo>
                    <a:pt x="255" y="147"/>
                    <a:pt x="225" y="212"/>
                    <a:pt x="166" y="234"/>
                  </a:cubicBezTo>
                  <a:cubicBezTo>
                    <a:pt x="108" y="255"/>
                    <a:pt x="43" y="225"/>
                    <a:pt x="22" y="166"/>
                  </a:cubicBezTo>
                  <a:cubicBezTo>
                    <a:pt x="0" y="107"/>
                    <a:pt x="30" y="42"/>
                    <a:pt x="89" y="21"/>
                  </a:cubicBezTo>
                  <a:cubicBezTo>
                    <a:pt x="147" y="0"/>
                    <a:pt x="212" y="30"/>
                    <a:pt x="234" y="89"/>
                  </a:cubicBezTo>
                  <a:close/>
                </a:path>
              </a:pathLst>
            </a:custGeom>
            <a:solidFill>
              <a:schemeClr val="accent5">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40"/>
            <p:cNvSpPr>
              <a:spLocks/>
            </p:cNvSpPr>
            <p:nvPr/>
          </p:nvSpPr>
          <p:spPr bwMode="auto">
            <a:xfrm>
              <a:off x="7592456" y="2851098"/>
              <a:ext cx="1272866" cy="1272864"/>
            </a:xfrm>
            <a:custGeom>
              <a:avLst/>
              <a:gdLst>
                <a:gd name="T0" fmla="*/ 185 w 258"/>
                <a:gd name="T1" fmla="*/ 31 h 258"/>
                <a:gd name="T2" fmla="*/ 227 w 258"/>
                <a:gd name="T3" fmla="*/ 186 h 258"/>
                <a:gd name="T4" fmla="*/ 72 w 258"/>
                <a:gd name="T5" fmla="*/ 227 h 258"/>
                <a:gd name="T6" fmla="*/ 31 w 258"/>
                <a:gd name="T7" fmla="*/ 73 h 258"/>
                <a:gd name="T8" fmla="*/ 185 w 258"/>
                <a:gd name="T9" fmla="*/ 31 h 258"/>
              </a:gdLst>
              <a:ahLst/>
              <a:cxnLst>
                <a:cxn ang="0">
                  <a:pos x="T0" y="T1"/>
                </a:cxn>
                <a:cxn ang="0">
                  <a:pos x="T2" y="T3"/>
                </a:cxn>
                <a:cxn ang="0">
                  <a:pos x="T4" y="T5"/>
                </a:cxn>
                <a:cxn ang="0">
                  <a:pos x="T6" y="T7"/>
                </a:cxn>
                <a:cxn ang="0">
                  <a:pos x="T8" y="T9"/>
                </a:cxn>
              </a:cxnLst>
              <a:rect l="0" t="0" r="r" b="b"/>
              <a:pathLst>
                <a:path w="258" h="258">
                  <a:moveTo>
                    <a:pt x="185" y="31"/>
                  </a:moveTo>
                  <a:cubicBezTo>
                    <a:pt x="239" y="63"/>
                    <a:pt x="258" y="132"/>
                    <a:pt x="227" y="186"/>
                  </a:cubicBezTo>
                  <a:cubicBezTo>
                    <a:pt x="196" y="240"/>
                    <a:pt x="126" y="258"/>
                    <a:pt x="72" y="227"/>
                  </a:cubicBezTo>
                  <a:cubicBezTo>
                    <a:pt x="18" y="196"/>
                    <a:pt x="0" y="127"/>
                    <a:pt x="31" y="73"/>
                  </a:cubicBezTo>
                  <a:cubicBezTo>
                    <a:pt x="62" y="19"/>
                    <a:pt x="131" y="0"/>
                    <a:pt x="185" y="31"/>
                  </a:cubicBezTo>
                  <a:close/>
                </a:path>
              </a:pathLst>
            </a:custGeom>
            <a:solidFill>
              <a:schemeClr val="accent4">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42"/>
            <p:cNvSpPr>
              <a:spLocks/>
            </p:cNvSpPr>
            <p:nvPr/>
          </p:nvSpPr>
          <p:spPr bwMode="auto">
            <a:xfrm>
              <a:off x="7778973" y="2006532"/>
              <a:ext cx="1211566" cy="1204354"/>
            </a:xfrm>
            <a:custGeom>
              <a:avLst/>
              <a:gdLst>
                <a:gd name="T0" fmla="*/ 103 w 245"/>
                <a:gd name="T1" fmla="*/ 11 h 244"/>
                <a:gd name="T2" fmla="*/ 234 w 245"/>
                <a:gd name="T3" fmla="*/ 102 h 244"/>
                <a:gd name="T4" fmla="*/ 142 w 245"/>
                <a:gd name="T5" fmla="*/ 233 h 244"/>
                <a:gd name="T6" fmla="*/ 11 w 245"/>
                <a:gd name="T7" fmla="*/ 141 h 244"/>
                <a:gd name="T8" fmla="*/ 103 w 245"/>
                <a:gd name="T9" fmla="*/ 11 h 244"/>
              </a:gdLst>
              <a:ahLst/>
              <a:cxnLst>
                <a:cxn ang="0">
                  <a:pos x="T0" y="T1"/>
                </a:cxn>
                <a:cxn ang="0">
                  <a:pos x="T2" y="T3"/>
                </a:cxn>
                <a:cxn ang="0">
                  <a:pos x="T4" y="T5"/>
                </a:cxn>
                <a:cxn ang="0">
                  <a:pos x="T6" y="T7"/>
                </a:cxn>
                <a:cxn ang="0">
                  <a:pos x="T8" y="T9"/>
                </a:cxn>
              </a:cxnLst>
              <a:rect l="0" t="0" r="r" b="b"/>
              <a:pathLst>
                <a:path w="245" h="244">
                  <a:moveTo>
                    <a:pt x="103" y="11"/>
                  </a:moveTo>
                  <a:cubicBezTo>
                    <a:pt x="164" y="0"/>
                    <a:pt x="223" y="41"/>
                    <a:pt x="234" y="102"/>
                  </a:cubicBezTo>
                  <a:cubicBezTo>
                    <a:pt x="245" y="163"/>
                    <a:pt x="203" y="222"/>
                    <a:pt x="142" y="233"/>
                  </a:cubicBezTo>
                  <a:cubicBezTo>
                    <a:pt x="81" y="244"/>
                    <a:pt x="22" y="203"/>
                    <a:pt x="11" y="141"/>
                  </a:cubicBezTo>
                  <a:cubicBezTo>
                    <a:pt x="0" y="80"/>
                    <a:pt x="41" y="21"/>
                    <a:pt x="103" y="11"/>
                  </a:cubicBezTo>
                  <a:close/>
                </a:path>
              </a:pathLst>
            </a:custGeom>
            <a:solidFill>
              <a:schemeClr val="accent3">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44"/>
            <p:cNvSpPr>
              <a:spLocks/>
            </p:cNvSpPr>
            <p:nvPr/>
          </p:nvSpPr>
          <p:spPr bwMode="auto">
            <a:xfrm>
              <a:off x="7313650" y="1205276"/>
              <a:ext cx="1251230" cy="1254836"/>
            </a:xfrm>
            <a:custGeom>
              <a:avLst/>
              <a:gdLst>
                <a:gd name="T0" fmla="*/ 40 w 253"/>
                <a:gd name="T1" fmla="*/ 55 h 254"/>
                <a:gd name="T2" fmla="*/ 199 w 253"/>
                <a:gd name="T3" fmla="*/ 41 h 254"/>
                <a:gd name="T4" fmla="*/ 213 w 253"/>
                <a:gd name="T5" fmla="*/ 200 h 254"/>
                <a:gd name="T6" fmla="*/ 54 w 253"/>
                <a:gd name="T7" fmla="*/ 214 h 254"/>
                <a:gd name="T8" fmla="*/ 40 w 253"/>
                <a:gd name="T9" fmla="*/ 55 h 254"/>
              </a:gdLst>
              <a:ahLst/>
              <a:cxnLst>
                <a:cxn ang="0">
                  <a:pos x="T0" y="T1"/>
                </a:cxn>
                <a:cxn ang="0">
                  <a:pos x="T2" y="T3"/>
                </a:cxn>
                <a:cxn ang="0">
                  <a:pos x="T4" y="T5"/>
                </a:cxn>
                <a:cxn ang="0">
                  <a:pos x="T6" y="T7"/>
                </a:cxn>
                <a:cxn ang="0">
                  <a:pos x="T8" y="T9"/>
                </a:cxn>
              </a:cxnLst>
              <a:rect l="0" t="0" r="r" b="b"/>
              <a:pathLst>
                <a:path w="253" h="254">
                  <a:moveTo>
                    <a:pt x="40" y="55"/>
                  </a:moveTo>
                  <a:cubicBezTo>
                    <a:pt x="80" y="7"/>
                    <a:pt x="151" y="0"/>
                    <a:pt x="199" y="41"/>
                  </a:cubicBezTo>
                  <a:cubicBezTo>
                    <a:pt x="247" y="81"/>
                    <a:pt x="253" y="152"/>
                    <a:pt x="213" y="200"/>
                  </a:cubicBezTo>
                  <a:cubicBezTo>
                    <a:pt x="173" y="247"/>
                    <a:pt x="101" y="254"/>
                    <a:pt x="54" y="214"/>
                  </a:cubicBezTo>
                  <a:cubicBezTo>
                    <a:pt x="6" y="174"/>
                    <a:pt x="0" y="102"/>
                    <a:pt x="40" y="55"/>
                  </a:cubicBezTo>
                  <a:close/>
                </a:path>
              </a:pathLst>
            </a:custGeom>
            <a:solidFill>
              <a:schemeClr val="accent2">
                <a:alpha val="5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9" name="Rectangle 98"/>
          <p:cNvSpPr/>
          <p:nvPr/>
        </p:nvSpPr>
        <p:spPr>
          <a:xfrm>
            <a:off x="5745748" y="2558597"/>
            <a:ext cx="1828802" cy="526298"/>
          </a:xfrm>
          <a:prstGeom prst="rect">
            <a:avLst/>
          </a:prstGeom>
        </p:spPr>
        <p:txBody>
          <a:bodyPr wrap="square" anchor="ctr">
            <a:spAutoFit/>
          </a:bodyPr>
          <a:lstStyle/>
          <a:p>
            <a:pPr algn="ctr">
              <a:lnSpc>
                <a:spcPct val="120000"/>
              </a:lnSpc>
            </a:pPr>
            <a:r>
              <a:rPr lang="en-US" sz="1200" b="1">
                <a:solidFill>
                  <a:schemeClr val="bg1"/>
                </a:solidFill>
              </a:rPr>
              <a:t>KEY ELEMENT </a:t>
            </a:r>
            <a:br>
              <a:rPr lang="en-US" sz="1200" b="1">
                <a:solidFill>
                  <a:schemeClr val="bg1"/>
                </a:solidFill>
              </a:rPr>
            </a:br>
            <a:r>
              <a:rPr lang="en-US" sz="1200" b="1">
                <a:solidFill>
                  <a:schemeClr val="bg1"/>
                </a:solidFill>
              </a:rPr>
              <a:t>TITLE HERE</a:t>
            </a:r>
          </a:p>
        </p:txBody>
      </p:sp>
      <p:sp>
        <p:nvSpPr>
          <p:cNvPr id="100" name="3">
            <a:extLst>
              <a:ext uri="{FF2B5EF4-FFF2-40B4-BE49-F238E27FC236}">
                <a16:creationId xmlns:a16="http://schemas.microsoft.com/office/drawing/2014/main" id="{D7AC1464-9E86-44A2-ABB9-20E60AEF7C6C}"/>
              </a:ext>
            </a:extLst>
          </p:cNvPr>
          <p:cNvSpPr txBox="1"/>
          <p:nvPr/>
        </p:nvSpPr>
        <p:spPr>
          <a:xfrm>
            <a:off x="6192663" y="1131049"/>
            <a:ext cx="962880" cy="369332"/>
          </a:xfrm>
          <a:prstGeom prst="rect">
            <a:avLst/>
          </a:prstGeom>
          <a:noFill/>
        </p:spPr>
        <p:txBody>
          <a:bodyPr wrap="square" lIns="0" tIns="0" rIns="0" bIns="0" rtlCol="0" anchor="ctr">
            <a:spAutoFit/>
          </a:bodyPr>
          <a:lstStyle/>
          <a:p>
            <a:pPr algn="ctr"/>
            <a:r>
              <a:rPr lang="en-US" sz="1200" b="1">
                <a:solidFill>
                  <a:schemeClr val="bg1"/>
                </a:solidFill>
              </a:rPr>
              <a:t>Key Element Here</a:t>
            </a:r>
          </a:p>
        </p:txBody>
      </p:sp>
      <p:sp>
        <p:nvSpPr>
          <p:cNvPr id="102" name="3">
            <a:extLst>
              <a:ext uri="{FF2B5EF4-FFF2-40B4-BE49-F238E27FC236}">
                <a16:creationId xmlns:a16="http://schemas.microsoft.com/office/drawing/2014/main" id="{D7AC1464-9E86-44A2-ABB9-20E60AEF7C6C}"/>
              </a:ext>
            </a:extLst>
          </p:cNvPr>
          <p:cNvSpPr txBox="1"/>
          <p:nvPr/>
        </p:nvSpPr>
        <p:spPr>
          <a:xfrm>
            <a:off x="7120421" y="1438010"/>
            <a:ext cx="962880" cy="553998"/>
          </a:xfrm>
          <a:prstGeom prst="rect">
            <a:avLst/>
          </a:prstGeom>
          <a:noFill/>
        </p:spPr>
        <p:txBody>
          <a:bodyPr wrap="square" lIns="0" tIns="0" rIns="0" bIns="0" rtlCol="0" anchor="ctr">
            <a:spAutoFit/>
          </a:bodyPr>
          <a:lstStyle/>
          <a:p>
            <a:pPr algn="ctr"/>
            <a:r>
              <a:rPr lang="en-US" sz="1200" b="1">
                <a:solidFill>
                  <a:schemeClr val="bg1"/>
                </a:solidFill>
              </a:rPr>
              <a:t>Key Element Here</a:t>
            </a:r>
          </a:p>
          <a:p>
            <a:pPr algn="ctr"/>
            <a:endParaRPr lang="en-US" sz="1200" b="1">
              <a:solidFill>
                <a:schemeClr val="bg1"/>
              </a:solidFill>
            </a:endParaRPr>
          </a:p>
        </p:txBody>
      </p:sp>
      <p:sp>
        <p:nvSpPr>
          <p:cNvPr id="103" name="3">
            <a:extLst>
              <a:ext uri="{FF2B5EF4-FFF2-40B4-BE49-F238E27FC236}">
                <a16:creationId xmlns:a16="http://schemas.microsoft.com/office/drawing/2014/main" id="{D7AC1464-9E86-44A2-ABB9-20E60AEF7C6C}"/>
              </a:ext>
            </a:extLst>
          </p:cNvPr>
          <p:cNvSpPr txBox="1"/>
          <p:nvPr/>
        </p:nvSpPr>
        <p:spPr>
          <a:xfrm>
            <a:off x="7657417" y="2422928"/>
            <a:ext cx="962880" cy="369332"/>
          </a:xfrm>
          <a:prstGeom prst="rect">
            <a:avLst/>
          </a:prstGeom>
          <a:noFill/>
        </p:spPr>
        <p:txBody>
          <a:bodyPr wrap="square" lIns="0" tIns="0" rIns="0" bIns="0" rtlCol="0" anchor="ctr">
            <a:spAutoFit/>
          </a:bodyPr>
          <a:lstStyle/>
          <a:p>
            <a:pPr algn="ctr"/>
            <a:r>
              <a:rPr lang="en-US" sz="1200" b="1">
                <a:solidFill>
                  <a:schemeClr val="bg1"/>
                </a:solidFill>
              </a:rPr>
              <a:t>Key Element Here</a:t>
            </a:r>
          </a:p>
        </p:txBody>
      </p:sp>
      <p:sp>
        <p:nvSpPr>
          <p:cNvPr id="104" name="3">
            <a:extLst>
              <a:ext uri="{FF2B5EF4-FFF2-40B4-BE49-F238E27FC236}">
                <a16:creationId xmlns:a16="http://schemas.microsoft.com/office/drawing/2014/main" id="{D7AC1464-9E86-44A2-ABB9-20E60AEF7C6C}"/>
              </a:ext>
            </a:extLst>
          </p:cNvPr>
          <p:cNvSpPr txBox="1"/>
          <p:nvPr/>
        </p:nvSpPr>
        <p:spPr>
          <a:xfrm>
            <a:off x="7437155" y="3401370"/>
            <a:ext cx="962880" cy="369332"/>
          </a:xfrm>
          <a:prstGeom prst="rect">
            <a:avLst/>
          </a:prstGeom>
          <a:noFill/>
        </p:spPr>
        <p:txBody>
          <a:bodyPr wrap="square" lIns="0" tIns="0" rIns="0" bIns="0" rtlCol="0" anchor="ctr">
            <a:spAutoFit/>
          </a:bodyPr>
          <a:lstStyle/>
          <a:p>
            <a:pPr algn="ctr"/>
            <a:r>
              <a:rPr lang="en-US" sz="1200" b="1">
                <a:solidFill>
                  <a:schemeClr val="bg1"/>
                </a:solidFill>
              </a:rPr>
              <a:t>Key Element Here</a:t>
            </a:r>
          </a:p>
        </p:txBody>
      </p:sp>
      <p:sp>
        <p:nvSpPr>
          <p:cNvPr id="105" name="3">
            <a:extLst>
              <a:ext uri="{FF2B5EF4-FFF2-40B4-BE49-F238E27FC236}">
                <a16:creationId xmlns:a16="http://schemas.microsoft.com/office/drawing/2014/main" id="{D7AC1464-9E86-44A2-ABB9-20E60AEF7C6C}"/>
              </a:ext>
            </a:extLst>
          </p:cNvPr>
          <p:cNvSpPr txBox="1"/>
          <p:nvPr/>
        </p:nvSpPr>
        <p:spPr>
          <a:xfrm>
            <a:off x="6542738" y="4063250"/>
            <a:ext cx="1287720" cy="369332"/>
          </a:xfrm>
          <a:prstGeom prst="rect">
            <a:avLst/>
          </a:prstGeom>
          <a:noFill/>
        </p:spPr>
        <p:txBody>
          <a:bodyPr wrap="square" lIns="0" tIns="0" rIns="0" bIns="0" rtlCol="0" anchor="ctr">
            <a:spAutoFit/>
          </a:bodyPr>
          <a:lstStyle/>
          <a:p>
            <a:pPr algn="ctr"/>
            <a:r>
              <a:rPr lang="en-US" sz="1200" b="1">
                <a:solidFill>
                  <a:schemeClr val="bg1"/>
                </a:solidFill>
              </a:rPr>
              <a:t>Key Element </a:t>
            </a:r>
            <a:br>
              <a:rPr lang="en-US" sz="1200" b="1">
                <a:solidFill>
                  <a:schemeClr val="bg1"/>
                </a:solidFill>
              </a:rPr>
            </a:br>
            <a:r>
              <a:rPr lang="en-US" sz="1200" b="1">
                <a:solidFill>
                  <a:schemeClr val="bg1"/>
                </a:solidFill>
              </a:rPr>
              <a:t>Here</a:t>
            </a:r>
          </a:p>
        </p:txBody>
      </p:sp>
      <p:sp>
        <p:nvSpPr>
          <p:cNvPr id="106" name="3">
            <a:extLst>
              <a:ext uri="{FF2B5EF4-FFF2-40B4-BE49-F238E27FC236}">
                <a16:creationId xmlns:a16="http://schemas.microsoft.com/office/drawing/2014/main" id="{D7AC1464-9E86-44A2-ABB9-20E60AEF7C6C}"/>
              </a:ext>
            </a:extLst>
          </p:cNvPr>
          <p:cNvSpPr txBox="1"/>
          <p:nvPr/>
        </p:nvSpPr>
        <p:spPr>
          <a:xfrm>
            <a:off x="5643067" y="4019632"/>
            <a:ext cx="962880" cy="369332"/>
          </a:xfrm>
          <a:prstGeom prst="rect">
            <a:avLst/>
          </a:prstGeom>
          <a:noFill/>
        </p:spPr>
        <p:txBody>
          <a:bodyPr wrap="square" lIns="0" tIns="0" rIns="0" bIns="0" rtlCol="0" anchor="ctr">
            <a:spAutoFit/>
          </a:bodyPr>
          <a:lstStyle/>
          <a:p>
            <a:pPr algn="ctr"/>
            <a:r>
              <a:rPr lang="en-US" sz="1200" b="1">
                <a:solidFill>
                  <a:schemeClr val="bg1"/>
                </a:solidFill>
              </a:rPr>
              <a:t>Key Element Here</a:t>
            </a:r>
          </a:p>
        </p:txBody>
      </p:sp>
      <p:sp>
        <p:nvSpPr>
          <p:cNvPr id="107" name="3">
            <a:extLst>
              <a:ext uri="{FF2B5EF4-FFF2-40B4-BE49-F238E27FC236}">
                <a16:creationId xmlns:a16="http://schemas.microsoft.com/office/drawing/2014/main" id="{D7AC1464-9E86-44A2-ABB9-20E60AEF7C6C}"/>
              </a:ext>
            </a:extLst>
          </p:cNvPr>
          <p:cNvSpPr txBox="1"/>
          <p:nvPr/>
        </p:nvSpPr>
        <p:spPr>
          <a:xfrm>
            <a:off x="4795138" y="3335246"/>
            <a:ext cx="1133948" cy="369332"/>
          </a:xfrm>
          <a:prstGeom prst="rect">
            <a:avLst/>
          </a:prstGeom>
          <a:noFill/>
        </p:spPr>
        <p:txBody>
          <a:bodyPr wrap="square" lIns="0" tIns="0" rIns="0" bIns="0" rtlCol="0" anchor="ctr">
            <a:spAutoFit/>
          </a:bodyPr>
          <a:lstStyle/>
          <a:p>
            <a:pPr algn="ctr"/>
            <a:r>
              <a:rPr lang="en-US" sz="1200" b="1">
                <a:solidFill>
                  <a:schemeClr val="bg1"/>
                </a:solidFill>
              </a:rPr>
              <a:t>Key Element Here</a:t>
            </a:r>
          </a:p>
        </p:txBody>
      </p:sp>
      <p:sp>
        <p:nvSpPr>
          <p:cNvPr id="108" name="3">
            <a:extLst>
              <a:ext uri="{FF2B5EF4-FFF2-40B4-BE49-F238E27FC236}">
                <a16:creationId xmlns:a16="http://schemas.microsoft.com/office/drawing/2014/main" id="{D7AC1464-9E86-44A2-ABB9-20E60AEF7C6C}"/>
              </a:ext>
            </a:extLst>
          </p:cNvPr>
          <p:cNvSpPr txBox="1"/>
          <p:nvPr/>
        </p:nvSpPr>
        <p:spPr>
          <a:xfrm>
            <a:off x="5248651" y="1473242"/>
            <a:ext cx="962880" cy="369332"/>
          </a:xfrm>
          <a:prstGeom prst="rect">
            <a:avLst/>
          </a:prstGeom>
          <a:noFill/>
        </p:spPr>
        <p:txBody>
          <a:bodyPr wrap="square" lIns="0" tIns="0" rIns="0" bIns="0" rtlCol="0" anchor="ctr">
            <a:spAutoFit/>
          </a:bodyPr>
          <a:lstStyle/>
          <a:p>
            <a:pPr algn="ctr"/>
            <a:r>
              <a:rPr lang="en-US" sz="1200" b="1">
                <a:solidFill>
                  <a:schemeClr val="bg1"/>
                </a:solidFill>
              </a:rPr>
              <a:t>Key Element Here</a:t>
            </a:r>
          </a:p>
        </p:txBody>
      </p:sp>
      <p:sp>
        <p:nvSpPr>
          <p:cNvPr id="109" name="3">
            <a:extLst>
              <a:ext uri="{FF2B5EF4-FFF2-40B4-BE49-F238E27FC236}">
                <a16:creationId xmlns:a16="http://schemas.microsoft.com/office/drawing/2014/main" id="{D7AC1464-9E86-44A2-ABB9-20E60AEF7C6C}"/>
              </a:ext>
            </a:extLst>
          </p:cNvPr>
          <p:cNvSpPr txBox="1"/>
          <p:nvPr/>
        </p:nvSpPr>
        <p:spPr>
          <a:xfrm>
            <a:off x="4755879" y="2341691"/>
            <a:ext cx="962880" cy="369332"/>
          </a:xfrm>
          <a:prstGeom prst="rect">
            <a:avLst/>
          </a:prstGeom>
          <a:noFill/>
        </p:spPr>
        <p:txBody>
          <a:bodyPr wrap="square" lIns="0" tIns="0" rIns="0" bIns="0" rtlCol="0" anchor="ctr">
            <a:spAutoFit/>
          </a:bodyPr>
          <a:lstStyle/>
          <a:p>
            <a:pPr algn="ctr"/>
            <a:r>
              <a:rPr lang="en-US" sz="1200" b="1">
                <a:solidFill>
                  <a:schemeClr val="bg1"/>
                </a:solidFill>
              </a:rPr>
              <a:t>Key Element Here</a:t>
            </a:r>
          </a:p>
        </p:txBody>
      </p:sp>
      <p:sp>
        <p:nvSpPr>
          <p:cNvPr id="110" name="Rectangle 109"/>
          <p:cNvSpPr/>
          <p:nvPr/>
        </p:nvSpPr>
        <p:spPr bwMode="auto">
          <a:xfrm>
            <a:off x="387819" y="1066800"/>
            <a:ext cx="3854445" cy="554922"/>
          </a:xfrm>
          <a:prstGeom prst="rect">
            <a:avLst/>
          </a:prstGeom>
          <a:solidFill>
            <a:schemeClr val="bg1"/>
          </a:solidFill>
          <a:ln w="9525">
            <a:noFill/>
            <a:round/>
            <a:headEnd/>
            <a:tailEnd/>
          </a:ln>
          <a:effectLst>
            <a:outerShdw blurRad="50800" dist="38100" dir="2700000" algn="tl" rotWithShape="0">
              <a:prstClr val="black">
                <a:alpha val="24000"/>
              </a:prstClr>
            </a:outerShdw>
          </a:effectLst>
        </p:spPr>
        <p:txBody>
          <a:bodyPr vert="horz" wrap="square" lIns="91440" tIns="45720" rIns="91440" bIns="45720" numCol="1" rtlCol="0" anchor="ctr" anchorCtr="0" compatLnSpc="1">
            <a:prstTxWarp prst="textNoShape">
              <a:avLst/>
            </a:prstTxWarp>
          </a:bodyPr>
          <a:lstStyle/>
          <a:p>
            <a:pPr algn="ctr">
              <a:lnSpc>
                <a:spcPct val="150000"/>
              </a:lnSpc>
            </a:pPr>
            <a:endParaRPr lang="en-US">
              <a:solidFill>
                <a:schemeClr val="tx1">
                  <a:lumMod val="75000"/>
                  <a:lumOff val="25000"/>
                </a:schemeClr>
              </a:solidFill>
            </a:endParaRPr>
          </a:p>
        </p:txBody>
      </p:sp>
      <p:sp>
        <p:nvSpPr>
          <p:cNvPr id="111" name="Rectangle 110"/>
          <p:cNvSpPr/>
          <p:nvPr/>
        </p:nvSpPr>
        <p:spPr>
          <a:xfrm>
            <a:off x="555375" y="1065818"/>
            <a:ext cx="3519332" cy="556884"/>
          </a:xfrm>
          <a:prstGeom prst="rect">
            <a:avLst/>
          </a:prstGeom>
        </p:spPr>
        <p:txBody>
          <a:bodyPr wrap="square" lIns="0" rIns="0" anchor="ctr">
            <a:spAutoFit/>
          </a:bodyPr>
          <a:lstStyle/>
          <a:p>
            <a:pPr>
              <a:lnSpc>
                <a:spcPct val="150000"/>
              </a:lnSpc>
            </a:pPr>
            <a:r>
              <a:rPr lang="en-US" sz="1050" dirty="0" err="1">
                <a:solidFill>
                  <a:schemeClr val="tx1">
                    <a:lumMod val="75000"/>
                    <a:lumOff val="25000"/>
                  </a:schemeClr>
                </a:solidFill>
              </a:rPr>
              <a:t>Rumquas</a:t>
            </a:r>
            <a:r>
              <a:rPr lang="en-US" sz="1050" dirty="0">
                <a:solidFill>
                  <a:schemeClr val="tx1">
                    <a:lumMod val="75000"/>
                    <a:lumOff val="25000"/>
                  </a:schemeClr>
                </a:solidFill>
              </a:rPr>
              <a:t> </a:t>
            </a:r>
            <a:r>
              <a:rPr lang="en-US" sz="1050" dirty="0" err="1">
                <a:solidFill>
                  <a:schemeClr val="tx1">
                    <a:lumMod val="75000"/>
                    <a:lumOff val="25000"/>
                  </a:schemeClr>
                </a:solidFill>
              </a:rPr>
              <a:t>perfererit</a:t>
            </a:r>
            <a:r>
              <a:rPr lang="en-US" sz="1050" dirty="0">
                <a:solidFill>
                  <a:schemeClr val="tx1">
                    <a:lumMod val="75000"/>
                    <a:lumOff val="25000"/>
                  </a:schemeClr>
                </a:solidFill>
              </a:rPr>
              <a:t> </a:t>
            </a:r>
            <a:r>
              <a:rPr lang="en-US" sz="1050" dirty="0" err="1">
                <a:solidFill>
                  <a:schemeClr val="tx1">
                    <a:lumMod val="75000"/>
                    <a:lumOff val="25000"/>
                  </a:schemeClr>
                </a:solidFill>
              </a:rPr>
              <a:t>lacea</a:t>
            </a:r>
            <a:r>
              <a:rPr lang="en-US" sz="1050" dirty="0">
                <a:solidFill>
                  <a:schemeClr val="tx1">
                    <a:lumMod val="75000"/>
                    <a:lumOff val="25000"/>
                  </a:schemeClr>
                </a:solidFill>
              </a:rPr>
              <a:t> </a:t>
            </a:r>
            <a:r>
              <a:rPr lang="en-US" sz="1050" dirty="0" err="1">
                <a:solidFill>
                  <a:schemeClr val="tx1">
                    <a:lumMod val="75000"/>
                    <a:lumOff val="25000"/>
                  </a:schemeClr>
                </a:solidFill>
              </a:rPr>
              <a:t>vendis</a:t>
            </a:r>
            <a:r>
              <a:rPr lang="en-US" sz="1050" dirty="0">
                <a:solidFill>
                  <a:schemeClr val="tx1">
                    <a:lumMod val="75000"/>
                    <a:lumOff val="25000"/>
                  </a:schemeClr>
                </a:solidFill>
              </a:rPr>
              <a:t> </a:t>
            </a:r>
            <a:r>
              <a:rPr lang="en-US" sz="1050" dirty="0" err="1">
                <a:solidFill>
                  <a:schemeClr val="tx1">
                    <a:lumMod val="75000"/>
                    <a:lumOff val="25000"/>
                  </a:schemeClr>
                </a:solidFill>
              </a:rPr>
              <a:t>modipsant</a:t>
            </a:r>
            <a:r>
              <a:rPr lang="en-US" sz="1050" dirty="0">
                <a:solidFill>
                  <a:schemeClr val="tx1">
                    <a:lumMod val="75000"/>
                    <a:lumOff val="25000"/>
                  </a:schemeClr>
                </a:solidFill>
              </a:rPr>
              <a:t> </a:t>
            </a:r>
            <a:r>
              <a:rPr lang="en-US" sz="1050" dirty="0" err="1">
                <a:solidFill>
                  <a:schemeClr val="tx1">
                    <a:lumMod val="75000"/>
                    <a:lumOff val="25000"/>
                  </a:schemeClr>
                </a:solidFill>
              </a:rPr>
              <a:t>exersperum</a:t>
            </a:r>
            <a:r>
              <a:rPr lang="en-US" sz="1050" dirty="0">
                <a:solidFill>
                  <a:schemeClr val="tx1">
                    <a:lumMod val="75000"/>
                    <a:lumOff val="25000"/>
                  </a:schemeClr>
                </a:solidFill>
              </a:rPr>
              <a:t> quid qui </a:t>
            </a:r>
            <a:r>
              <a:rPr lang="en-US" sz="1050" dirty="0" err="1">
                <a:solidFill>
                  <a:schemeClr val="tx1">
                    <a:lumMod val="75000"/>
                    <a:lumOff val="25000"/>
                  </a:schemeClr>
                </a:solidFill>
              </a:rPr>
              <a:t>bea</a:t>
            </a:r>
            <a:r>
              <a:rPr lang="en-US" sz="1050" dirty="0">
                <a:solidFill>
                  <a:schemeClr val="tx1">
                    <a:lumMod val="75000"/>
                    <a:lumOff val="25000"/>
                  </a:schemeClr>
                </a:solidFill>
              </a:rPr>
              <a:t> </a:t>
            </a:r>
            <a:r>
              <a:rPr lang="en-US" sz="1050" dirty="0" err="1">
                <a:solidFill>
                  <a:schemeClr val="tx1">
                    <a:lumMod val="75000"/>
                    <a:lumOff val="25000"/>
                  </a:schemeClr>
                </a:solidFill>
              </a:rPr>
              <a:t>autendam</a:t>
            </a:r>
            <a:r>
              <a:rPr lang="en-US" sz="1050" dirty="0">
                <a:solidFill>
                  <a:schemeClr val="tx1">
                    <a:lumMod val="75000"/>
                    <a:lumOff val="25000"/>
                  </a:schemeClr>
                </a:solidFill>
              </a:rPr>
              <a:t> </a:t>
            </a:r>
            <a:r>
              <a:rPr lang="en-US" sz="1050" dirty="0" err="1">
                <a:solidFill>
                  <a:schemeClr val="tx1">
                    <a:lumMod val="75000"/>
                    <a:lumOff val="25000"/>
                  </a:schemeClr>
                </a:solidFill>
              </a:rPr>
              <a:t>asi</a:t>
            </a:r>
            <a:r>
              <a:rPr lang="en-US" sz="1050" dirty="0">
                <a:solidFill>
                  <a:schemeClr val="tx1">
                    <a:lumMod val="75000"/>
                    <a:lumOff val="25000"/>
                  </a:schemeClr>
                </a:solidFill>
              </a:rPr>
              <a:t> </a:t>
            </a:r>
            <a:r>
              <a:rPr lang="en-US" sz="1050" dirty="0" err="1">
                <a:solidFill>
                  <a:schemeClr val="tx1">
                    <a:lumMod val="75000"/>
                    <a:lumOff val="25000"/>
                  </a:schemeClr>
                </a:solidFill>
              </a:rPr>
              <a:t>verum</a:t>
            </a:r>
            <a:r>
              <a:rPr lang="en-US" sz="1050" dirty="0">
                <a:solidFill>
                  <a:schemeClr val="tx1">
                    <a:lumMod val="75000"/>
                    <a:lumOff val="25000"/>
                  </a:schemeClr>
                </a:solidFill>
              </a:rPr>
              <a:t> </a:t>
            </a:r>
            <a:r>
              <a:rPr lang="en-US" sz="1050" dirty="0" err="1">
                <a:solidFill>
                  <a:schemeClr val="tx1">
                    <a:lumMod val="75000"/>
                    <a:lumOff val="25000"/>
                  </a:schemeClr>
                </a:solidFill>
              </a:rPr>
              <a:t>ipide</a:t>
            </a:r>
            <a:r>
              <a:rPr lang="en-US" sz="1050" dirty="0">
                <a:solidFill>
                  <a:schemeClr val="tx1">
                    <a:lumMod val="75000"/>
                    <a:lumOff val="25000"/>
                  </a:schemeClr>
                </a:solidFill>
              </a:rPr>
              <a:t> </a:t>
            </a:r>
            <a:r>
              <a:rPr lang="en-US" sz="1050" dirty="0" err="1">
                <a:solidFill>
                  <a:schemeClr val="tx1">
                    <a:lumMod val="75000"/>
                    <a:lumOff val="25000"/>
                  </a:schemeClr>
                </a:solidFill>
              </a:rPr>
              <a:t>endaectem</a:t>
            </a:r>
            <a:r>
              <a:rPr lang="en-US" sz="1050" dirty="0">
                <a:solidFill>
                  <a:schemeClr val="tx1">
                    <a:lumMod val="75000"/>
                    <a:lumOff val="25000"/>
                  </a:schemeClr>
                </a:solidFill>
              </a:rPr>
              <a:t> </a:t>
            </a:r>
            <a:r>
              <a:rPr lang="en-US" sz="1050" dirty="0" err="1">
                <a:solidFill>
                  <a:schemeClr val="tx1">
                    <a:lumMod val="75000"/>
                    <a:lumOff val="25000"/>
                  </a:schemeClr>
                </a:solidFill>
              </a:rPr>
              <a:t>taepelendae</a:t>
            </a:r>
            <a:r>
              <a:rPr lang="en-US" sz="1050" dirty="0">
                <a:solidFill>
                  <a:schemeClr val="tx1">
                    <a:lumMod val="75000"/>
                    <a:lumOff val="25000"/>
                  </a:schemeClr>
                </a:solidFill>
              </a:rPr>
              <a:t>.</a:t>
            </a:r>
          </a:p>
        </p:txBody>
      </p:sp>
      <p:sp>
        <p:nvSpPr>
          <p:cNvPr id="112" name="Rectangle 111"/>
          <p:cNvSpPr/>
          <p:nvPr/>
        </p:nvSpPr>
        <p:spPr bwMode="auto">
          <a:xfrm>
            <a:off x="387819" y="1751166"/>
            <a:ext cx="3854445" cy="677963"/>
          </a:xfrm>
          <a:prstGeom prst="rect">
            <a:avLst/>
          </a:prstGeom>
          <a:solidFill>
            <a:schemeClr val="bg1"/>
          </a:solidFill>
          <a:ln w="9525">
            <a:noFill/>
            <a:round/>
            <a:headEnd/>
            <a:tailEnd/>
          </a:ln>
          <a:effectLst>
            <a:outerShdw blurRad="50800" dist="38100" dir="2700000" algn="tl" rotWithShape="0">
              <a:prstClr val="black">
                <a:alpha val="24000"/>
              </a:prstClr>
            </a:outerShdw>
          </a:effectLst>
        </p:spPr>
        <p:txBody>
          <a:bodyPr vert="horz" wrap="square" lIns="91440" tIns="45720" rIns="91440" bIns="45720" numCol="1" rtlCol="0" anchor="ctr" anchorCtr="0" compatLnSpc="1">
            <a:prstTxWarp prst="textNoShape">
              <a:avLst/>
            </a:prstTxWarp>
          </a:bodyPr>
          <a:lstStyle/>
          <a:p>
            <a:pPr algn="ctr">
              <a:lnSpc>
                <a:spcPct val="150000"/>
              </a:lnSpc>
            </a:pPr>
            <a:endParaRPr lang="en-US">
              <a:solidFill>
                <a:schemeClr val="tx1">
                  <a:lumMod val="75000"/>
                  <a:lumOff val="25000"/>
                </a:schemeClr>
              </a:solidFill>
            </a:endParaRPr>
          </a:p>
        </p:txBody>
      </p:sp>
      <p:sp>
        <p:nvSpPr>
          <p:cNvPr id="113" name="Rectangle 112"/>
          <p:cNvSpPr/>
          <p:nvPr/>
        </p:nvSpPr>
        <p:spPr>
          <a:xfrm>
            <a:off x="555375" y="1932893"/>
            <a:ext cx="3519332" cy="314510"/>
          </a:xfrm>
          <a:prstGeom prst="rect">
            <a:avLst/>
          </a:prstGeom>
        </p:spPr>
        <p:txBody>
          <a:bodyPr wrap="square" lIns="0" rIns="0" anchor="ctr">
            <a:spAutoFit/>
          </a:bodyPr>
          <a:lstStyle/>
          <a:p>
            <a:pPr>
              <a:lnSpc>
                <a:spcPct val="150000"/>
              </a:lnSpc>
            </a:pPr>
            <a:r>
              <a:rPr lang="en-US" sz="1050" err="1">
                <a:solidFill>
                  <a:schemeClr val="tx1">
                    <a:lumMod val="75000"/>
                    <a:lumOff val="25000"/>
                  </a:schemeClr>
                </a:solidFill>
              </a:rPr>
              <a:t>Exersperum</a:t>
            </a:r>
            <a:r>
              <a:rPr lang="en-US" sz="1050">
                <a:solidFill>
                  <a:schemeClr val="tx1">
                    <a:lumMod val="75000"/>
                    <a:lumOff val="25000"/>
                  </a:schemeClr>
                </a:solidFill>
              </a:rPr>
              <a:t> quid qui </a:t>
            </a:r>
            <a:r>
              <a:rPr lang="en-US" sz="1050" err="1">
                <a:solidFill>
                  <a:schemeClr val="tx1">
                    <a:lumMod val="75000"/>
                    <a:lumOff val="25000"/>
                  </a:schemeClr>
                </a:solidFill>
              </a:rPr>
              <a:t>bea</a:t>
            </a:r>
            <a:r>
              <a:rPr lang="en-US" sz="1050">
                <a:solidFill>
                  <a:schemeClr val="tx1">
                    <a:lumMod val="75000"/>
                    <a:lumOff val="25000"/>
                  </a:schemeClr>
                </a:solidFill>
              </a:rPr>
              <a:t> </a:t>
            </a:r>
            <a:r>
              <a:rPr lang="en-US" sz="1050" err="1">
                <a:solidFill>
                  <a:schemeClr val="tx1">
                    <a:lumMod val="75000"/>
                    <a:lumOff val="25000"/>
                  </a:schemeClr>
                </a:solidFill>
              </a:rPr>
              <a:t>autendam</a:t>
            </a:r>
            <a:r>
              <a:rPr lang="en-US" sz="1050">
                <a:solidFill>
                  <a:schemeClr val="tx1">
                    <a:lumMod val="75000"/>
                    <a:lumOff val="25000"/>
                  </a:schemeClr>
                </a:solidFill>
              </a:rPr>
              <a:t> </a:t>
            </a:r>
            <a:r>
              <a:rPr lang="en-US" sz="1050" err="1">
                <a:solidFill>
                  <a:schemeClr val="tx1">
                    <a:lumMod val="75000"/>
                    <a:lumOff val="25000"/>
                  </a:schemeClr>
                </a:solidFill>
              </a:rPr>
              <a:t>asi</a:t>
            </a:r>
            <a:r>
              <a:rPr lang="en-US" sz="1050">
                <a:solidFill>
                  <a:schemeClr val="tx1">
                    <a:lumMod val="75000"/>
                    <a:lumOff val="25000"/>
                  </a:schemeClr>
                </a:solidFill>
              </a:rPr>
              <a:t> </a:t>
            </a:r>
            <a:r>
              <a:rPr lang="en-US" sz="1050" err="1">
                <a:solidFill>
                  <a:schemeClr val="tx1">
                    <a:lumMod val="75000"/>
                    <a:lumOff val="25000"/>
                  </a:schemeClr>
                </a:solidFill>
              </a:rPr>
              <a:t>verum</a:t>
            </a:r>
            <a:r>
              <a:rPr lang="en-US" sz="1050">
                <a:solidFill>
                  <a:schemeClr val="tx1">
                    <a:lumMod val="75000"/>
                    <a:lumOff val="25000"/>
                  </a:schemeClr>
                </a:solidFill>
              </a:rPr>
              <a:t> </a:t>
            </a:r>
            <a:r>
              <a:rPr lang="en-US" sz="1050" err="1">
                <a:solidFill>
                  <a:schemeClr val="tx1">
                    <a:lumMod val="75000"/>
                    <a:lumOff val="25000"/>
                  </a:schemeClr>
                </a:solidFill>
              </a:rPr>
              <a:t>ipide</a:t>
            </a:r>
            <a:r>
              <a:rPr lang="en-US" sz="1050">
                <a:solidFill>
                  <a:schemeClr val="tx1">
                    <a:lumMod val="75000"/>
                    <a:lumOff val="25000"/>
                  </a:schemeClr>
                </a:solidFill>
              </a:rPr>
              <a:t> </a:t>
            </a:r>
            <a:r>
              <a:rPr lang="en-US" sz="1050" err="1">
                <a:solidFill>
                  <a:schemeClr val="tx1">
                    <a:lumMod val="75000"/>
                    <a:lumOff val="25000"/>
                  </a:schemeClr>
                </a:solidFill>
              </a:rPr>
              <a:t>endaectem</a:t>
            </a:r>
            <a:r>
              <a:rPr lang="en-US" sz="1050">
                <a:solidFill>
                  <a:schemeClr val="tx1">
                    <a:lumMod val="75000"/>
                    <a:lumOff val="25000"/>
                  </a:schemeClr>
                </a:solidFill>
              </a:rPr>
              <a:t>.</a:t>
            </a:r>
          </a:p>
        </p:txBody>
      </p:sp>
      <p:sp>
        <p:nvSpPr>
          <p:cNvPr id="114" name="Rectangle 113"/>
          <p:cNvSpPr/>
          <p:nvPr/>
        </p:nvSpPr>
        <p:spPr bwMode="auto">
          <a:xfrm>
            <a:off x="387819" y="2558571"/>
            <a:ext cx="3854445" cy="677963"/>
          </a:xfrm>
          <a:prstGeom prst="rect">
            <a:avLst/>
          </a:prstGeom>
          <a:solidFill>
            <a:schemeClr val="bg1"/>
          </a:solidFill>
          <a:ln w="9525">
            <a:noFill/>
            <a:round/>
            <a:headEnd/>
            <a:tailEnd/>
          </a:ln>
          <a:effectLst>
            <a:outerShdw blurRad="50800" dist="38100" dir="2700000" algn="tl" rotWithShape="0">
              <a:prstClr val="black">
                <a:alpha val="24000"/>
              </a:prstClr>
            </a:outerShdw>
          </a:effectLst>
        </p:spPr>
        <p:txBody>
          <a:bodyPr vert="horz" wrap="square" lIns="91440" tIns="45720" rIns="91440" bIns="45720" numCol="1" rtlCol="0" anchor="ctr" anchorCtr="0" compatLnSpc="1">
            <a:prstTxWarp prst="textNoShape">
              <a:avLst/>
            </a:prstTxWarp>
          </a:bodyPr>
          <a:lstStyle/>
          <a:p>
            <a:pPr algn="ctr">
              <a:lnSpc>
                <a:spcPct val="150000"/>
              </a:lnSpc>
            </a:pPr>
            <a:endParaRPr lang="en-US">
              <a:solidFill>
                <a:schemeClr val="tx1">
                  <a:lumMod val="75000"/>
                  <a:lumOff val="25000"/>
                </a:schemeClr>
              </a:solidFill>
            </a:endParaRPr>
          </a:p>
        </p:txBody>
      </p:sp>
      <p:sp>
        <p:nvSpPr>
          <p:cNvPr id="115" name="Rectangle 114"/>
          <p:cNvSpPr/>
          <p:nvPr/>
        </p:nvSpPr>
        <p:spPr>
          <a:xfrm>
            <a:off x="555375" y="2609013"/>
            <a:ext cx="3519332" cy="577081"/>
          </a:xfrm>
          <a:prstGeom prst="rect">
            <a:avLst/>
          </a:prstGeom>
        </p:spPr>
        <p:txBody>
          <a:bodyPr wrap="square" lIns="0" rIns="0" anchor="ctr">
            <a:spAutoFit/>
          </a:bodyPr>
          <a:lstStyle/>
          <a:p>
            <a:pPr>
              <a:lnSpc>
                <a:spcPct val="150000"/>
              </a:lnSpc>
            </a:pPr>
            <a:r>
              <a:rPr lang="en-US" sz="1050" err="1">
                <a:solidFill>
                  <a:schemeClr val="tx1">
                    <a:lumMod val="75000"/>
                    <a:lumOff val="25000"/>
                  </a:schemeClr>
                </a:solidFill>
              </a:rPr>
              <a:t>Itaepelendae</a:t>
            </a:r>
            <a:r>
              <a:rPr lang="en-US" sz="1050">
                <a:solidFill>
                  <a:schemeClr val="tx1">
                    <a:lumMod val="75000"/>
                    <a:lumOff val="25000"/>
                  </a:schemeClr>
                </a:solidFill>
              </a:rPr>
              <a:t> </a:t>
            </a:r>
            <a:r>
              <a:rPr lang="en-US" sz="1050" err="1">
                <a:solidFill>
                  <a:schemeClr val="tx1">
                    <a:lumMod val="75000"/>
                    <a:lumOff val="25000"/>
                  </a:schemeClr>
                </a:solidFill>
              </a:rPr>
              <a:t>eum</a:t>
            </a:r>
            <a:r>
              <a:rPr lang="en-US" sz="1050">
                <a:solidFill>
                  <a:schemeClr val="tx1">
                    <a:lumMod val="75000"/>
                    <a:lumOff val="25000"/>
                  </a:schemeClr>
                </a:solidFill>
              </a:rPr>
              <a:t> que </a:t>
            </a:r>
            <a:r>
              <a:rPr lang="en-US" sz="1050" err="1">
                <a:solidFill>
                  <a:schemeClr val="tx1">
                    <a:lumMod val="75000"/>
                    <a:lumOff val="25000"/>
                  </a:schemeClr>
                </a:solidFill>
              </a:rPr>
              <a:t>porepel</a:t>
            </a:r>
            <a:r>
              <a:rPr lang="en-US" sz="1050">
                <a:solidFill>
                  <a:schemeClr val="tx1">
                    <a:lumMod val="75000"/>
                    <a:lumOff val="25000"/>
                  </a:schemeClr>
                </a:solidFill>
              </a:rPr>
              <a:t> </a:t>
            </a:r>
            <a:r>
              <a:rPr lang="en-US" sz="1050" err="1">
                <a:solidFill>
                  <a:schemeClr val="tx1">
                    <a:lumMod val="75000"/>
                    <a:lumOff val="25000"/>
                  </a:schemeClr>
                </a:solidFill>
              </a:rPr>
              <a:t>iquatur</a:t>
            </a:r>
            <a:r>
              <a:rPr lang="en-US" sz="1050">
                <a:solidFill>
                  <a:schemeClr val="tx1">
                    <a:lumMod val="75000"/>
                    <a:lumOff val="25000"/>
                  </a:schemeClr>
                </a:solidFill>
              </a:rPr>
              <a:t>, cone </a:t>
            </a:r>
            <a:r>
              <a:rPr lang="en-US" sz="1050" err="1">
                <a:solidFill>
                  <a:schemeClr val="tx1">
                    <a:lumMod val="75000"/>
                    <a:lumOff val="25000"/>
                  </a:schemeClr>
                </a:solidFill>
              </a:rPr>
              <a:t>similluptame</a:t>
            </a:r>
            <a:r>
              <a:rPr lang="en-US" sz="1050">
                <a:solidFill>
                  <a:schemeClr val="tx1">
                    <a:lumMod val="75000"/>
                    <a:lumOff val="25000"/>
                  </a:schemeClr>
                </a:solidFill>
              </a:rPr>
              <a:t> </a:t>
            </a:r>
            <a:r>
              <a:rPr lang="en-US" sz="1050" err="1">
                <a:solidFill>
                  <a:schemeClr val="tx1">
                    <a:lumMod val="75000"/>
                    <a:lumOff val="25000"/>
                  </a:schemeClr>
                </a:solidFill>
              </a:rPr>
              <a:t>nosam</a:t>
            </a:r>
            <a:r>
              <a:rPr lang="en-US" sz="1050">
                <a:solidFill>
                  <a:schemeClr val="tx1">
                    <a:lumMod val="75000"/>
                    <a:lumOff val="25000"/>
                  </a:schemeClr>
                </a:solidFill>
              </a:rPr>
              <a:t> </a:t>
            </a:r>
            <a:r>
              <a:rPr lang="en-US" sz="1050" err="1">
                <a:solidFill>
                  <a:schemeClr val="tx1">
                    <a:lumMod val="75000"/>
                    <a:lumOff val="25000"/>
                  </a:schemeClr>
                </a:solidFill>
              </a:rPr>
              <a:t>aspe</a:t>
            </a:r>
            <a:r>
              <a:rPr lang="en-US" sz="1050">
                <a:solidFill>
                  <a:schemeClr val="tx1">
                    <a:lumMod val="75000"/>
                    <a:lumOff val="25000"/>
                  </a:schemeClr>
                </a:solidFill>
              </a:rPr>
              <a:t> </a:t>
            </a:r>
            <a:r>
              <a:rPr lang="en-US" sz="1050" err="1">
                <a:solidFill>
                  <a:schemeClr val="tx1">
                    <a:lumMod val="75000"/>
                    <a:lumOff val="25000"/>
                  </a:schemeClr>
                </a:solidFill>
              </a:rPr>
              <a:t>vendicid</a:t>
            </a:r>
            <a:r>
              <a:rPr lang="en-US" sz="1050">
                <a:solidFill>
                  <a:schemeClr val="tx1">
                    <a:lumMod val="75000"/>
                    <a:lumOff val="25000"/>
                  </a:schemeClr>
                </a:solidFill>
              </a:rPr>
              <a:t> </a:t>
            </a:r>
            <a:r>
              <a:rPr lang="en-US" sz="1050" err="1">
                <a:solidFill>
                  <a:schemeClr val="tx1">
                    <a:lumMod val="75000"/>
                    <a:lumOff val="25000"/>
                  </a:schemeClr>
                </a:solidFill>
              </a:rPr>
              <a:t>unt</a:t>
            </a:r>
            <a:r>
              <a:rPr lang="en-US" sz="1050">
                <a:solidFill>
                  <a:schemeClr val="tx1">
                    <a:lumMod val="75000"/>
                    <a:lumOff val="25000"/>
                  </a:schemeClr>
                </a:solidFill>
              </a:rPr>
              <a:t>.</a:t>
            </a:r>
          </a:p>
        </p:txBody>
      </p:sp>
      <p:sp>
        <p:nvSpPr>
          <p:cNvPr id="116" name="Rectangle 115"/>
          <p:cNvSpPr/>
          <p:nvPr/>
        </p:nvSpPr>
        <p:spPr bwMode="auto">
          <a:xfrm>
            <a:off x="387819" y="3365975"/>
            <a:ext cx="3854445" cy="1236505"/>
          </a:xfrm>
          <a:prstGeom prst="rect">
            <a:avLst/>
          </a:prstGeom>
          <a:solidFill>
            <a:schemeClr val="bg1"/>
          </a:solidFill>
          <a:ln w="9525">
            <a:noFill/>
            <a:round/>
            <a:headEnd/>
            <a:tailEnd/>
          </a:ln>
          <a:effectLst>
            <a:outerShdw blurRad="50800" dist="38100" dir="2700000" algn="tl" rotWithShape="0">
              <a:prstClr val="black">
                <a:alpha val="24000"/>
              </a:prstClr>
            </a:outerShdw>
          </a:effectLst>
        </p:spPr>
        <p:txBody>
          <a:bodyPr vert="horz" wrap="square" lIns="91440" tIns="45720" rIns="91440" bIns="45720" numCol="1" rtlCol="0" anchor="ctr" anchorCtr="0" compatLnSpc="1">
            <a:prstTxWarp prst="textNoShape">
              <a:avLst/>
            </a:prstTxWarp>
          </a:bodyPr>
          <a:lstStyle/>
          <a:p>
            <a:pPr algn="ctr">
              <a:lnSpc>
                <a:spcPct val="150000"/>
              </a:lnSpc>
            </a:pPr>
            <a:endParaRPr lang="en-US">
              <a:solidFill>
                <a:schemeClr val="tx1">
                  <a:lumMod val="75000"/>
                  <a:lumOff val="25000"/>
                </a:schemeClr>
              </a:solidFill>
            </a:endParaRPr>
          </a:p>
        </p:txBody>
      </p:sp>
      <p:sp>
        <p:nvSpPr>
          <p:cNvPr id="117" name="Rectangle 116"/>
          <p:cNvSpPr/>
          <p:nvPr/>
        </p:nvSpPr>
        <p:spPr>
          <a:xfrm>
            <a:off x="555375" y="3463411"/>
            <a:ext cx="3519332" cy="1041632"/>
          </a:xfrm>
          <a:prstGeom prst="rect">
            <a:avLst/>
          </a:prstGeom>
        </p:spPr>
        <p:txBody>
          <a:bodyPr wrap="square" lIns="0" rIns="0" anchor="ctr">
            <a:spAutoFit/>
          </a:bodyPr>
          <a:lstStyle/>
          <a:p>
            <a:pPr>
              <a:lnSpc>
                <a:spcPct val="150000"/>
              </a:lnSpc>
            </a:pPr>
            <a:r>
              <a:rPr lang="en-US" sz="1050" dirty="0" err="1">
                <a:solidFill>
                  <a:schemeClr val="tx1">
                    <a:lumMod val="75000"/>
                    <a:lumOff val="25000"/>
                  </a:schemeClr>
                </a:solidFill>
              </a:rPr>
              <a:t>Ilique</a:t>
            </a:r>
            <a:r>
              <a:rPr lang="en-US" sz="1050" dirty="0">
                <a:solidFill>
                  <a:schemeClr val="tx1">
                    <a:lumMod val="75000"/>
                    <a:lumOff val="25000"/>
                  </a:schemeClr>
                </a:solidFill>
              </a:rPr>
              <a:t> </a:t>
            </a:r>
            <a:r>
              <a:rPr lang="en-US" sz="1050" dirty="0" err="1">
                <a:solidFill>
                  <a:schemeClr val="tx1">
                    <a:lumMod val="75000"/>
                    <a:lumOff val="25000"/>
                  </a:schemeClr>
                </a:solidFill>
              </a:rPr>
              <a:t>liqui</a:t>
            </a:r>
            <a:r>
              <a:rPr lang="en-US" sz="1050" dirty="0">
                <a:solidFill>
                  <a:schemeClr val="tx1">
                    <a:lumMod val="75000"/>
                    <a:lumOff val="25000"/>
                  </a:schemeClr>
                </a:solidFill>
              </a:rPr>
              <a:t> </a:t>
            </a:r>
            <a:r>
              <a:rPr lang="en-US" sz="1050" dirty="0" err="1">
                <a:solidFill>
                  <a:schemeClr val="tx1">
                    <a:lumMod val="75000"/>
                    <a:lumOff val="25000"/>
                  </a:schemeClr>
                </a:solidFill>
              </a:rPr>
              <a:t>volorpo</a:t>
            </a:r>
            <a:r>
              <a:rPr lang="en-US" sz="1050" dirty="0">
                <a:solidFill>
                  <a:schemeClr val="tx1">
                    <a:lumMod val="75000"/>
                    <a:lumOff val="25000"/>
                  </a:schemeClr>
                </a:solidFill>
              </a:rPr>
              <a:t> </a:t>
            </a:r>
            <a:r>
              <a:rPr lang="en-US" sz="1050" dirty="0" err="1">
                <a:solidFill>
                  <a:schemeClr val="tx1">
                    <a:lumMod val="75000"/>
                    <a:lumOff val="25000"/>
                  </a:schemeClr>
                </a:solidFill>
              </a:rPr>
              <a:t>remqui</a:t>
            </a:r>
            <a:r>
              <a:rPr lang="en-US" sz="1050" dirty="0">
                <a:solidFill>
                  <a:schemeClr val="tx1">
                    <a:lumMod val="75000"/>
                    <a:lumOff val="25000"/>
                  </a:schemeClr>
                </a:solidFill>
              </a:rPr>
              <a:t> qui </a:t>
            </a:r>
            <a:r>
              <a:rPr lang="en-US" sz="1050" dirty="0" err="1">
                <a:solidFill>
                  <a:schemeClr val="tx1">
                    <a:lumMod val="75000"/>
                    <a:lumOff val="25000"/>
                  </a:schemeClr>
                </a:solidFill>
              </a:rPr>
              <a:t>illecatia</a:t>
            </a:r>
            <a:r>
              <a:rPr lang="en-US" sz="1050" dirty="0">
                <a:solidFill>
                  <a:schemeClr val="tx1">
                    <a:lumMod val="75000"/>
                    <a:lumOff val="25000"/>
                  </a:schemeClr>
                </a:solidFill>
              </a:rPr>
              <a:t> </a:t>
            </a:r>
            <a:r>
              <a:rPr lang="en-US" sz="1050" dirty="0" err="1">
                <a:solidFill>
                  <a:schemeClr val="tx1">
                    <a:lumMod val="75000"/>
                    <a:lumOff val="25000"/>
                  </a:schemeClr>
                </a:solidFill>
              </a:rPr>
              <a:t>siti</a:t>
            </a:r>
            <a:r>
              <a:rPr lang="en-US" sz="1050" dirty="0">
                <a:solidFill>
                  <a:schemeClr val="tx1">
                    <a:lumMod val="75000"/>
                    <a:lumOff val="25000"/>
                  </a:schemeClr>
                </a:solidFill>
              </a:rPr>
              <a:t> con </a:t>
            </a:r>
            <a:r>
              <a:rPr lang="en-US" sz="1050" dirty="0" err="1">
                <a:solidFill>
                  <a:schemeClr val="tx1">
                    <a:lumMod val="75000"/>
                    <a:lumOff val="25000"/>
                  </a:schemeClr>
                </a:solidFill>
              </a:rPr>
              <a:t>conest</a:t>
            </a:r>
            <a:r>
              <a:rPr lang="en-US" sz="1050" dirty="0">
                <a:solidFill>
                  <a:schemeClr val="tx1">
                    <a:lumMod val="75000"/>
                    <a:lumOff val="25000"/>
                  </a:schemeClr>
                </a:solidFill>
              </a:rPr>
              <a:t> quo </a:t>
            </a:r>
            <a:r>
              <a:rPr lang="en-US" sz="1050" dirty="0" err="1">
                <a:solidFill>
                  <a:schemeClr val="tx1">
                    <a:lumMod val="75000"/>
                    <a:lumOff val="25000"/>
                  </a:schemeClr>
                </a:solidFill>
              </a:rPr>
              <a:t>eum</a:t>
            </a:r>
            <a:r>
              <a:rPr lang="en-US" sz="1050" dirty="0">
                <a:solidFill>
                  <a:schemeClr val="tx1">
                    <a:lumMod val="75000"/>
                    <a:lumOff val="25000"/>
                  </a:schemeClr>
                </a:solidFill>
              </a:rPr>
              <a:t> </a:t>
            </a:r>
            <a:r>
              <a:rPr lang="en-US" sz="1050" dirty="0" err="1">
                <a:solidFill>
                  <a:schemeClr val="tx1">
                    <a:lumMod val="75000"/>
                    <a:lumOff val="25000"/>
                  </a:schemeClr>
                </a:solidFill>
              </a:rPr>
              <a:t>corrores</a:t>
            </a:r>
            <a:r>
              <a:rPr lang="en-US" sz="1050" dirty="0">
                <a:solidFill>
                  <a:schemeClr val="tx1">
                    <a:lumMod val="75000"/>
                    <a:lumOff val="25000"/>
                  </a:schemeClr>
                </a:solidFill>
              </a:rPr>
              <a:t> a </a:t>
            </a:r>
            <a:r>
              <a:rPr lang="en-US" sz="1050" dirty="0" err="1">
                <a:solidFill>
                  <a:schemeClr val="tx1">
                    <a:lumMod val="75000"/>
                    <a:lumOff val="25000"/>
                  </a:schemeClr>
                </a:solidFill>
              </a:rPr>
              <a:t>aceatem</a:t>
            </a:r>
            <a:r>
              <a:rPr lang="en-US" sz="1050" dirty="0">
                <a:solidFill>
                  <a:schemeClr val="tx1">
                    <a:lumMod val="75000"/>
                    <a:lumOff val="25000"/>
                  </a:schemeClr>
                </a:solidFill>
              </a:rPr>
              <a:t> </a:t>
            </a:r>
            <a:r>
              <a:rPr lang="en-US" sz="1050" dirty="0" err="1">
                <a:solidFill>
                  <a:schemeClr val="tx1">
                    <a:lumMod val="75000"/>
                    <a:lumOff val="25000"/>
                  </a:schemeClr>
                </a:solidFill>
              </a:rPr>
              <a:t>idicilisqui</a:t>
            </a:r>
            <a:r>
              <a:rPr lang="en-US" sz="1050" dirty="0">
                <a:solidFill>
                  <a:schemeClr val="tx1">
                    <a:lumMod val="75000"/>
                    <a:lumOff val="25000"/>
                  </a:schemeClr>
                </a:solidFill>
              </a:rPr>
              <a:t> omni re </a:t>
            </a:r>
            <a:r>
              <a:rPr lang="en-US" sz="1050" dirty="0" err="1">
                <a:solidFill>
                  <a:schemeClr val="tx1">
                    <a:lumMod val="75000"/>
                    <a:lumOff val="25000"/>
                  </a:schemeClr>
                </a:solidFill>
              </a:rPr>
              <a:t>excest</a:t>
            </a:r>
            <a:r>
              <a:rPr lang="en-US" sz="1050" dirty="0">
                <a:solidFill>
                  <a:schemeClr val="tx1">
                    <a:lumMod val="75000"/>
                    <a:lumOff val="25000"/>
                  </a:schemeClr>
                </a:solidFill>
              </a:rPr>
              <a:t> </a:t>
            </a:r>
            <a:r>
              <a:rPr lang="en-US" sz="1050" dirty="0" err="1">
                <a:solidFill>
                  <a:schemeClr val="tx1">
                    <a:lumMod val="75000"/>
                    <a:lumOff val="25000"/>
                  </a:schemeClr>
                </a:solidFill>
              </a:rPr>
              <a:t>expliqui</a:t>
            </a:r>
            <a:r>
              <a:rPr lang="en-US" sz="1050" dirty="0">
                <a:solidFill>
                  <a:schemeClr val="tx1">
                    <a:lumMod val="75000"/>
                    <a:lumOff val="25000"/>
                  </a:schemeClr>
                </a:solidFill>
              </a:rPr>
              <a:t> </a:t>
            </a:r>
            <a:r>
              <a:rPr lang="en-US" sz="1050" dirty="0" err="1">
                <a:solidFill>
                  <a:schemeClr val="tx1">
                    <a:lumMod val="75000"/>
                    <a:lumOff val="25000"/>
                  </a:schemeClr>
                </a:solidFill>
              </a:rPr>
              <a:t>berios</a:t>
            </a:r>
            <a:r>
              <a:rPr lang="en-US" sz="1050" dirty="0">
                <a:solidFill>
                  <a:schemeClr val="tx1">
                    <a:lumMod val="75000"/>
                    <a:lumOff val="25000"/>
                  </a:schemeClr>
                </a:solidFill>
              </a:rPr>
              <a:t> </a:t>
            </a:r>
            <a:r>
              <a:rPr lang="en-US" sz="1050" dirty="0" err="1">
                <a:solidFill>
                  <a:schemeClr val="tx1">
                    <a:lumMod val="75000"/>
                    <a:lumOff val="25000"/>
                  </a:schemeClr>
                </a:solidFill>
              </a:rPr>
              <a:t>apedic</a:t>
            </a:r>
            <a:r>
              <a:rPr lang="en-US" sz="1050" dirty="0">
                <a:solidFill>
                  <a:schemeClr val="tx1">
                    <a:lumMod val="75000"/>
                    <a:lumOff val="25000"/>
                  </a:schemeClr>
                </a:solidFill>
              </a:rPr>
              <a:t> </a:t>
            </a:r>
            <a:r>
              <a:rPr lang="en-US" sz="1050" dirty="0" err="1">
                <a:solidFill>
                  <a:schemeClr val="tx1">
                    <a:lumMod val="75000"/>
                    <a:lumOff val="25000"/>
                  </a:schemeClr>
                </a:solidFill>
              </a:rPr>
              <a:t>tores</a:t>
            </a:r>
            <a:r>
              <a:rPr lang="en-US" sz="1050" dirty="0">
                <a:solidFill>
                  <a:schemeClr val="tx1">
                    <a:lumMod val="75000"/>
                    <a:lumOff val="25000"/>
                  </a:schemeClr>
                </a:solidFill>
              </a:rPr>
              <a:t> </a:t>
            </a:r>
            <a:r>
              <a:rPr lang="en-US" sz="1050" dirty="0" err="1">
                <a:solidFill>
                  <a:schemeClr val="tx1">
                    <a:lumMod val="75000"/>
                    <a:lumOff val="25000"/>
                  </a:schemeClr>
                </a:solidFill>
              </a:rPr>
              <a:t>experer</a:t>
            </a:r>
            <a:r>
              <a:rPr lang="en-US" sz="1050" dirty="0">
                <a:solidFill>
                  <a:schemeClr val="tx1">
                    <a:lumMod val="75000"/>
                    <a:lumOff val="25000"/>
                  </a:schemeClr>
                </a:solidFill>
              </a:rPr>
              <a:t> </a:t>
            </a:r>
            <a:r>
              <a:rPr lang="en-US" sz="1050" dirty="0" err="1">
                <a:solidFill>
                  <a:schemeClr val="tx1">
                    <a:lumMod val="75000"/>
                    <a:lumOff val="25000"/>
                  </a:schemeClr>
                </a:solidFill>
              </a:rPr>
              <a:t>rovit</a:t>
            </a:r>
            <a:r>
              <a:rPr lang="en-US" sz="1050" dirty="0">
                <a:solidFill>
                  <a:schemeClr val="tx1">
                    <a:lumMod val="75000"/>
                    <a:lumOff val="25000"/>
                  </a:schemeClr>
                </a:solidFill>
              </a:rPr>
              <a:t>, </a:t>
            </a:r>
            <a:r>
              <a:rPr lang="en-US" sz="1050" dirty="0" err="1">
                <a:solidFill>
                  <a:schemeClr val="tx1">
                    <a:lumMod val="75000"/>
                    <a:lumOff val="25000"/>
                  </a:schemeClr>
                </a:solidFill>
              </a:rPr>
              <a:t>temqui</a:t>
            </a:r>
            <a:r>
              <a:rPr lang="en-US" sz="1050" dirty="0">
                <a:solidFill>
                  <a:schemeClr val="tx1">
                    <a:lumMod val="75000"/>
                    <a:lumOff val="25000"/>
                  </a:schemeClr>
                </a:solidFill>
              </a:rPr>
              <a:t> </a:t>
            </a:r>
            <a:r>
              <a:rPr lang="en-US" sz="1050" dirty="0" err="1">
                <a:solidFill>
                  <a:schemeClr val="tx1">
                    <a:lumMod val="75000"/>
                    <a:lumOff val="25000"/>
                  </a:schemeClr>
                </a:solidFill>
              </a:rPr>
              <a:t>ut</a:t>
            </a:r>
            <a:r>
              <a:rPr lang="en-US" sz="1050" dirty="0">
                <a:solidFill>
                  <a:schemeClr val="tx1">
                    <a:lumMod val="75000"/>
                    <a:lumOff val="25000"/>
                  </a:schemeClr>
                </a:solidFill>
              </a:rPr>
              <a:t> </a:t>
            </a:r>
            <a:r>
              <a:rPr lang="en-US" sz="1050" dirty="0" err="1">
                <a:solidFill>
                  <a:schemeClr val="tx1">
                    <a:lumMod val="75000"/>
                    <a:lumOff val="25000"/>
                  </a:schemeClr>
                </a:solidFill>
              </a:rPr>
              <a:t>iumque</a:t>
            </a:r>
            <a:r>
              <a:rPr lang="en-US" sz="1050" dirty="0">
                <a:solidFill>
                  <a:schemeClr val="tx1">
                    <a:lumMod val="75000"/>
                    <a:lumOff val="25000"/>
                  </a:schemeClr>
                </a:solidFill>
              </a:rPr>
              <a:t> </a:t>
            </a:r>
            <a:r>
              <a:rPr lang="en-US" sz="1050" dirty="0" err="1">
                <a:solidFill>
                  <a:schemeClr val="tx1">
                    <a:lumMod val="75000"/>
                    <a:lumOff val="25000"/>
                  </a:schemeClr>
                </a:solidFill>
              </a:rPr>
              <a:t>ipsus</a:t>
            </a:r>
            <a:r>
              <a:rPr lang="en-US" sz="1050" dirty="0">
                <a:solidFill>
                  <a:schemeClr val="tx1">
                    <a:lumMod val="75000"/>
                    <a:lumOff val="25000"/>
                  </a:schemeClr>
                </a:solidFill>
              </a:rPr>
              <a:t> </a:t>
            </a:r>
            <a:r>
              <a:rPr lang="en-US" sz="1050" dirty="0" err="1">
                <a:solidFill>
                  <a:schemeClr val="tx1">
                    <a:lumMod val="75000"/>
                    <a:lumOff val="25000"/>
                  </a:schemeClr>
                </a:solidFill>
              </a:rPr>
              <a:t>vendis</a:t>
            </a:r>
            <a:r>
              <a:rPr lang="en-US" sz="1050" dirty="0">
                <a:solidFill>
                  <a:schemeClr val="tx1">
                    <a:lumMod val="75000"/>
                    <a:lumOff val="25000"/>
                  </a:schemeClr>
                </a:solidFill>
              </a:rPr>
              <a:t> </a:t>
            </a:r>
            <a:r>
              <a:rPr lang="en-US" sz="1050" dirty="0" err="1">
                <a:solidFill>
                  <a:schemeClr val="tx1">
                    <a:lumMod val="75000"/>
                    <a:lumOff val="25000"/>
                  </a:schemeClr>
                </a:solidFill>
              </a:rPr>
              <a:t>modipsant</a:t>
            </a:r>
            <a:r>
              <a:rPr lang="en-US" sz="1050" dirty="0">
                <a:solidFill>
                  <a:schemeClr val="tx1">
                    <a:lumMod val="75000"/>
                    <a:lumOff val="25000"/>
                  </a:schemeClr>
                </a:solidFill>
              </a:rPr>
              <a:t> </a:t>
            </a:r>
            <a:r>
              <a:rPr lang="en-US" sz="1050" dirty="0" err="1">
                <a:solidFill>
                  <a:schemeClr val="tx1">
                    <a:lumMod val="75000"/>
                    <a:lumOff val="25000"/>
                  </a:schemeClr>
                </a:solidFill>
              </a:rPr>
              <a:t>asi</a:t>
            </a:r>
            <a:r>
              <a:rPr lang="en-US" sz="1050" dirty="0">
                <a:solidFill>
                  <a:schemeClr val="tx1">
                    <a:lumMod val="75000"/>
                    <a:lumOff val="25000"/>
                  </a:schemeClr>
                </a:solidFill>
              </a:rPr>
              <a:t> </a:t>
            </a:r>
            <a:r>
              <a:rPr lang="en-US" sz="1050" dirty="0" err="1">
                <a:solidFill>
                  <a:schemeClr val="tx1">
                    <a:lumMod val="75000"/>
                    <a:lumOff val="25000"/>
                  </a:schemeClr>
                </a:solidFill>
              </a:rPr>
              <a:t>verum</a:t>
            </a:r>
            <a:r>
              <a:rPr lang="en-US" sz="1050" dirty="0">
                <a:solidFill>
                  <a:schemeClr val="tx1">
                    <a:lumMod val="75000"/>
                    <a:lumOff val="25000"/>
                  </a:schemeClr>
                </a:solidFill>
              </a:rPr>
              <a:t> </a:t>
            </a:r>
            <a:r>
              <a:rPr lang="en-US" sz="1050" dirty="0" err="1">
                <a:solidFill>
                  <a:schemeClr val="tx1">
                    <a:lumMod val="75000"/>
                    <a:lumOff val="25000"/>
                  </a:schemeClr>
                </a:solidFill>
              </a:rPr>
              <a:t>ipide</a:t>
            </a:r>
            <a:r>
              <a:rPr lang="en-US" sz="1050" dirty="0">
                <a:solidFill>
                  <a:schemeClr val="tx1">
                    <a:lumMod val="75000"/>
                    <a:lumOff val="25000"/>
                  </a:schemeClr>
                </a:solidFill>
              </a:rPr>
              <a:t> </a:t>
            </a:r>
            <a:r>
              <a:rPr lang="en-US" sz="1050" dirty="0" err="1">
                <a:solidFill>
                  <a:schemeClr val="tx1">
                    <a:lumMod val="75000"/>
                    <a:lumOff val="25000"/>
                  </a:schemeClr>
                </a:solidFill>
              </a:rPr>
              <a:t>endaectem</a:t>
            </a:r>
            <a:r>
              <a:rPr lang="en-US" sz="1050" dirty="0">
                <a:solidFill>
                  <a:schemeClr val="tx1">
                    <a:lumMod val="75000"/>
                    <a:lumOff val="25000"/>
                  </a:schemeClr>
                </a:solidFill>
              </a:rPr>
              <a:t>.</a:t>
            </a:r>
          </a:p>
        </p:txBody>
      </p:sp>
    </p:spTree>
    <p:extLst>
      <p:ext uri="{BB962C8B-B14F-4D97-AF65-F5344CB8AC3E}">
        <p14:creationId xmlns:p14="http://schemas.microsoft.com/office/powerpoint/2010/main" val="11255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 Placeholder 150"/>
          <p:cNvSpPr>
            <a:spLocks noGrp="1"/>
          </p:cNvSpPr>
          <p:nvPr>
            <p:ph type="body" sz="half" idx="2"/>
          </p:nvPr>
        </p:nvSpPr>
        <p:spPr/>
        <p:txBody>
          <a:bodyPr/>
          <a:lstStyle/>
          <a:p>
            <a:r>
              <a:rPr lang="en-US"/>
              <a:t>Enter your subhead line here</a:t>
            </a:r>
          </a:p>
        </p:txBody>
      </p:sp>
      <p:sp>
        <p:nvSpPr>
          <p:cNvPr id="4" name="Title 3"/>
          <p:cNvSpPr>
            <a:spLocks noGrp="1"/>
          </p:cNvSpPr>
          <p:nvPr>
            <p:ph type="title"/>
          </p:nvPr>
        </p:nvSpPr>
        <p:spPr/>
        <p:txBody>
          <a:bodyPr/>
          <a:lstStyle/>
          <a:p>
            <a:r>
              <a:rPr lang="en-US"/>
              <a:t>GRAPHIC HIGHLIGHTS</a:t>
            </a:r>
          </a:p>
        </p:txBody>
      </p:sp>
      <p:sp>
        <p:nvSpPr>
          <p:cNvPr id="110" name="Oval 109"/>
          <p:cNvSpPr/>
          <p:nvPr/>
        </p:nvSpPr>
        <p:spPr>
          <a:xfrm>
            <a:off x="348221" y="2415240"/>
            <a:ext cx="1147110" cy="1147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1400"/>
          </a:p>
        </p:txBody>
      </p:sp>
      <p:sp>
        <p:nvSpPr>
          <p:cNvPr id="133" name="Rectangle 132"/>
          <p:cNvSpPr/>
          <p:nvPr/>
        </p:nvSpPr>
        <p:spPr>
          <a:xfrm flipH="1">
            <a:off x="1758482" y="3124228"/>
            <a:ext cx="1203332" cy="369332"/>
          </a:xfrm>
          <a:prstGeom prst="rect">
            <a:avLst/>
          </a:prstGeom>
        </p:spPr>
        <p:txBody>
          <a:bodyPr wrap="square" lIns="0" tIns="0" rIns="0" bIns="0" anchor="ctr">
            <a:spAutoFit/>
          </a:bodyPr>
          <a:lstStyle/>
          <a:p>
            <a:pPr algn="ctr"/>
            <a:r>
              <a:rPr lang="en-US" sz="2400" b="1">
                <a:solidFill>
                  <a:schemeClr val="tx1">
                    <a:lumMod val="75000"/>
                    <a:lumOff val="25000"/>
                  </a:schemeClr>
                </a:solidFill>
              </a:rPr>
              <a:t>Element</a:t>
            </a:r>
          </a:p>
        </p:txBody>
      </p:sp>
      <p:sp>
        <p:nvSpPr>
          <p:cNvPr id="134" name="Oval 133"/>
          <p:cNvSpPr/>
          <p:nvPr/>
        </p:nvSpPr>
        <p:spPr>
          <a:xfrm>
            <a:off x="1625041" y="1366262"/>
            <a:ext cx="1461930" cy="14619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1400"/>
          </a:p>
        </p:txBody>
      </p:sp>
      <p:sp>
        <p:nvSpPr>
          <p:cNvPr id="137" name="Oval 136"/>
          <p:cNvSpPr/>
          <p:nvPr/>
        </p:nvSpPr>
        <p:spPr>
          <a:xfrm>
            <a:off x="3216681" y="2415240"/>
            <a:ext cx="1147110" cy="11471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1400"/>
          </a:p>
        </p:txBody>
      </p:sp>
      <p:sp>
        <p:nvSpPr>
          <p:cNvPr id="140" name="Oval 139"/>
          <p:cNvSpPr/>
          <p:nvPr/>
        </p:nvSpPr>
        <p:spPr>
          <a:xfrm>
            <a:off x="6085141" y="2415240"/>
            <a:ext cx="1147110" cy="11471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1400"/>
          </a:p>
        </p:txBody>
      </p:sp>
      <p:sp>
        <p:nvSpPr>
          <p:cNvPr id="143" name="Oval 142"/>
          <p:cNvSpPr/>
          <p:nvPr/>
        </p:nvSpPr>
        <p:spPr>
          <a:xfrm>
            <a:off x="4493501" y="1366262"/>
            <a:ext cx="1461930" cy="14619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1400"/>
          </a:p>
        </p:txBody>
      </p:sp>
      <p:sp>
        <p:nvSpPr>
          <p:cNvPr id="146" name="Oval 145"/>
          <p:cNvSpPr/>
          <p:nvPr/>
        </p:nvSpPr>
        <p:spPr>
          <a:xfrm>
            <a:off x="7361960" y="1366262"/>
            <a:ext cx="1461930" cy="14619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1400"/>
          </a:p>
        </p:txBody>
      </p:sp>
      <p:sp>
        <p:nvSpPr>
          <p:cNvPr id="72" name="Rectangle 71">
            <a:extLst>
              <a:ext uri="{FF2B5EF4-FFF2-40B4-BE49-F238E27FC236}">
                <a16:creationId xmlns:a16="http://schemas.microsoft.com/office/drawing/2014/main" id="{1BFD0959-DD6D-A642-9A77-4CEDA7A3E5A0}"/>
              </a:ext>
            </a:extLst>
          </p:cNvPr>
          <p:cNvSpPr/>
          <p:nvPr/>
        </p:nvSpPr>
        <p:spPr>
          <a:xfrm flipH="1">
            <a:off x="348221" y="3762497"/>
            <a:ext cx="1203332" cy="369332"/>
          </a:xfrm>
          <a:prstGeom prst="rect">
            <a:avLst/>
          </a:prstGeom>
        </p:spPr>
        <p:txBody>
          <a:bodyPr wrap="square" lIns="0" tIns="0" rIns="0" bIns="0" anchor="ctr">
            <a:spAutoFit/>
          </a:bodyPr>
          <a:lstStyle/>
          <a:p>
            <a:pPr algn="ctr"/>
            <a:r>
              <a:rPr lang="en-US" sz="2400" b="1">
                <a:solidFill>
                  <a:schemeClr val="tx1">
                    <a:lumMod val="75000"/>
                    <a:lumOff val="25000"/>
                  </a:schemeClr>
                </a:solidFill>
              </a:rPr>
              <a:t>Element</a:t>
            </a:r>
          </a:p>
        </p:txBody>
      </p:sp>
      <p:sp>
        <p:nvSpPr>
          <p:cNvPr id="73" name="Rectangle 72">
            <a:extLst>
              <a:ext uri="{FF2B5EF4-FFF2-40B4-BE49-F238E27FC236}">
                <a16:creationId xmlns:a16="http://schemas.microsoft.com/office/drawing/2014/main" id="{4BE70628-7785-8943-BB1E-96A03AB69C10}"/>
              </a:ext>
            </a:extLst>
          </p:cNvPr>
          <p:cNvSpPr/>
          <p:nvPr/>
        </p:nvSpPr>
        <p:spPr>
          <a:xfrm flipH="1">
            <a:off x="7503435" y="3104365"/>
            <a:ext cx="1203332" cy="369332"/>
          </a:xfrm>
          <a:prstGeom prst="rect">
            <a:avLst/>
          </a:prstGeom>
        </p:spPr>
        <p:txBody>
          <a:bodyPr wrap="square" lIns="0" tIns="0" rIns="0" bIns="0" anchor="ctr">
            <a:spAutoFit/>
          </a:bodyPr>
          <a:lstStyle/>
          <a:p>
            <a:pPr algn="ctr"/>
            <a:r>
              <a:rPr lang="en-US" sz="2400" b="1">
                <a:solidFill>
                  <a:schemeClr val="tx1">
                    <a:lumMod val="75000"/>
                    <a:lumOff val="25000"/>
                  </a:schemeClr>
                </a:solidFill>
              </a:rPr>
              <a:t>Element</a:t>
            </a:r>
          </a:p>
        </p:txBody>
      </p:sp>
      <p:sp>
        <p:nvSpPr>
          <p:cNvPr id="74" name="Rectangle 73">
            <a:extLst>
              <a:ext uri="{FF2B5EF4-FFF2-40B4-BE49-F238E27FC236}">
                <a16:creationId xmlns:a16="http://schemas.microsoft.com/office/drawing/2014/main" id="{460E9849-B8BC-E94B-9941-4519BFFC969C}"/>
              </a:ext>
            </a:extLst>
          </p:cNvPr>
          <p:cNvSpPr/>
          <p:nvPr/>
        </p:nvSpPr>
        <p:spPr>
          <a:xfrm flipH="1">
            <a:off x="6077495" y="3810326"/>
            <a:ext cx="1203332" cy="369332"/>
          </a:xfrm>
          <a:prstGeom prst="rect">
            <a:avLst/>
          </a:prstGeom>
        </p:spPr>
        <p:txBody>
          <a:bodyPr wrap="square" lIns="0" tIns="0" rIns="0" bIns="0" anchor="ctr">
            <a:spAutoFit/>
          </a:bodyPr>
          <a:lstStyle/>
          <a:p>
            <a:pPr algn="ctr"/>
            <a:r>
              <a:rPr lang="en-US" sz="2400" b="1">
                <a:solidFill>
                  <a:schemeClr val="tx1">
                    <a:lumMod val="75000"/>
                    <a:lumOff val="25000"/>
                  </a:schemeClr>
                </a:solidFill>
              </a:rPr>
              <a:t>Element</a:t>
            </a:r>
          </a:p>
        </p:txBody>
      </p:sp>
      <p:sp>
        <p:nvSpPr>
          <p:cNvPr id="75" name="Rectangle 74">
            <a:extLst>
              <a:ext uri="{FF2B5EF4-FFF2-40B4-BE49-F238E27FC236}">
                <a16:creationId xmlns:a16="http://schemas.microsoft.com/office/drawing/2014/main" id="{E5B2FCF6-B460-0E45-B1B7-19B9885D5F33}"/>
              </a:ext>
            </a:extLst>
          </p:cNvPr>
          <p:cNvSpPr/>
          <p:nvPr/>
        </p:nvSpPr>
        <p:spPr>
          <a:xfrm flipH="1">
            <a:off x="4616593" y="3100971"/>
            <a:ext cx="1203332" cy="369332"/>
          </a:xfrm>
          <a:prstGeom prst="rect">
            <a:avLst/>
          </a:prstGeom>
        </p:spPr>
        <p:txBody>
          <a:bodyPr wrap="square" lIns="0" tIns="0" rIns="0" bIns="0" anchor="ctr">
            <a:spAutoFit/>
          </a:bodyPr>
          <a:lstStyle/>
          <a:p>
            <a:pPr algn="ctr"/>
            <a:r>
              <a:rPr lang="en-US" sz="2400" b="1">
                <a:solidFill>
                  <a:schemeClr val="tx1">
                    <a:lumMod val="75000"/>
                    <a:lumOff val="25000"/>
                  </a:schemeClr>
                </a:solidFill>
              </a:rPr>
              <a:t>Element</a:t>
            </a:r>
          </a:p>
        </p:txBody>
      </p:sp>
      <p:sp>
        <p:nvSpPr>
          <p:cNvPr id="76" name="Rectangle 75">
            <a:extLst>
              <a:ext uri="{FF2B5EF4-FFF2-40B4-BE49-F238E27FC236}">
                <a16:creationId xmlns:a16="http://schemas.microsoft.com/office/drawing/2014/main" id="{095714DC-C1F0-F644-8A49-E9AB330E7BF2}"/>
              </a:ext>
            </a:extLst>
          </p:cNvPr>
          <p:cNvSpPr/>
          <p:nvPr/>
        </p:nvSpPr>
        <p:spPr>
          <a:xfrm flipH="1">
            <a:off x="3139503" y="3810326"/>
            <a:ext cx="1203332" cy="369332"/>
          </a:xfrm>
          <a:prstGeom prst="rect">
            <a:avLst/>
          </a:prstGeom>
        </p:spPr>
        <p:txBody>
          <a:bodyPr wrap="square" lIns="0" tIns="0" rIns="0" bIns="0" anchor="ctr">
            <a:spAutoFit/>
          </a:bodyPr>
          <a:lstStyle/>
          <a:p>
            <a:pPr algn="ctr"/>
            <a:r>
              <a:rPr lang="en-US" sz="2400" b="1">
                <a:solidFill>
                  <a:schemeClr val="tx1">
                    <a:lumMod val="75000"/>
                    <a:lumOff val="25000"/>
                  </a:schemeClr>
                </a:solidFill>
              </a:rPr>
              <a:t>Element</a:t>
            </a:r>
          </a:p>
        </p:txBody>
      </p:sp>
    </p:spTree>
    <p:extLst>
      <p:ext uri="{BB962C8B-B14F-4D97-AF65-F5344CB8AC3E}">
        <p14:creationId xmlns:p14="http://schemas.microsoft.com/office/powerpoint/2010/main" val="353254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62FB753-FCE2-AD4C-8AAB-40196801DBF1}"/>
              </a:ext>
            </a:extLst>
          </p:cNvPr>
          <p:cNvSpPr/>
          <p:nvPr/>
        </p:nvSpPr>
        <p:spPr bwMode="auto">
          <a:xfrm flipH="1">
            <a:off x="1600799" y="1339704"/>
            <a:ext cx="2735782" cy="2603646"/>
          </a:xfrm>
          <a:prstGeom prst="roundRect">
            <a:avLst>
              <a:gd name="adj" fmla="val 8338"/>
            </a:avLst>
          </a:prstGeom>
          <a:solidFill>
            <a:schemeClr val="accent2">
              <a:lumMod val="40000"/>
              <a:lumOff val="60000"/>
            </a:schemeClr>
          </a:solidFill>
          <a:ln w="9525">
            <a:solidFill>
              <a:schemeClr val="tx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Rectangle 5">
            <a:extLst>
              <a:ext uri="{FF2B5EF4-FFF2-40B4-BE49-F238E27FC236}">
                <a16:creationId xmlns:a16="http://schemas.microsoft.com/office/drawing/2014/main" id="{1B3970C2-8E4F-6B47-9CA2-280ACFBA6970}"/>
              </a:ext>
            </a:extLst>
          </p:cNvPr>
          <p:cNvSpPr/>
          <p:nvPr/>
        </p:nvSpPr>
        <p:spPr>
          <a:xfrm>
            <a:off x="1938122" y="2436733"/>
            <a:ext cx="2061136" cy="1354217"/>
          </a:xfrm>
          <a:prstGeom prst="rect">
            <a:avLst/>
          </a:prstGeom>
        </p:spPr>
        <p:txBody>
          <a:bodyPr wrap="square" lIns="0" tIns="0" rIns="0" bIns="0" anchor="ctr">
            <a:spAutoFit/>
          </a:bodyPr>
          <a:lstStyle/>
          <a:p>
            <a:pPr algn="ctr"/>
            <a:r>
              <a:rPr lang="en-US" sz="1100" dirty="0">
                <a:solidFill>
                  <a:schemeClr val="tx2"/>
                </a:solidFill>
                <a:latin typeface="+mj-lt"/>
              </a:rPr>
              <a:t>email@business.com</a:t>
            </a:r>
            <a:br>
              <a:rPr lang="en-US" sz="1100" dirty="0">
                <a:solidFill>
                  <a:schemeClr val="tx2"/>
                </a:solidFill>
                <a:latin typeface="+mj-lt"/>
              </a:rPr>
            </a:br>
            <a:endParaRPr lang="en-US" sz="1100" dirty="0">
              <a:solidFill>
                <a:schemeClr val="tx2"/>
              </a:solidFill>
              <a:latin typeface="+mj-lt"/>
            </a:endParaRPr>
          </a:p>
          <a:p>
            <a:pPr algn="ctr"/>
            <a:endParaRPr lang="en-US" sz="1100" dirty="0">
              <a:solidFill>
                <a:schemeClr val="tx1">
                  <a:lumMod val="85000"/>
                  <a:lumOff val="15000"/>
                </a:schemeClr>
              </a:solidFill>
              <a:latin typeface="+mj-lt"/>
            </a:endParaRPr>
          </a:p>
          <a:p>
            <a:pPr algn="ctr"/>
            <a:r>
              <a:rPr lang="en-US" sz="1100" dirty="0">
                <a:solidFill>
                  <a:schemeClr val="tx1">
                    <a:lumMod val="85000"/>
                    <a:lumOff val="15000"/>
                  </a:schemeClr>
                </a:solidFill>
                <a:latin typeface="+mj-lt"/>
              </a:rPr>
              <a:t>Street Address</a:t>
            </a:r>
            <a:br>
              <a:rPr lang="en-US" sz="1100" dirty="0">
                <a:solidFill>
                  <a:schemeClr val="tx1">
                    <a:lumMod val="85000"/>
                    <a:lumOff val="15000"/>
                  </a:schemeClr>
                </a:solidFill>
                <a:latin typeface="+mj-lt"/>
              </a:rPr>
            </a:br>
            <a:r>
              <a:rPr lang="en-US" sz="1100" dirty="0">
                <a:solidFill>
                  <a:schemeClr val="tx1">
                    <a:lumMod val="85000"/>
                    <a:lumOff val="15000"/>
                  </a:schemeClr>
                </a:solidFill>
                <a:latin typeface="+mj-lt"/>
              </a:rPr>
              <a:t>Street Address 2</a:t>
            </a:r>
          </a:p>
          <a:p>
            <a:pPr algn="ctr"/>
            <a:r>
              <a:rPr lang="en-US" sz="1100" dirty="0">
                <a:solidFill>
                  <a:schemeClr val="tx1">
                    <a:lumMod val="85000"/>
                    <a:lumOff val="15000"/>
                  </a:schemeClr>
                </a:solidFill>
                <a:latin typeface="+mj-lt"/>
              </a:rPr>
              <a:t>City, ST 00000</a:t>
            </a:r>
          </a:p>
          <a:p>
            <a:pPr algn="ctr"/>
            <a:endParaRPr lang="en-US" sz="1100" dirty="0">
              <a:solidFill>
                <a:schemeClr val="tx1">
                  <a:lumMod val="85000"/>
                  <a:lumOff val="15000"/>
                </a:schemeClr>
              </a:solidFill>
              <a:latin typeface="+mj-lt"/>
            </a:endParaRPr>
          </a:p>
          <a:p>
            <a:pPr algn="ctr"/>
            <a:r>
              <a:rPr lang="en-US" sz="1100" dirty="0">
                <a:solidFill>
                  <a:schemeClr val="tx1">
                    <a:lumMod val="85000"/>
                    <a:lumOff val="15000"/>
                  </a:schemeClr>
                </a:solidFill>
                <a:latin typeface="+mj-lt"/>
              </a:rPr>
              <a:t>(P) 000.000.0000</a:t>
            </a:r>
          </a:p>
        </p:txBody>
      </p:sp>
      <p:sp>
        <p:nvSpPr>
          <p:cNvPr id="7" name="Rectangle 6">
            <a:extLst>
              <a:ext uri="{FF2B5EF4-FFF2-40B4-BE49-F238E27FC236}">
                <a16:creationId xmlns:a16="http://schemas.microsoft.com/office/drawing/2014/main" id="{F395DCDA-93F6-D64C-BE3E-F73F0FA85D20}"/>
              </a:ext>
            </a:extLst>
          </p:cNvPr>
          <p:cNvSpPr/>
          <p:nvPr/>
        </p:nvSpPr>
        <p:spPr>
          <a:xfrm>
            <a:off x="1763777" y="1764684"/>
            <a:ext cx="2409826" cy="430887"/>
          </a:xfrm>
          <a:prstGeom prst="rect">
            <a:avLst/>
          </a:prstGeom>
        </p:spPr>
        <p:txBody>
          <a:bodyPr wrap="square" lIns="0" tIns="0" rIns="0" bIns="0" anchor="ctr">
            <a:spAutoFit/>
          </a:bodyPr>
          <a:lstStyle/>
          <a:p>
            <a:pPr algn="ctr"/>
            <a:r>
              <a:rPr lang="en-US" altLang="en-US" sz="1600" dirty="0">
                <a:solidFill>
                  <a:schemeClr val="tx1">
                    <a:lumMod val="85000"/>
                    <a:lumOff val="15000"/>
                  </a:schemeClr>
                </a:solidFill>
              </a:rPr>
              <a:t>Presenter Name</a:t>
            </a:r>
          </a:p>
          <a:p>
            <a:pPr algn="ctr"/>
            <a:r>
              <a:rPr lang="fr-CA" sz="1200" dirty="0" err="1">
                <a:solidFill>
                  <a:schemeClr val="tx1">
                    <a:lumMod val="85000"/>
                    <a:lumOff val="15000"/>
                  </a:schemeClr>
                </a:solidFill>
              </a:rPr>
              <a:t>Title</a:t>
            </a:r>
            <a:r>
              <a:rPr lang="fr-CA" sz="1200" dirty="0">
                <a:solidFill>
                  <a:schemeClr val="tx1">
                    <a:lumMod val="85000"/>
                    <a:lumOff val="15000"/>
                  </a:schemeClr>
                </a:solidFill>
              </a:rPr>
              <a:t>, Business</a:t>
            </a:r>
          </a:p>
        </p:txBody>
      </p:sp>
      <p:sp>
        <p:nvSpPr>
          <p:cNvPr id="8" name="Rectangle 7">
            <a:extLst>
              <a:ext uri="{FF2B5EF4-FFF2-40B4-BE49-F238E27FC236}">
                <a16:creationId xmlns:a16="http://schemas.microsoft.com/office/drawing/2014/main" id="{D7762A9F-6871-0D4F-83F1-89C73028C4C6}"/>
              </a:ext>
            </a:extLst>
          </p:cNvPr>
          <p:cNvSpPr/>
          <p:nvPr/>
        </p:nvSpPr>
        <p:spPr>
          <a:xfrm>
            <a:off x="592554" y="372649"/>
            <a:ext cx="3598447" cy="505716"/>
          </a:xfrm>
          <a:prstGeom prst="rect">
            <a:avLst/>
          </a:prstGeom>
        </p:spPr>
        <p:txBody>
          <a:bodyPr wrap="square" lIns="0" tIns="0" rIns="0" bIns="0" anchor="ctr">
            <a:spAutoFit/>
          </a:bodyPr>
          <a:lstStyle/>
          <a:p>
            <a:pPr>
              <a:lnSpc>
                <a:spcPct val="107000"/>
              </a:lnSpc>
              <a:spcAft>
                <a:spcPts val="600"/>
              </a:spcAft>
            </a:pPr>
            <a:r>
              <a:rPr lang="en-US" sz="3200" dirty="0">
                <a:solidFill>
                  <a:schemeClr val="tx1">
                    <a:lumMod val="75000"/>
                    <a:lumOff val="25000"/>
                  </a:schemeClr>
                </a:solidFill>
                <a:latin typeface="+mj-lt"/>
                <a:ea typeface="Calibri" panose="020F0502020204030204" pitchFamily="34" charset="0"/>
                <a:cs typeface="Arial" panose="020B0604020202020204" pitchFamily="34" charset="0"/>
              </a:rPr>
              <a:t>Questions</a:t>
            </a:r>
          </a:p>
        </p:txBody>
      </p:sp>
      <p:sp>
        <p:nvSpPr>
          <p:cNvPr id="9" name="Rounded Rectangle 8">
            <a:extLst>
              <a:ext uri="{FF2B5EF4-FFF2-40B4-BE49-F238E27FC236}">
                <a16:creationId xmlns:a16="http://schemas.microsoft.com/office/drawing/2014/main" id="{6893B49B-EAA3-F14E-AF57-A9783F375721}"/>
              </a:ext>
            </a:extLst>
          </p:cNvPr>
          <p:cNvSpPr/>
          <p:nvPr/>
        </p:nvSpPr>
        <p:spPr bwMode="auto">
          <a:xfrm flipH="1">
            <a:off x="4572598" y="1347620"/>
            <a:ext cx="2735781" cy="2595730"/>
          </a:xfrm>
          <a:prstGeom prst="roundRect">
            <a:avLst>
              <a:gd name="adj" fmla="val 8338"/>
            </a:avLst>
          </a:prstGeom>
          <a:solidFill>
            <a:schemeClr val="accent2">
              <a:lumMod val="40000"/>
              <a:lumOff val="60000"/>
            </a:schemeClr>
          </a:solidFill>
          <a:ln w="9525">
            <a:solidFill>
              <a:schemeClr val="tx2"/>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0" name="Rectangle 9">
            <a:extLst>
              <a:ext uri="{FF2B5EF4-FFF2-40B4-BE49-F238E27FC236}">
                <a16:creationId xmlns:a16="http://schemas.microsoft.com/office/drawing/2014/main" id="{DB1FA3A9-090B-144E-94EA-69CEADE16C6B}"/>
              </a:ext>
            </a:extLst>
          </p:cNvPr>
          <p:cNvSpPr/>
          <p:nvPr/>
        </p:nvSpPr>
        <p:spPr>
          <a:xfrm>
            <a:off x="4952554" y="2436733"/>
            <a:ext cx="1975872" cy="1354217"/>
          </a:xfrm>
          <a:prstGeom prst="rect">
            <a:avLst/>
          </a:prstGeom>
        </p:spPr>
        <p:txBody>
          <a:bodyPr wrap="square" lIns="0" tIns="0" rIns="0" bIns="0" anchor="ctr">
            <a:spAutoFit/>
          </a:bodyPr>
          <a:lstStyle/>
          <a:p>
            <a:pPr algn="ctr"/>
            <a:r>
              <a:rPr lang="en-US" sz="1100" dirty="0" err="1">
                <a:solidFill>
                  <a:schemeClr val="tx2"/>
                </a:solidFill>
                <a:latin typeface="+mj-lt"/>
              </a:rPr>
              <a:t>email@business.com</a:t>
            </a:r>
            <a:br>
              <a:rPr lang="en-US" sz="1100" dirty="0">
                <a:solidFill>
                  <a:schemeClr val="tx2"/>
                </a:solidFill>
                <a:latin typeface="+mj-lt"/>
              </a:rPr>
            </a:br>
            <a:endParaRPr lang="en-US" sz="1100" dirty="0">
              <a:solidFill>
                <a:schemeClr val="tx2"/>
              </a:solidFill>
              <a:latin typeface="+mj-lt"/>
            </a:endParaRPr>
          </a:p>
          <a:p>
            <a:pPr algn="ctr"/>
            <a:endParaRPr lang="en-US" sz="1100" dirty="0">
              <a:solidFill>
                <a:schemeClr val="tx1">
                  <a:lumMod val="85000"/>
                  <a:lumOff val="15000"/>
                </a:schemeClr>
              </a:solidFill>
              <a:latin typeface="+mj-lt"/>
            </a:endParaRPr>
          </a:p>
          <a:p>
            <a:pPr algn="ctr"/>
            <a:r>
              <a:rPr lang="en-US" sz="1100" dirty="0">
                <a:solidFill>
                  <a:schemeClr val="tx1">
                    <a:lumMod val="85000"/>
                    <a:lumOff val="15000"/>
                  </a:schemeClr>
                </a:solidFill>
                <a:latin typeface="+mj-lt"/>
              </a:rPr>
              <a:t>Street Address</a:t>
            </a:r>
            <a:br>
              <a:rPr lang="en-US" sz="1100" dirty="0">
                <a:solidFill>
                  <a:schemeClr val="tx1">
                    <a:lumMod val="85000"/>
                    <a:lumOff val="15000"/>
                  </a:schemeClr>
                </a:solidFill>
                <a:latin typeface="+mj-lt"/>
              </a:rPr>
            </a:br>
            <a:r>
              <a:rPr lang="en-US" sz="1100" dirty="0">
                <a:solidFill>
                  <a:schemeClr val="tx1">
                    <a:lumMod val="85000"/>
                    <a:lumOff val="15000"/>
                  </a:schemeClr>
                </a:solidFill>
                <a:latin typeface="+mj-lt"/>
              </a:rPr>
              <a:t>Street Address 2</a:t>
            </a:r>
          </a:p>
          <a:p>
            <a:pPr algn="ctr"/>
            <a:r>
              <a:rPr lang="en-US" sz="1100" dirty="0">
                <a:solidFill>
                  <a:schemeClr val="tx1">
                    <a:lumMod val="85000"/>
                    <a:lumOff val="15000"/>
                  </a:schemeClr>
                </a:solidFill>
                <a:latin typeface="+mj-lt"/>
              </a:rPr>
              <a:t>City, ST 00000</a:t>
            </a:r>
          </a:p>
          <a:p>
            <a:pPr algn="ctr"/>
            <a:endParaRPr lang="en-US" sz="1100" dirty="0">
              <a:solidFill>
                <a:schemeClr val="tx1">
                  <a:lumMod val="85000"/>
                  <a:lumOff val="15000"/>
                </a:schemeClr>
              </a:solidFill>
              <a:latin typeface="+mj-lt"/>
            </a:endParaRPr>
          </a:p>
          <a:p>
            <a:pPr algn="ctr"/>
            <a:r>
              <a:rPr lang="en-US" sz="1100" dirty="0">
                <a:solidFill>
                  <a:schemeClr val="tx1">
                    <a:lumMod val="85000"/>
                    <a:lumOff val="15000"/>
                  </a:schemeClr>
                </a:solidFill>
                <a:latin typeface="+mj-lt"/>
              </a:rPr>
              <a:t>(P) 000.000.0000</a:t>
            </a:r>
          </a:p>
        </p:txBody>
      </p:sp>
      <p:sp>
        <p:nvSpPr>
          <p:cNvPr id="13" name="Rectangle 12">
            <a:extLst>
              <a:ext uri="{FF2B5EF4-FFF2-40B4-BE49-F238E27FC236}">
                <a16:creationId xmlns:a16="http://schemas.microsoft.com/office/drawing/2014/main" id="{DA5A39CA-B6B8-6C4E-8FD6-FE9E147C45B9}"/>
              </a:ext>
            </a:extLst>
          </p:cNvPr>
          <p:cNvSpPr/>
          <p:nvPr/>
        </p:nvSpPr>
        <p:spPr>
          <a:xfrm>
            <a:off x="4739635" y="1764684"/>
            <a:ext cx="2409826" cy="430887"/>
          </a:xfrm>
          <a:prstGeom prst="rect">
            <a:avLst/>
          </a:prstGeom>
        </p:spPr>
        <p:txBody>
          <a:bodyPr wrap="square" lIns="0" tIns="0" rIns="0" bIns="0" anchor="ctr">
            <a:spAutoFit/>
          </a:bodyPr>
          <a:lstStyle/>
          <a:p>
            <a:pPr algn="ctr"/>
            <a:r>
              <a:rPr lang="en-US" altLang="en-US" sz="1600" dirty="0">
                <a:solidFill>
                  <a:schemeClr val="tx1">
                    <a:lumMod val="85000"/>
                    <a:lumOff val="15000"/>
                  </a:schemeClr>
                </a:solidFill>
              </a:rPr>
              <a:t>Presenter Name</a:t>
            </a:r>
          </a:p>
          <a:p>
            <a:pPr algn="ctr"/>
            <a:r>
              <a:rPr lang="fr-CA" sz="1200" dirty="0" err="1">
                <a:solidFill>
                  <a:schemeClr val="tx1">
                    <a:lumMod val="85000"/>
                    <a:lumOff val="15000"/>
                  </a:schemeClr>
                </a:solidFill>
              </a:rPr>
              <a:t>Title</a:t>
            </a:r>
            <a:r>
              <a:rPr lang="fr-CA" sz="1200" dirty="0">
                <a:solidFill>
                  <a:schemeClr val="tx1">
                    <a:lumMod val="85000"/>
                    <a:lumOff val="15000"/>
                  </a:schemeClr>
                </a:solidFill>
              </a:rPr>
              <a:t>, Business</a:t>
            </a:r>
          </a:p>
        </p:txBody>
      </p:sp>
    </p:spTree>
    <p:extLst>
      <p:ext uri="{BB962C8B-B14F-4D97-AF65-F5344CB8AC3E}">
        <p14:creationId xmlns:p14="http://schemas.microsoft.com/office/powerpoint/2010/main" val="2309676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Placeholder 63"/>
          <p:cNvSpPr>
            <a:spLocks noGrp="1"/>
          </p:cNvSpPr>
          <p:nvPr>
            <p:ph type="body" sz="half" idx="2"/>
          </p:nvPr>
        </p:nvSpPr>
        <p:spPr/>
        <p:txBody>
          <a:bodyPr/>
          <a:lstStyle/>
          <a:p>
            <a:r>
              <a:rPr lang="en-US"/>
              <a:t>Enter your subhead line here</a:t>
            </a:r>
          </a:p>
        </p:txBody>
      </p:sp>
      <p:sp>
        <p:nvSpPr>
          <p:cNvPr id="63" name="Title 62"/>
          <p:cNvSpPr>
            <a:spLocks noGrp="1"/>
          </p:cNvSpPr>
          <p:nvPr>
            <p:ph type="title"/>
          </p:nvPr>
        </p:nvSpPr>
        <p:spPr/>
        <p:txBody>
          <a:bodyPr/>
          <a:lstStyle/>
          <a:p>
            <a:r>
              <a:rPr lang="en-US"/>
              <a:t>STRATEGY TITLE</a:t>
            </a:r>
          </a:p>
        </p:txBody>
      </p:sp>
      <p:cxnSp>
        <p:nvCxnSpPr>
          <p:cNvPr id="3" name="Straight Connector 2"/>
          <p:cNvCxnSpPr/>
          <p:nvPr/>
        </p:nvCxnSpPr>
        <p:spPr>
          <a:xfrm>
            <a:off x="643380" y="2349452"/>
            <a:ext cx="0" cy="185363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13996" y="1253110"/>
            <a:ext cx="1772003" cy="1160053"/>
          </a:xfrm>
          <a:prstGeom prst="rect">
            <a:avLst/>
          </a:prstGeom>
          <a:solidFill>
            <a:schemeClr val="accent1"/>
          </a:solidFill>
          <a:ln w="127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17" tIns="78612" rIns="105917" bIns="78612" numCol="1" spcCol="1270" anchor="ctr" anchorCtr="0">
            <a:noAutofit/>
          </a:bodyPr>
          <a:lstStyle/>
          <a:p>
            <a:pPr lvl="0" algn="ctr" defTabSz="1911350">
              <a:lnSpc>
                <a:spcPct val="90000"/>
              </a:lnSpc>
              <a:spcBef>
                <a:spcPct val="0"/>
              </a:spcBef>
              <a:spcAft>
                <a:spcPct val="35000"/>
              </a:spcAft>
            </a:pPr>
            <a:endParaRPr lang="en-US" sz="4300" kern="1200"/>
          </a:p>
        </p:txBody>
      </p:sp>
      <p:cxnSp>
        <p:nvCxnSpPr>
          <p:cNvPr id="6" name="Straight Connector 5"/>
          <p:cNvCxnSpPr/>
          <p:nvPr/>
        </p:nvCxnSpPr>
        <p:spPr>
          <a:xfrm>
            <a:off x="643380" y="4199068"/>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41798" y="3997589"/>
            <a:ext cx="1444202" cy="402961"/>
          </a:xfrm>
          <a:prstGeom prst="rect">
            <a:avLst/>
          </a:prstGeom>
          <a:ln w="1270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9" name="Straight Connector 8"/>
          <p:cNvCxnSpPr/>
          <p:nvPr/>
        </p:nvCxnSpPr>
        <p:spPr>
          <a:xfrm>
            <a:off x="643380" y="3728568"/>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41798" y="3527088"/>
            <a:ext cx="1444202" cy="402961"/>
          </a:xfrm>
          <a:prstGeom prst="rect">
            <a:avLst/>
          </a:prstGeom>
          <a:ln w="1270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12" name="Straight Connector 11"/>
          <p:cNvCxnSpPr/>
          <p:nvPr/>
        </p:nvCxnSpPr>
        <p:spPr>
          <a:xfrm>
            <a:off x="643380" y="3258067"/>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41798" y="3056588"/>
            <a:ext cx="1444202" cy="402961"/>
          </a:xfrm>
          <a:prstGeom prst="rect">
            <a:avLst/>
          </a:prstGeom>
          <a:ln w="1270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15" name="Straight Connector 14"/>
          <p:cNvCxnSpPr/>
          <p:nvPr/>
        </p:nvCxnSpPr>
        <p:spPr>
          <a:xfrm>
            <a:off x="643380" y="2787567"/>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41798" y="2586087"/>
            <a:ext cx="1444202" cy="402961"/>
          </a:xfrm>
          <a:prstGeom prst="rect">
            <a:avLst/>
          </a:prstGeom>
          <a:ln w="1270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algn="ctr"/>
            <a:r>
              <a:rPr lang="en-US" sz="1000">
                <a:solidFill>
                  <a:schemeClr val="tx1">
                    <a:lumMod val="75000"/>
                    <a:lumOff val="25000"/>
                  </a:schemeClr>
                </a:solidFill>
              </a:rPr>
              <a:t>Element Here</a:t>
            </a:r>
            <a:endParaRPr lang="en-US" sz="1000">
              <a:solidFill>
                <a:schemeClr val="bg1">
                  <a:lumMod val="50000"/>
                </a:schemeClr>
              </a:solidFill>
            </a:endParaRPr>
          </a:p>
        </p:txBody>
      </p:sp>
      <p:cxnSp>
        <p:nvCxnSpPr>
          <p:cNvPr id="67" name="Straight Connector 66"/>
          <p:cNvCxnSpPr/>
          <p:nvPr/>
        </p:nvCxnSpPr>
        <p:spPr>
          <a:xfrm>
            <a:off x="2800107" y="2349452"/>
            <a:ext cx="0" cy="185363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670723" y="1253110"/>
            <a:ext cx="1772003" cy="1160053"/>
          </a:xfrm>
          <a:prstGeom prst="rect">
            <a:avLst/>
          </a:prstGeom>
          <a:solidFill>
            <a:schemeClr val="accent2"/>
          </a:solidFill>
          <a:ln w="12700">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17" tIns="78612" rIns="105917" bIns="78612" numCol="1" spcCol="1270" anchor="ctr" anchorCtr="0">
            <a:noAutofit/>
          </a:bodyPr>
          <a:lstStyle/>
          <a:p>
            <a:pPr lvl="0" algn="ctr" defTabSz="1911350">
              <a:lnSpc>
                <a:spcPct val="90000"/>
              </a:lnSpc>
              <a:spcBef>
                <a:spcPct val="0"/>
              </a:spcBef>
              <a:spcAft>
                <a:spcPct val="35000"/>
              </a:spcAft>
            </a:pPr>
            <a:endParaRPr lang="en-US" sz="4300" kern="1200"/>
          </a:p>
        </p:txBody>
      </p:sp>
      <p:cxnSp>
        <p:nvCxnSpPr>
          <p:cNvPr id="70" name="Straight Connector 69"/>
          <p:cNvCxnSpPr/>
          <p:nvPr/>
        </p:nvCxnSpPr>
        <p:spPr>
          <a:xfrm>
            <a:off x="2800107" y="4199068"/>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998525" y="3997589"/>
            <a:ext cx="1444202" cy="402961"/>
          </a:xfrm>
          <a:prstGeom prst="rect">
            <a:avLst/>
          </a:prstGeom>
          <a:ln w="127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72" name="Straight Connector 71"/>
          <p:cNvCxnSpPr/>
          <p:nvPr/>
        </p:nvCxnSpPr>
        <p:spPr>
          <a:xfrm>
            <a:off x="2800107" y="3728568"/>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998525" y="3527088"/>
            <a:ext cx="1444202" cy="402961"/>
          </a:xfrm>
          <a:prstGeom prst="rect">
            <a:avLst/>
          </a:prstGeom>
          <a:ln w="127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74" name="Straight Connector 73"/>
          <p:cNvCxnSpPr/>
          <p:nvPr/>
        </p:nvCxnSpPr>
        <p:spPr>
          <a:xfrm>
            <a:off x="2800107" y="3258067"/>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2998525" y="3056588"/>
            <a:ext cx="1444202" cy="402961"/>
          </a:xfrm>
          <a:prstGeom prst="rect">
            <a:avLst/>
          </a:prstGeom>
          <a:ln w="127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76" name="Straight Connector 75"/>
          <p:cNvCxnSpPr/>
          <p:nvPr/>
        </p:nvCxnSpPr>
        <p:spPr>
          <a:xfrm>
            <a:off x="2800107" y="2787567"/>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998525" y="2586087"/>
            <a:ext cx="1444202" cy="402961"/>
          </a:xfrm>
          <a:prstGeom prst="rect">
            <a:avLst/>
          </a:prstGeom>
          <a:ln w="127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algn="ctr"/>
            <a:r>
              <a:rPr lang="en-US" sz="1000">
                <a:solidFill>
                  <a:schemeClr val="tx1">
                    <a:lumMod val="75000"/>
                    <a:lumOff val="25000"/>
                  </a:schemeClr>
                </a:solidFill>
              </a:rPr>
              <a:t>Element Here</a:t>
            </a:r>
            <a:endParaRPr lang="en-US" sz="1000">
              <a:solidFill>
                <a:schemeClr val="bg1">
                  <a:lumMod val="50000"/>
                </a:schemeClr>
              </a:solidFill>
            </a:endParaRPr>
          </a:p>
        </p:txBody>
      </p:sp>
      <p:cxnSp>
        <p:nvCxnSpPr>
          <p:cNvPr id="79" name="Straight Connector 78"/>
          <p:cNvCxnSpPr/>
          <p:nvPr/>
        </p:nvCxnSpPr>
        <p:spPr>
          <a:xfrm>
            <a:off x="4956834" y="2349452"/>
            <a:ext cx="0" cy="185363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827450" y="1253110"/>
            <a:ext cx="1772003" cy="1160053"/>
          </a:xfrm>
          <a:prstGeom prst="rect">
            <a:avLst/>
          </a:prstGeom>
          <a:solidFill>
            <a:schemeClr val="accent3"/>
          </a:solidFill>
          <a:ln w="12700">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17" tIns="78612" rIns="105917" bIns="78612" numCol="1" spcCol="1270" anchor="ctr" anchorCtr="0">
            <a:noAutofit/>
          </a:bodyPr>
          <a:lstStyle/>
          <a:p>
            <a:pPr lvl="0" algn="ctr" defTabSz="1911350">
              <a:lnSpc>
                <a:spcPct val="90000"/>
              </a:lnSpc>
              <a:spcBef>
                <a:spcPct val="0"/>
              </a:spcBef>
              <a:spcAft>
                <a:spcPct val="35000"/>
              </a:spcAft>
            </a:pPr>
            <a:endParaRPr lang="en-US" sz="4300" kern="1200"/>
          </a:p>
        </p:txBody>
      </p:sp>
      <p:cxnSp>
        <p:nvCxnSpPr>
          <p:cNvPr id="82" name="Straight Connector 81"/>
          <p:cNvCxnSpPr/>
          <p:nvPr/>
        </p:nvCxnSpPr>
        <p:spPr>
          <a:xfrm>
            <a:off x="4956834" y="4199068"/>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155252" y="3997589"/>
            <a:ext cx="1444202" cy="402961"/>
          </a:xfrm>
          <a:prstGeom prst="rect">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84" name="Straight Connector 83"/>
          <p:cNvCxnSpPr/>
          <p:nvPr/>
        </p:nvCxnSpPr>
        <p:spPr>
          <a:xfrm>
            <a:off x="4956834" y="3728568"/>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5155252" y="3527088"/>
            <a:ext cx="1444202" cy="402961"/>
          </a:xfrm>
          <a:prstGeom prst="rect">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86" name="Straight Connector 85"/>
          <p:cNvCxnSpPr/>
          <p:nvPr/>
        </p:nvCxnSpPr>
        <p:spPr>
          <a:xfrm>
            <a:off x="4956834" y="3258067"/>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5155252" y="3056588"/>
            <a:ext cx="1444202" cy="402961"/>
          </a:xfrm>
          <a:prstGeom prst="rect">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88" name="Straight Connector 87"/>
          <p:cNvCxnSpPr/>
          <p:nvPr/>
        </p:nvCxnSpPr>
        <p:spPr>
          <a:xfrm>
            <a:off x="4956834" y="2787567"/>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155252" y="2586087"/>
            <a:ext cx="1444202" cy="402961"/>
          </a:xfrm>
          <a:prstGeom prst="rect">
            <a:avLst/>
          </a:prstGeom>
          <a:ln w="1270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algn="ctr"/>
            <a:r>
              <a:rPr lang="en-US" sz="1000">
                <a:solidFill>
                  <a:schemeClr val="tx1">
                    <a:lumMod val="75000"/>
                    <a:lumOff val="25000"/>
                  </a:schemeClr>
                </a:solidFill>
              </a:rPr>
              <a:t>Element Here</a:t>
            </a:r>
            <a:endParaRPr lang="en-US" sz="1000">
              <a:solidFill>
                <a:schemeClr val="bg1">
                  <a:lumMod val="50000"/>
                </a:schemeClr>
              </a:solidFill>
            </a:endParaRPr>
          </a:p>
        </p:txBody>
      </p:sp>
      <p:cxnSp>
        <p:nvCxnSpPr>
          <p:cNvPr id="91" name="Straight Connector 90"/>
          <p:cNvCxnSpPr/>
          <p:nvPr/>
        </p:nvCxnSpPr>
        <p:spPr>
          <a:xfrm>
            <a:off x="7113562" y="2349452"/>
            <a:ext cx="0" cy="185363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984178" y="1253110"/>
            <a:ext cx="1772003" cy="1160053"/>
          </a:xfrm>
          <a:prstGeom prst="rect">
            <a:avLst/>
          </a:prstGeom>
          <a:solidFill>
            <a:schemeClr val="accent4"/>
          </a:solidFill>
          <a:ln w="12700">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17" tIns="78612" rIns="105917" bIns="78612" numCol="1" spcCol="1270" anchor="ctr" anchorCtr="0">
            <a:noAutofit/>
          </a:bodyPr>
          <a:lstStyle/>
          <a:p>
            <a:pPr lvl="0" algn="ctr" defTabSz="1911350">
              <a:lnSpc>
                <a:spcPct val="90000"/>
              </a:lnSpc>
              <a:spcBef>
                <a:spcPct val="0"/>
              </a:spcBef>
              <a:spcAft>
                <a:spcPct val="35000"/>
              </a:spcAft>
            </a:pPr>
            <a:endParaRPr lang="en-US" sz="4300" kern="1200"/>
          </a:p>
        </p:txBody>
      </p:sp>
      <p:cxnSp>
        <p:nvCxnSpPr>
          <p:cNvPr id="94" name="Straight Connector 93"/>
          <p:cNvCxnSpPr/>
          <p:nvPr/>
        </p:nvCxnSpPr>
        <p:spPr>
          <a:xfrm>
            <a:off x="7113562" y="4199068"/>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7311980" y="3997589"/>
            <a:ext cx="1444202" cy="402961"/>
          </a:xfrm>
          <a:prstGeom prst="rect">
            <a:avLst/>
          </a:prstGeom>
          <a:ln w="12700">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96" name="Straight Connector 95"/>
          <p:cNvCxnSpPr/>
          <p:nvPr/>
        </p:nvCxnSpPr>
        <p:spPr>
          <a:xfrm>
            <a:off x="7113562" y="3728568"/>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7311980" y="3527088"/>
            <a:ext cx="1444202" cy="402961"/>
          </a:xfrm>
          <a:prstGeom prst="rect">
            <a:avLst/>
          </a:prstGeom>
          <a:ln w="12700">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98" name="Straight Connector 97"/>
          <p:cNvCxnSpPr/>
          <p:nvPr/>
        </p:nvCxnSpPr>
        <p:spPr>
          <a:xfrm>
            <a:off x="7113562" y="3258067"/>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7311980" y="3056588"/>
            <a:ext cx="1444202" cy="402961"/>
          </a:xfrm>
          <a:prstGeom prst="rect">
            <a:avLst/>
          </a:prstGeom>
          <a:ln w="12700">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lvl="0" algn="ctr" defTabSz="1555750">
              <a:spcBef>
                <a:spcPct val="0"/>
              </a:spcBef>
              <a:spcAft>
                <a:spcPct val="35000"/>
              </a:spcAft>
            </a:pPr>
            <a:r>
              <a:rPr lang="en-US" sz="1000">
                <a:solidFill>
                  <a:schemeClr val="tx1">
                    <a:lumMod val="75000"/>
                    <a:lumOff val="25000"/>
                  </a:schemeClr>
                </a:solidFill>
              </a:rPr>
              <a:t>Element Here</a:t>
            </a:r>
            <a:endParaRPr lang="en-US" sz="1000" kern="1200"/>
          </a:p>
        </p:txBody>
      </p:sp>
      <p:cxnSp>
        <p:nvCxnSpPr>
          <p:cNvPr id="100" name="Straight Connector 99"/>
          <p:cNvCxnSpPr/>
          <p:nvPr/>
        </p:nvCxnSpPr>
        <p:spPr>
          <a:xfrm>
            <a:off x="7113562" y="2787567"/>
            <a:ext cx="19841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7311980" y="2586087"/>
            <a:ext cx="1444202" cy="402961"/>
          </a:xfrm>
          <a:prstGeom prst="rect">
            <a:avLst/>
          </a:prstGeom>
          <a:ln w="12700">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77" tIns="68452" rIns="90677" bIns="68452" numCol="1" spcCol="1270" anchor="ctr" anchorCtr="0">
            <a:noAutofit/>
          </a:bodyPr>
          <a:lstStyle/>
          <a:p>
            <a:pPr algn="ctr"/>
            <a:r>
              <a:rPr lang="en-US" sz="1000">
                <a:solidFill>
                  <a:schemeClr val="tx1">
                    <a:lumMod val="75000"/>
                    <a:lumOff val="25000"/>
                  </a:schemeClr>
                </a:solidFill>
              </a:rPr>
              <a:t>Element Here</a:t>
            </a:r>
            <a:endParaRPr lang="en-US" sz="1000">
              <a:solidFill>
                <a:schemeClr val="bg1">
                  <a:lumMod val="50000"/>
                </a:schemeClr>
              </a:solidFill>
            </a:endParaRPr>
          </a:p>
        </p:txBody>
      </p:sp>
      <p:sp>
        <p:nvSpPr>
          <p:cNvPr id="5" name="TextBox 4">
            <a:extLst>
              <a:ext uri="{FF2B5EF4-FFF2-40B4-BE49-F238E27FC236}">
                <a16:creationId xmlns:a16="http://schemas.microsoft.com/office/drawing/2014/main" id="{C94E9E17-CE0C-4A6C-8162-8727CA72AC6A}"/>
              </a:ext>
            </a:extLst>
          </p:cNvPr>
          <p:cNvSpPr txBox="1"/>
          <p:nvPr/>
        </p:nvSpPr>
        <p:spPr>
          <a:xfrm>
            <a:off x="631148" y="2081742"/>
            <a:ext cx="1537698" cy="215444"/>
          </a:xfrm>
          <a:prstGeom prst="rect">
            <a:avLst/>
          </a:prstGeom>
        </p:spPr>
        <p:txBody>
          <a:bodyPr wrap="square" lIns="0" tIns="0" rIns="0" bIns="0" rtlCol="0" anchor="ctr">
            <a:spAutoFit/>
          </a:bodyPr>
          <a:lstStyle/>
          <a:p>
            <a:pPr algn="ctr"/>
            <a:endParaRPr lang="en-US" sz="1400" b="1">
              <a:solidFill>
                <a:schemeClr val="bg1"/>
              </a:solidFill>
            </a:endParaRPr>
          </a:p>
        </p:txBody>
      </p:sp>
      <p:sp>
        <p:nvSpPr>
          <p:cNvPr id="69" name="TextBox 68">
            <a:extLst>
              <a:ext uri="{FF2B5EF4-FFF2-40B4-BE49-F238E27FC236}">
                <a16:creationId xmlns:a16="http://schemas.microsoft.com/office/drawing/2014/main" id="{C94E9E17-CE0C-4A6C-8162-8727CA72AC6A}"/>
              </a:ext>
            </a:extLst>
          </p:cNvPr>
          <p:cNvSpPr txBox="1"/>
          <p:nvPr/>
        </p:nvSpPr>
        <p:spPr>
          <a:xfrm>
            <a:off x="2787875" y="2081742"/>
            <a:ext cx="1537698" cy="215444"/>
          </a:xfrm>
          <a:prstGeom prst="rect">
            <a:avLst/>
          </a:prstGeom>
        </p:spPr>
        <p:txBody>
          <a:bodyPr wrap="square" lIns="0" tIns="0" rIns="0" bIns="0" rtlCol="0" anchor="ctr">
            <a:spAutoFit/>
          </a:bodyPr>
          <a:lstStyle/>
          <a:p>
            <a:pPr algn="ctr"/>
            <a:r>
              <a:rPr lang="en-US" sz="1400" b="1">
                <a:solidFill>
                  <a:schemeClr val="bg1"/>
                </a:solidFill>
                <a:ea typeface="Roboto Bk" pitchFamily="2" charset="0"/>
              </a:rPr>
              <a:t>ELEMENT TITLE</a:t>
            </a:r>
            <a:endParaRPr lang="en-US" sz="1400" b="1">
              <a:solidFill>
                <a:schemeClr val="bg1"/>
              </a:solidFill>
            </a:endParaRPr>
          </a:p>
        </p:txBody>
      </p:sp>
      <p:sp>
        <p:nvSpPr>
          <p:cNvPr id="81" name="TextBox 80">
            <a:extLst>
              <a:ext uri="{FF2B5EF4-FFF2-40B4-BE49-F238E27FC236}">
                <a16:creationId xmlns:a16="http://schemas.microsoft.com/office/drawing/2014/main" id="{C94E9E17-CE0C-4A6C-8162-8727CA72AC6A}"/>
              </a:ext>
            </a:extLst>
          </p:cNvPr>
          <p:cNvSpPr txBox="1"/>
          <p:nvPr/>
        </p:nvSpPr>
        <p:spPr>
          <a:xfrm>
            <a:off x="4944602" y="2081742"/>
            <a:ext cx="1537698" cy="215444"/>
          </a:xfrm>
          <a:prstGeom prst="rect">
            <a:avLst/>
          </a:prstGeom>
        </p:spPr>
        <p:txBody>
          <a:bodyPr wrap="square" lIns="0" tIns="0" rIns="0" bIns="0" rtlCol="0" anchor="ctr">
            <a:spAutoFit/>
          </a:bodyPr>
          <a:lstStyle/>
          <a:p>
            <a:pPr algn="ctr"/>
            <a:r>
              <a:rPr lang="en-US" sz="1400" b="1">
                <a:solidFill>
                  <a:schemeClr val="bg1"/>
                </a:solidFill>
                <a:ea typeface="Roboto Bk" pitchFamily="2" charset="0"/>
              </a:rPr>
              <a:t>ELEMENT TITLE</a:t>
            </a:r>
            <a:endParaRPr lang="en-US" sz="1400" b="1">
              <a:solidFill>
                <a:schemeClr val="bg1"/>
              </a:solidFill>
            </a:endParaRPr>
          </a:p>
        </p:txBody>
      </p:sp>
      <p:sp>
        <p:nvSpPr>
          <p:cNvPr id="93" name="TextBox 92">
            <a:extLst>
              <a:ext uri="{FF2B5EF4-FFF2-40B4-BE49-F238E27FC236}">
                <a16:creationId xmlns:a16="http://schemas.microsoft.com/office/drawing/2014/main" id="{C94E9E17-CE0C-4A6C-8162-8727CA72AC6A}"/>
              </a:ext>
            </a:extLst>
          </p:cNvPr>
          <p:cNvSpPr txBox="1"/>
          <p:nvPr/>
        </p:nvSpPr>
        <p:spPr>
          <a:xfrm>
            <a:off x="7101330" y="2081742"/>
            <a:ext cx="1537698" cy="215444"/>
          </a:xfrm>
          <a:prstGeom prst="rect">
            <a:avLst/>
          </a:prstGeom>
        </p:spPr>
        <p:txBody>
          <a:bodyPr wrap="square" lIns="0" tIns="0" rIns="0" bIns="0" rtlCol="0" anchor="ctr">
            <a:spAutoFit/>
          </a:bodyPr>
          <a:lstStyle/>
          <a:p>
            <a:pPr algn="ctr"/>
            <a:r>
              <a:rPr lang="en-US" sz="1400" b="1">
                <a:solidFill>
                  <a:schemeClr val="bg1"/>
                </a:solidFill>
                <a:ea typeface="Roboto Bk" pitchFamily="2" charset="0"/>
              </a:rPr>
              <a:t>ELEMENT TITLE</a:t>
            </a:r>
            <a:endParaRPr lang="en-US" sz="1400" b="1">
              <a:solidFill>
                <a:schemeClr val="bg1"/>
              </a:solidFill>
            </a:endParaRPr>
          </a:p>
        </p:txBody>
      </p:sp>
      <p:sp>
        <p:nvSpPr>
          <p:cNvPr id="90" name="TextBox 89">
            <a:extLst>
              <a:ext uri="{FF2B5EF4-FFF2-40B4-BE49-F238E27FC236}">
                <a16:creationId xmlns:a16="http://schemas.microsoft.com/office/drawing/2014/main" id="{01F8D210-05F3-6544-A5A8-9B4C07147C18}"/>
              </a:ext>
            </a:extLst>
          </p:cNvPr>
          <p:cNvSpPr txBox="1"/>
          <p:nvPr/>
        </p:nvSpPr>
        <p:spPr>
          <a:xfrm>
            <a:off x="631148" y="2081742"/>
            <a:ext cx="1537698" cy="215444"/>
          </a:xfrm>
          <a:prstGeom prst="rect">
            <a:avLst/>
          </a:prstGeom>
        </p:spPr>
        <p:txBody>
          <a:bodyPr wrap="square" lIns="0" tIns="0" rIns="0" bIns="0" rtlCol="0" anchor="ctr">
            <a:spAutoFit/>
          </a:bodyPr>
          <a:lstStyle/>
          <a:p>
            <a:pPr algn="ctr"/>
            <a:r>
              <a:rPr lang="en-US" sz="1400" b="1">
                <a:solidFill>
                  <a:schemeClr val="bg1"/>
                </a:solidFill>
                <a:ea typeface="Roboto Bk" pitchFamily="2" charset="0"/>
              </a:rPr>
              <a:t>ELEMENT TITLE</a:t>
            </a:r>
            <a:endParaRPr lang="en-US" sz="1400" b="1">
              <a:solidFill>
                <a:schemeClr val="bg1"/>
              </a:solidFill>
            </a:endParaRPr>
          </a:p>
        </p:txBody>
      </p:sp>
    </p:spTree>
    <p:extLst>
      <p:ext uri="{BB962C8B-B14F-4D97-AF65-F5344CB8AC3E}">
        <p14:creationId xmlns:p14="http://schemas.microsoft.com/office/powerpoint/2010/main" val="176032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Rectangle 2"/>
          <p:cNvSpPr/>
          <p:nvPr/>
        </p:nvSpPr>
        <p:spPr>
          <a:xfrm>
            <a:off x="513996" y="3257550"/>
            <a:ext cx="1772003" cy="1401101"/>
          </a:xfrm>
          <a:prstGeom prst="rect">
            <a:avLst/>
          </a:prstGeom>
          <a:solidFill>
            <a:schemeClr val="accent1"/>
          </a:solidFill>
          <a:ln w="127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17" tIns="78612" rIns="105917" bIns="78612" numCol="1" spcCol="1270" anchor="ctr" anchorCtr="0">
            <a:noAutofit/>
          </a:bodyPr>
          <a:lstStyle/>
          <a:p>
            <a:pPr lvl="0" algn="ctr" defTabSz="1911350">
              <a:lnSpc>
                <a:spcPct val="90000"/>
              </a:lnSpc>
              <a:spcBef>
                <a:spcPct val="0"/>
              </a:spcBef>
              <a:spcAft>
                <a:spcPct val="35000"/>
              </a:spcAft>
            </a:pPr>
            <a:endParaRPr lang="en-US" sz="4300" kern="1200"/>
          </a:p>
        </p:txBody>
      </p:sp>
      <p:sp>
        <p:nvSpPr>
          <p:cNvPr id="4" name="Rectangle 3"/>
          <p:cNvSpPr/>
          <p:nvPr/>
        </p:nvSpPr>
        <p:spPr>
          <a:xfrm>
            <a:off x="2670723" y="3257550"/>
            <a:ext cx="1772003" cy="1401101"/>
          </a:xfrm>
          <a:prstGeom prst="rect">
            <a:avLst/>
          </a:prstGeom>
          <a:solidFill>
            <a:schemeClr val="accent2"/>
          </a:solidFill>
          <a:ln w="12700">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17" tIns="78612" rIns="105917" bIns="78612" numCol="1" spcCol="1270" anchor="ctr" anchorCtr="0">
            <a:noAutofit/>
          </a:bodyPr>
          <a:lstStyle/>
          <a:p>
            <a:pPr lvl="0" algn="ctr" defTabSz="1911350">
              <a:lnSpc>
                <a:spcPct val="90000"/>
              </a:lnSpc>
              <a:spcBef>
                <a:spcPct val="0"/>
              </a:spcBef>
              <a:spcAft>
                <a:spcPct val="35000"/>
              </a:spcAft>
            </a:pPr>
            <a:endParaRPr lang="en-US" sz="4300" kern="1200"/>
          </a:p>
        </p:txBody>
      </p:sp>
      <p:sp>
        <p:nvSpPr>
          <p:cNvPr id="5" name="Rectangle 4"/>
          <p:cNvSpPr/>
          <p:nvPr/>
        </p:nvSpPr>
        <p:spPr>
          <a:xfrm>
            <a:off x="4827450" y="3257550"/>
            <a:ext cx="1772003" cy="1401101"/>
          </a:xfrm>
          <a:prstGeom prst="rect">
            <a:avLst/>
          </a:prstGeom>
          <a:solidFill>
            <a:schemeClr val="accent3"/>
          </a:solidFill>
          <a:ln w="12700">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17" tIns="78612" rIns="105917" bIns="78612" numCol="1" spcCol="1270" anchor="ctr" anchorCtr="0">
            <a:noAutofit/>
          </a:bodyPr>
          <a:lstStyle/>
          <a:p>
            <a:pPr lvl="0" algn="ctr" defTabSz="1911350">
              <a:lnSpc>
                <a:spcPct val="90000"/>
              </a:lnSpc>
              <a:spcBef>
                <a:spcPct val="0"/>
              </a:spcBef>
              <a:spcAft>
                <a:spcPct val="35000"/>
              </a:spcAft>
            </a:pPr>
            <a:endParaRPr lang="en-US" sz="4300" kern="1200"/>
          </a:p>
        </p:txBody>
      </p:sp>
      <p:sp>
        <p:nvSpPr>
          <p:cNvPr id="6" name="Rectangle 5"/>
          <p:cNvSpPr/>
          <p:nvPr/>
        </p:nvSpPr>
        <p:spPr>
          <a:xfrm>
            <a:off x="6984178" y="3257550"/>
            <a:ext cx="1772003" cy="1401101"/>
          </a:xfrm>
          <a:prstGeom prst="rect">
            <a:avLst/>
          </a:prstGeom>
          <a:solidFill>
            <a:schemeClr val="accent4"/>
          </a:solidFill>
          <a:ln w="12700">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17" tIns="78612" rIns="105917" bIns="78612" numCol="1" spcCol="1270" anchor="ctr" anchorCtr="0">
            <a:noAutofit/>
          </a:bodyPr>
          <a:lstStyle/>
          <a:p>
            <a:pPr lvl="0" algn="ctr" defTabSz="1911350">
              <a:lnSpc>
                <a:spcPct val="90000"/>
              </a:lnSpc>
              <a:spcBef>
                <a:spcPct val="0"/>
              </a:spcBef>
              <a:spcAft>
                <a:spcPct val="35000"/>
              </a:spcAft>
            </a:pPr>
            <a:endParaRPr lang="en-US" sz="4300" kern="1200"/>
          </a:p>
        </p:txBody>
      </p:sp>
      <p:sp>
        <p:nvSpPr>
          <p:cNvPr id="7" name="TextBox 6">
            <a:extLst>
              <a:ext uri="{FF2B5EF4-FFF2-40B4-BE49-F238E27FC236}">
                <a16:creationId xmlns:a16="http://schemas.microsoft.com/office/drawing/2014/main" id="{C94E9E17-CE0C-4A6C-8162-8727CA72AC6A}"/>
              </a:ext>
            </a:extLst>
          </p:cNvPr>
          <p:cNvSpPr txBox="1"/>
          <p:nvPr/>
        </p:nvSpPr>
        <p:spPr>
          <a:xfrm>
            <a:off x="631148" y="4206706"/>
            <a:ext cx="1537698" cy="215444"/>
          </a:xfrm>
          <a:prstGeom prst="rect">
            <a:avLst/>
          </a:prstGeom>
        </p:spPr>
        <p:txBody>
          <a:bodyPr wrap="square" lIns="0" tIns="0" rIns="0" bIns="0" rtlCol="0" anchor="ctr">
            <a:spAutoFit/>
          </a:bodyPr>
          <a:lstStyle/>
          <a:p>
            <a:pPr algn="ctr"/>
            <a:r>
              <a:rPr lang="en-US" sz="1400" b="1">
                <a:solidFill>
                  <a:schemeClr val="bg1"/>
                </a:solidFill>
                <a:ea typeface="Roboto Bk" pitchFamily="2" charset="0"/>
              </a:rPr>
              <a:t>ELEMENT</a:t>
            </a:r>
            <a:endParaRPr lang="en-US" sz="1400" b="1">
              <a:solidFill>
                <a:schemeClr val="bg1"/>
              </a:solidFill>
            </a:endParaRPr>
          </a:p>
        </p:txBody>
      </p:sp>
      <p:sp>
        <p:nvSpPr>
          <p:cNvPr id="8" name="TextBox 7">
            <a:extLst>
              <a:ext uri="{FF2B5EF4-FFF2-40B4-BE49-F238E27FC236}">
                <a16:creationId xmlns:a16="http://schemas.microsoft.com/office/drawing/2014/main" id="{C94E9E17-CE0C-4A6C-8162-8727CA72AC6A}"/>
              </a:ext>
            </a:extLst>
          </p:cNvPr>
          <p:cNvSpPr txBox="1"/>
          <p:nvPr/>
        </p:nvSpPr>
        <p:spPr>
          <a:xfrm>
            <a:off x="2787875" y="4206706"/>
            <a:ext cx="1537698" cy="215444"/>
          </a:xfrm>
          <a:prstGeom prst="rect">
            <a:avLst/>
          </a:prstGeom>
        </p:spPr>
        <p:txBody>
          <a:bodyPr wrap="square" lIns="0" tIns="0" rIns="0" bIns="0" rtlCol="0" anchor="ctr">
            <a:spAutoFit/>
          </a:bodyPr>
          <a:lstStyle/>
          <a:p>
            <a:pPr algn="ctr"/>
            <a:r>
              <a:rPr lang="en-US" sz="1400" b="1">
                <a:solidFill>
                  <a:schemeClr val="bg1"/>
                </a:solidFill>
                <a:ea typeface="Roboto Bk" pitchFamily="2" charset="0"/>
              </a:rPr>
              <a:t>ELEMENT</a:t>
            </a:r>
            <a:endParaRPr lang="en-US" sz="1400" b="1">
              <a:solidFill>
                <a:schemeClr val="bg1"/>
              </a:solidFill>
            </a:endParaRPr>
          </a:p>
        </p:txBody>
      </p:sp>
      <p:sp>
        <p:nvSpPr>
          <p:cNvPr id="9" name="TextBox 8">
            <a:extLst>
              <a:ext uri="{FF2B5EF4-FFF2-40B4-BE49-F238E27FC236}">
                <a16:creationId xmlns:a16="http://schemas.microsoft.com/office/drawing/2014/main" id="{C94E9E17-CE0C-4A6C-8162-8727CA72AC6A}"/>
              </a:ext>
            </a:extLst>
          </p:cNvPr>
          <p:cNvSpPr txBox="1"/>
          <p:nvPr/>
        </p:nvSpPr>
        <p:spPr>
          <a:xfrm>
            <a:off x="4944602" y="4206706"/>
            <a:ext cx="1537698" cy="215444"/>
          </a:xfrm>
          <a:prstGeom prst="rect">
            <a:avLst/>
          </a:prstGeom>
        </p:spPr>
        <p:txBody>
          <a:bodyPr wrap="square" lIns="0" tIns="0" rIns="0" bIns="0" rtlCol="0" anchor="ctr">
            <a:spAutoFit/>
          </a:bodyPr>
          <a:lstStyle/>
          <a:p>
            <a:pPr algn="ctr"/>
            <a:r>
              <a:rPr lang="en-US" sz="1400" b="1">
                <a:solidFill>
                  <a:schemeClr val="bg1"/>
                </a:solidFill>
                <a:ea typeface="Roboto Bk" pitchFamily="2" charset="0"/>
              </a:rPr>
              <a:t>ELEMENT</a:t>
            </a:r>
            <a:endParaRPr lang="en-US" sz="1400" b="1">
              <a:solidFill>
                <a:schemeClr val="bg1"/>
              </a:solidFill>
            </a:endParaRPr>
          </a:p>
        </p:txBody>
      </p:sp>
      <p:sp>
        <p:nvSpPr>
          <p:cNvPr id="10" name="TextBox 9">
            <a:extLst>
              <a:ext uri="{FF2B5EF4-FFF2-40B4-BE49-F238E27FC236}">
                <a16:creationId xmlns:a16="http://schemas.microsoft.com/office/drawing/2014/main" id="{C94E9E17-CE0C-4A6C-8162-8727CA72AC6A}"/>
              </a:ext>
            </a:extLst>
          </p:cNvPr>
          <p:cNvSpPr txBox="1"/>
          <p:nvPr/>
        </p:nvSpPr>
        <p:spPr>
          <a:xfrm>
            <a:off x="7101330" y="4206706"/>
            <a:ext cx="1537698" cy="215444"/>
          </a:xfrm>
          <a:prstGeom prst="rect">
            <a:avLst/>
          </a:prstGeom>
        </p:spPr>
        <p:txBody>
          <a:bodyPr wrap="square" lIns="0" tIns="0" rIns="0" bIns="0" rtlCol="0" anchor="ctr">
            <a:spAutoFit/>
          </a:bodyPr>
          <a:lstStyle/>
          <a:p>
            <a:pPr algn="ctr"/>
            <a:r>
              <a:rPr lang="en-US" sz="1400" b="1">
                <a:solidFill>
                  <a:schemeClr val="bg1"/>
                </a:solidFill>
                <a:ea typeface="Roboto Bk" pitchFamily="2" charset="0"/>
              </a:rPr>
              <a:t>ELEMENT</a:t>
            </a:r>
            <a:endParaRPr lang="en-US" sz="1400" b="1">
              <a:solidFill>
                <a:schemeClr val="bg1"/>
              </a:solidFill>
            </a:endParaRPr>
          </a:p>
        </p:txBody>
      </p:sp>
    </p:spTree>
    <p:extLst>
      <p:ext uri="{BB962C8B-B14F-4D97-AF65-F5344CB8AC3E}">
        <p14:creationId xmlns:p14="http://schemas.microsoft.com/office/powerpoint/2010/main" val="123475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a:off x="975280" y="3994331"/>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75280" y="3680357"/>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75280" y="3366380"/>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75280" y="3052403"/>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75280" y="2738425"/>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75280" y="2424448"/>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75280" y="2110471"/>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280" y="1796495"/>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75280" y="1482517"/>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975280" y="1168541"/>
            <a:ext cx="777418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17"/>
          <p:cNvSpPr>
            <a:spLocks noChangeArrowheads="1"/>
          </p:cNvSpPr>
          <p:nvPr/>
        </p:nvSpPr>
        <p:spPr bwMode="auto">
          <a:xfrm>
            <a:off x="387818" y="4188956"/>
            <a:ext cx="490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0</a:t>
            </a:r>
            <a:endParaRPr kumimoji="0" lang="en-US" sz="1800" b="0" i="0" u="none" strike="noStrike" cap="none" normalizeH="0" baseline="0">
              <a:ln>
                <a:noFill/>
              </a:ln>
              <a:solidFill>
                <a:schemeClr val="tx1"/>
              </a:solidFill>
              <a:effectLst/>
              <a:latin typeface="+mn-lt"/>
            </a:endParaRPr>
          </a:p>
        </p:txBody>
      </p:sp>
      <p:sp>
        <p:nvSpPr>
          <p:cNvPr id="36" name="Rectangle 18"/>
          <p:cNvSpPr>
            <a:spLocks noChangeArrowheads="1"/>
          </p:cNvSpPr>
          <p:nvPr/>
        </p:nvSpPr>
        <p:spPr bwMode="auto">
          <a:xfrm>
            <a:off x="388354" y="3901997"/>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10</a:t>
            </a:r>
            <a:endParaRPr kumimoji="0" lang="en-US" sz="1800" b="0" i="0" u="none" strike="noStrike" cap="none" normalizeH="0" baseline="0">
              <a:ln>
                <a:noFill/>
              </a:ln>
              <a:solidFill>
                <a:schemeClr val="tx1"/>
              </a:solidFill>
              <a:effectLst/>
              <a:latin typeface="+mn-lt"/>
            </a:endParaRPr>
          </a:p>
        </p:txBody>
      </p:sp>
      <p:sp>
        <p:nvSpPr>
          <p:cNvPr id="60" name="Rectangle 18"/>
          <p:cNvSpPr>
            <a:spLocks noChangeArrowheads="1"/>
          </p:cNvSpPr>
          <p:nvPr/>
        </p:nvSpPr>
        <p:spPr bwMode="auto">
          <a:xfrm>
            <a:off x="388354" y="3588023"/>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20</a:t>
            </a:r>
            <a:endParaRPr kumimoji="0" lang="en-US" sz="1800" b="0" i="0" u="none" strike="noStrike" cap="none" normalizeH="0" baseline="0">
              <a:ln>
                <a:noFill/>
              </a:ln>
              <a:solidFill>
                <a:schemeClr val="tx1"/>
              </a:solidFill>
              <a:effectLst/>
              <a:latin typeface="+mn-lt"/>
            </a:endParaRPr>
          </a:p>
        </p:txBody>
      </p:sp>
      <p:sp>
        <p:nvSpPr>
          <p:cNvPr id="63" name="Rectangle 18"/>
          <p:cNvSpPr>
            <a:spLocks noChangeArrowheads="1"/>
          </p:cNvSpPr>
          <p:nvPr/>
        </p:nvSpPr>
        <p:spPr bwMode="auto">
          <a:xfrm>
            <a:off x="388354" y="3274047"/>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30</a:t>
            </a:r>
            <a:endParaRPr kumimoji="0" lang="en-US" sz="1800" b="0" i="0" u="none" strike="noStrike" cap="none" normalizeH="0" baseline="0">
              <a:ln>
                <a:noFill/>
              </a:ln>
              <a:solidFill>
                <a:schemeClr val="tx1"/>
              </a:solidFill>
              <a:effectLst/>
              <a:latin typeface="+mn-lt"/>
            </a:endParaRPr>
          </a:p>
        </p:txBody>
      </p:sp>
      <p:sp>
        <p:nvSpPr>
          <p:cNvPr id="66" name="Rectangle 18"/>
          <p:cNvSpPr>
            <a:spLocks noChangeArrowheads="1"/>
          </p:cNvSpPr>
          <p:nvPr/>
        </p:nvSpPr>
        <p:spPr bwMode="auto">
          <a:xfrm>
            <a:off x="388354" y="2960069"/>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40</a:t>
            </a:r>
            <a:endParaRPr kumimoji="0" lang="en-US" sz="1800" b="0" i="0" u="none" strike="noStrike" cap="none" normalizeH="0" baseline="0">
              <a:ln>
                <a:noFill/>
              </a:ln>
              <a:solidFill>
                <a:schemeClr val="tx1"/>
              </a:solidFill>
              <a:effectLst/>
              <a:latin typeface="+mn-lt"/>
            </a:endParaRPr>
          </a:p>
        </p:txBody>
      </p:sp>
      <p:sp>
        <p:nvSpPr>
          <p:cNvPr id="69" name="Rectangle 18"/>
          <p:cNvSpPr>
            <a:spLocks noChangeArrowheads="1"/>
          </p:cNvSpPr>
          <p:nvPr/>
        </p:nvSpPr>
        <p:spPr bwMode="auto">
          <a:xfrm>
            <a:off x="388354" y="2646093"/>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50</a:t>
            </a:r>
            <a:endParaRPr kumimoji="0" lang="en-US" sz="1800" b="0" i="0" u="none" strike="noStrike" cap="none" normalizeH="0" baseline="0">
              <a:ln>
                <a:noFill/>
              </a:ln>
              <a:solidFill>
                <a:schemeClr val="tx1"/>
              </a:solidFill>
              <a:effectLst/>
              <a:latin typeface="+mn-lt"/>
            </a:endParaRPr>
          </a:p>
        </p:txBody>
      </p:sp>
      <p:sp>
        <p:nvSpPr>
          <p:cNvPr id="72" name="Rectangle 18"/>
          <p:cNvSpPr>
            <a:spLocks noChangeArrowheads="1"/>
          </p:cNvSpPr>
          <p:nvPr/>
        </p:nvSpPr>
        <p:spPr bwMode="auto">
          <a:xfrm>
            <a:off x="388354" y="2332116"/>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60</a:t>
            </a:r>
            <a:endParaRPr kumimoji="0" lang="en-US" sz="1800" b="0" i="0" u="none" strike="noStrike" cap="none" normalizeH="0" baseline="0">
              <a:ln>
                <a:noFill/>
              </a:ln>
              <a:solidFill>
                <a:schemeClr val="tx1"/>
              </a:solidFill>
              <a:effectLst/>
              <a:latin typeface="+mn-lt"/>
            </a:endParaRPr>
          </a:p>
        </p:txBody>
      </p:sp>
      <p:sp>
        <p:nvSpPr>
          <p:cNvPr id="75" name="Rectangle 18"/>
          <p:cNvSpPr>
            <a:spLocks noChangeArrowheads="1"/>
          </p:cNvSpPr>
          <p:nvPr/>
        </p:nvSpPr>
        <p:spPr bwMode="auto">
          <a:xfrm>
            <a:off x="388354" y="2018138"/>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70</a:t>
            </a:r>
            <a:endParaRPr kumimoji="0" lang="en-US" sz="1800" b="0" i="0" u="none" strike="noStrike" cap="none" normalizeH="0" baseline="0">
              <a:ln>
                <a:noFill/>
              </a:ln>
              <a:solidFill>
                <a:schemeClr val="tx1"/>
              </a:solidFill>
              <a:effectLst/>
              <a:latin typeface="+mn-lt"/>
            </a:endParaRPr>
          </a:p>
        </p:txBody>
      </p:sp>
      <p:sp>
        <p:nvSpPr>
          <p:cNvPr id="78" name="Rectangle 18"/>
          <p:cNvSpPr>
            <a:spLocks noChangeArrowheads="1"/>
          </p:cNvSpPr>
          <p:nvPr/>
        </p:nvSpPr>
        <p:spPr bwMode="auto">
          <a:xfrm>
            <a:off x="388354" y="1704161"/>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80</a:t>
            </a:r>
            <a:endParaRPr kumimoji="0" lang="en-US" sz="1800" b="0" i="0" u="none" strike="noStrike" cap="none" normalizeH="0" baseline="0">
              <a:ln>
                <a:noFill/>
              </a:ln>
              <a:solidFill>
                <a:schemeClr val="tx1"/>
              </a:solidFill>
              <a:effectLst/>
              <a:latin typeface="+mn-lt"/>
            </a:endParaRPr>
          </a:p>
        </p:txBody>
      </p:sp>
      <p:sp>
        <p:nvSpPr>
          <p:cNvPr id="81" name="Rectangle 18"/>
          <p:cNvSpPr>
            <a:spLocks noChangeArrowheads="1"/>
          </p:cNvSpPr>
          <p:nvPr/>
        </p:nvSpPr>
        <p:spPr bwMode="auto">
          <a:xfrm>
            <a:off x="388354" y="1390184"/>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lang="en-US" sz="1200">
                <a:solidFill>
                  <a:srgbClr val="727272"/>
                </a:solidFill>
                <a:latin typeface="+mn-lt"/>
              </a:rPr>
              <a:t>90</a:t>
            </a:r>
            <a:endParaRPr kumimoji="0" lang="en-US" sz="1800" b="0" i="0" u="none" strike="noStrike" cap="none" normalizeH="0" baseline="0">
              <a:ln>
                <a:noFill/>
              </a:ln>
              <a:solidFill>
                <a:schemeClr val="tx1"/>
              </a:solidFill>
              <a:effectLst/>
              <a:latin typeface="+mn-lt"/>
            </a:endParaRPr>
          </a:p>
        </p:txBody>
      </p:sp>
      <p:sp>
        <p:nvSpPr>
          <p:cNvPr id="84" name="Rectangle 18"/>
          <p:cNvSpPr>
            <a:spLocks noChangeArrowheads="1"/>
          </p:cNvSpPr>
          <p:nvPr/>
        </p:nvSpPr>
        <p:spPr bwMode="auto">
          <a:xfrm>
            <a:off x="388354" y="1076207"/>
            <a:ext cx="491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727272"/>
                </a:solidFill>
                <a:effectLst/>
                <a:latin typeface="+mn-lt"/>
              </a:rPr>
              <a:t>100</a:t>
            </a:r>
            <a:endParaRPr kumimoji="0" lang="en-US" sz="1800" b="0" i="0" u="none" strike="noStrike" cap="none" normalizeH="0" baseline="0">
              <a:ln>
                <a:noFill/>
              </a:ln>
              <a:solidFill>
                <a:schemeClr val="tx1"/>
              </a:solidFill>
              <a:effectLst/>
              <a:latin typeface="+mn-lt"/>
            </a:endParaRPr>
          </a:p>
        </p:txBody>
      </p:sp>
      <p:grpSp>
        <p:nvGrpSpPr>
          <p:cNvPr id="87" name="Group 86"/>
          <p:cNvGrpSpPr/>
          <p:nvPr/>
        </p:nvGrpSpPr>
        <p:grpSpPr>
          <a:xfrm>
            <a:off x="911115" y="4266447"/>
            <a:ext cx="7845066" cy="71331"/>
            <a:chOff x="1927225" y="3860800"/>
            <a:chExt cx="5559425" cy="57150"/>
          </a:xfrm>
        </p:grpSpPr>
        <p:sp>
          <p:nvSpPr>
            <p:cNvPr id="25" name="Freeform 7"/>
            <p:cNvSpPr>
              <a:spLocks noEditPoints="1"/>
            </p:cNvSpPr>
            <p:nvPr/>
          </p:nvSpPr>
          <p:spPr bwMode="auto">
            <a:xfrm>
              <a:off x="1927225" y="3863975"/>
              <a:ext cx="5559425" cy="53975"/>
            </a:xfrm>
            <a:custGeom>
              <a:avLst/>
              <a:gdLst>
                <a:gd name="T0" fmla="*/ 11 w 7002"/>
                <a:gd name="T1" fmla="*/ 0 h 67"/>
                <a:gd name="T2" fmla="*/ 11 w 7002"/>
                <a:gd name="T3" fmla="*/ 67 h 67"/>
                <a:gd name="T4" fmla="*/ 0 w 7002"/>
                <a:gd name="T5" fmla="*/ 67 h 67"/>
                <a:gd name="T6" fmla="*/ 0 w 7002"/>
                <a:gd name="T7" fmla="*/ 0 h 67"/>
                <a:gd name="T8" fmla="*/ 11 w 7002"/>
                <a:gd name="T9" fmla="*/ 0 h 67"/>
                <a:gd name="T10" fmla="*/ 1759 w 7002"/>
                <a:gd name="T11" fmla="*/ 0 h 67"/>
                <a:gd name="T12" fmla="*/ 1759 w 7002"/>
                <a:gd name="T13" fmla="*/ 67 h 67"/>
                <a:gd name="T14" fmla="*/ 1747 w 7002"/>
                <a:gd name="T15" fmla="*/ 67 h 67"/>
                <a:gd name="T16" fmla="*/ 1747 w 7002"/>
                <a:gd name="T17" fmla="*/ 0 h 67"/>
                <a:gd name="T18" fmla="*/ 1759 w 7002"/>
                <a:gd name="T19" fmla="*/ 0 h 67"/>
                <a:gd name="T20" fmla="*/ 3506 w 7002"/>
                <a:gd name="T21" fmla="*/ 0 h 67"/>
                <a:gd name="T22" fmla="*/ 3506 w 7002"/>
                <a:gd name="T23" fmla="*/ 67 h 67"/>
                <a:gd name="T24" fmla="*/ 3494 w 7002"/>
                <a:gd name="T25" fmla="*/ 67 h 67"/>
                <a:gd name="T26" fmla="*/ 3494 w 7002"/>
                <a:gd name="T27" fmla="*/ 0 h 67"/>
                <a:gd name="T28" fmla="*/ 3506 w 7002"/>
                <a:gd name="T29" fmla="*/ 0 h 67"/>
                <a:gd name="T30" fmla="*/ 5255 w 7002"/>
                <a:gd name="T31" fmla="*/ 0 h 67"/>
                <a:gd name="T32" fmla="*/ 5255 w 7002"/>
                <a:gd name="T33" fmla="*/ 67 h 67"/>
                <a:gd name="T34" fmla="*/ 5243 w 7002"/>
                <a:gd name="T35" fmla="*/ 67 h 67"/>
                <a:gd name="T36" fmla="*/ 5243 w 7002"/>
                <a:gd name="T37" fmla="*/ 0 h 67"/>
                <a:gd name="T38" fmla="*/ 5255 w 7002"/>
                <a:gd name="T39" fmla="*/ 0 h 67"/>
                <a:gd name="T40" fmla="*/ 7002 w 7002"/>
                <a:gd name="T41" fmla="*/ 0 h 67"/>
                <a:gd name="T42" fmla="*/ 7002 w 7002"/>
                <a:gd name="T43" fmla="*/ 67 h 67"/>
                <a:gd name="T44" fmla="*/ 6991 w 7002"/>
                <a:gd name="T45" fmla="*/ 67 h 67"/>
                <a:gd name="T46" fmla="*/ 6991 w 7002"/>
                <a:gd name="T47" fmla="*/ 0 h 67"/>
                <a:gd name="T48" fmla="*/ 7002 w 7002"/>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02" h="67">
                  <a:moveTo>
                    <a:pt x="11" y="0"/>
                  </a:moveTo>
                  <a:lnTo>
                    <a:pt x="11" y="67"/>
                  </a:lnTo>
                  <a:lnTo>
                    <a:pt x="0" y="67"/>
                  </a:lnTo>
                  <a:lnTo>
                    <a:pt x="0" y="0"/>
                  </a:lnTo>
                  <a:lnTo>
                    <a:pt x="11" y="0"/>
                  </a:lnTo>
                  <a:close/>
                  <a:moveTo>
                    <a:pt x="1759" y="0"/>
                  </a:moveTo>
                  <a:lnTo>
                    <a:pt x="1759" y="67"/>
                  </a:lnTo>
                  <a:lnTo>
                    <a:pt x="1747" y="67"/>
                  </a:lnTo>
                  <a:lnTo>
                    <a:pt x="1747" y="0"/>
                  </a:lnTo>
                  <a:lnTo>
                    <a:pt x="1759" y="0"/>
                  </a:lnTo>
                  <a:close/>
                  <a:moveTo>
                    <a:pt x="3506" y="0"/>
                  </a:moveTo>
                  <a:lnTo>
                    <a:pt x="3506" y="67"/>
                  </a:lnTo>
                  <a:lnTo>
                    <a:pt x="3494" y="67"/>
                  </a:lnTo>
                  <a:lnTo>
                    <a:pt x="3494" y="0"/>
                  </a:lnTo>
                  <a:lnTo>
                    <a:pt x="3506" y="0"/>
                  </a:lnTo>
                  <a:close/>
                  <a:moveTo>
                    <a:pt x="5255" y="0"/>
                  </a:moveTo>
                  <a:lnTo>
                    <a:pt x="5255" y="67"/>
                  </a:lnTo>
                  <a:lnTo>
                    <a:pt x="5243" y="67"/>
                  </a:lnTo>
                  <a:lnTo>
                    <a:pt x="5243" y="0"/>
                  </a:lnTo>
                  <a:lnTo>
                    <a:pt x="5255" y="0"/>
                  </a:lnTo>
                  <a:close/>
                  <a:moveTo>
                    <a:pt x="7002" y="0"/>
                  </a:moveTo>
                  <a:lnTo>
                    <a:pt x="7002" y="67"/>
                  </a:lnTo>
                  <a:lnTo>
                    <a:pt x="6991" y="67"/>
                  </a:lnTo>
                  <a:lnTo>
                    <a:pt x="6991" y="0"/>
                  </a:lnTo>
                  <a:lnTo>
                    <a:pt x="7002" y="0"/>
                  </a:lnTo>
                  <a:close/>
                </a:path>
              </a:pathLst>
            </a:custGeom>
            <a:solidFill>
              <a:srgbClr val="DEDEDE"/>
            </a:solidFill>
            <a:ln w="1588">
              <a:solidFill>
                <a:srgbClr val="DEDEDE"/>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86" name="Rectangle 6"/>
            <p:cNvSpPr>
              <a:spLocks noChangeArrowheads="1"/>
            </p:cNvSpPr>
            <p:nvPr/>
          </p:nvSpPr>
          <p:spPr bwMode="auto">
            <a:xfrm>
              <a:off x="1931988" y="3860800"/>
              <a:ext cx="5549900" cy="7938"/>
            </a:xfrm>
            <a:prstGeom prst="rect">
              <a:avLst/>
            </a:prstGeom>
            <a:solidFill>
              <a:srgbClr val="DEDEDE"/>
            </a:solidFill>
            <a:ln w="1588">
              <a:solidFill>
                <a:srgbClr val="DEDED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b="1"/>
            </a:p>
          </p:txBody>
        </p:sp>
      </p:grpSp>
      <p:sp>
        <p:nvSpPr>
          <p:cNvPr id="43" name="Rectangle 25"/>
          <p:cNvSpPr>
            <a:spLocks noChangeArrowheads="1"/>
          </p:cNvSpPr>
          <p:nvPr/>
        </p:nvSpPr>
        <p:spPr bwMode="auto">
          <a:xfrm>
            <a:off x="1748309" y="4406279"/>
            <a:ext cx="1555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200" b="1">
                <a:solidFill>
                  <a:srgbClr val="727272"/>
                </a:solidFill>
                <a:latin typeface="Roboto" panose="02000000000000000000" pitchFamily="2" charset="0"/>
              </a:rPr>
              <a:t>ELEMENT</a:t>
            </a:r>
            <a:endParaRPr lang="en-US" b="1"/>
          </a:p>
        </p:txBody>
      </p:sp>
      <p:sp>
        <p:nvSpPr>
          <p:cNvPr id="90" name="Rectangle 89"/>
          <p:cNvSpPr/>
          <p:nvPr/>
        </p:nvSpPr>
        <p:spPr bwMode="auto">
          <a:xfrm>
            <a:off x="1481733" y="4422923"/>
            <a:ext cx="151378" cy="151378"/>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b="1"/>
          </a:p>
        </p:txBody>
      </p:sp>
      <p:sp>
        <p:nvSpPr>
          <p:cNvPr id="96" name="Rectangle 25"/>
          <p:cNvSpPr>
            <a:spLocks noChangeArrowheads="1"/>
          </p:cNvSpPr>
          <p:nvPr/>
        </p:nvSpPr>
        <p:spPr bwMode="auto">
          <a:xfrm>
            <a:off x="3368926" y="4406279"/>
            <a:ext cx="1555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200" b="1">
                <a:solidFill>
                  <a:srgbClr val="727272"/>
                </a:solidFill>
                <a:latin typeface="Roboto" panose="02000000000000000000" pitchFamily="2" charset="0"/>
              </a:rPr>
              <a:t>ELEMENT</a:t>
            </a:r>
            <a:endParaRPr lang="en-US" sz="1200" b="1"/>
          </a:p>
        </p:txBody>
      </p:sp>
      <p:sp>
        <p:nvSpPr>
          <p:cNvPr id="97" name="Rectangle 96"/>
          <p:cNvSpPr/>
          <p:nvPr/>
        </p:nvSpPr>
        <p:spPr bwMode="auto">
          <a:xfrm>
            <a:off x="3102350" y="4422923"/>
            <a:ext cx="151378" cy="151378"/>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b="1"/>
          </a:p>
        </p:txBody>
      </p:sp>
      <p:sp>
        <p:nvSpPr>
          <p:cNvPr id="99" name="Rectangle 25"/>
          <p:cNvSpPr>
            <a:spLocks noChangeArrowheads="1"/>
          </p:cNvSpPr>
          <p:nvPr/>
        </p:nvSpPr>
        <p:spPr bwMode="auto">
          <a:xfrm>
            <a:off x="4989543" y="4406279"/>
            <a:ext cx="1555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200" b="1">
                <a:solidFill>
                  <a:srgbClr val="727272"/>
                </a:solidFill>
                <a:latin typeface="Roboto" panose="02000000000000000000" pitchFamily="2" charset="0"/>
              </a:rPr>
              <a:t>ELEMENT</a:t>
            </a:r>
            <a:endParaRPr lang="en-US" sz="1200" b="1"/>
          </a:p>
        </p:txBody>
      </p:sp>
      <p:sp>
        <p:nvSpPr>
          <p:cNvPr id="100" name="Rectangle 99"/>
          <p:cNvSpPr/>
          <p:nvPr/>
        </p:nvSpPr>
        <p:spPr bwMode="auto">
          <a:xfrm>
            <a:off x="4722967" y="4422923"/>
            <a:ext cx="151378" cy="151378"/>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b="1"/>
          </a:p>
        </p:txBody>
      </p:sp>
      <p:sp>
        <p:nvSpPr>
          <p:cNvPr id="102" name="Rectangle 25"/>
          <p:cNvSpPr>
            <a:spLocks noChangeArrowheads="1"/>
          </p:cNvSpPr>
          <p:nvPr/>
        </p:nvSpPr>
        <p:spPr bwMode="auto">
          <a:xfrm>
            <a:off x="6610159" y="4406279"/>
            <a:ext cx="1555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200" b="1">
                <a:solidFill>
                  <a:srgbClr val="727272"/>
                </a:solidFill>
                <a:latin typeface="Roboto" panose="02000000000000000000" pitchFamily="2" charset="0"/>
              </a:rPr>
              <a:t>ELEMENT</a:t>
            </a:r>
            <a:endParaRPr lang="en-US" sz="1200" b="1"/>
          </a:p>
        </p:txBody>
      </p:sp>
      <p:sp>
        <p:nvSpPr>
          <p:cNvPr id="103" name="Rectangle 102"/>
          <p:cNvSpPr/>
          <p:nvPr/>
        </p:nvSpPr>
        <p:spPr bwMode="auto">
          <a:xfrm>
            <a:off x="6343583" y="4422923"/>
            <a:ext cx="151378" cy="151378"/>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b="1"/>
          </a:p>
        </p:txBody>
      </p:sp>
      <p:sp>
        <p:nvSpPr>
          <p:cNvPr id="106" name="Text Placeholder 105"/>
          <p:cNvSpPr>
            <a:spLocks noGrp="1"/>
          </p:cNvSpPr>
          <p:nvPr>
            <p:ph type="body" sz="half" idx="2"/>
          </p:nvPr>
        </p:nvSpPr>
        <p:spPr/>
        <p:txBody>
          <a:bodyPr/>
          <a:lstStyle/>
          <a:p>
            <a:r>
              <a:rPr lang="en-US"/>
              <a:t>Enter your subhead line here</a:t>
            </a:r>
          </a:p>
        </p:txBody>
      </p:sp>
      <p:sp>
        <p:nvSpPr>
          <p:cNvPr id="105" name="Title 104"/>
          <p:cNvSpPr>
            <a:spLocks noGrp="1"/>
          </p:cNvSpPr>
          <p:nvPr>
            <p:ph type="title"/>
          </p:nvPr>
        </p:nvSpPr>
        <p:spPr/>
        <p:txBody>
          <a:bodyPr/>
          <a:lstStyle/>
          <a:p>
            <a:r>
              <a:rPr lang="en-US"/>
              <a:t>CHART HEADER</a:t>
            </a:r>
          </a:p>
        </p:txBody>
      </p:sp>
      <p:cxnSp>
        <p:nvCxnSpPr>
          <p:cNvPr id="120" name="Straight Connector 119"/>
          <p:cNvCxnSpPr/>
          <p:nvPr/>
        </p:nvCxnSpPr>
        <p:spPr>
          <a:xfrm>
            <a:off x="1896790" y="2164079"/>
            <a:ext cx="0" cy="2066545"/>
          </a:xfrm>
          <a:prstGeom prst="line">
            <a:avLst/>
          </a:prstGeom>
          <a:ln w="19050">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853576" y="1615892"/>
            <a:ext cx="0" cy="2066545"/>
          </a:xfrm>
          <a:prstGeom prst="line">
            <a:avLst/>
          </a:prstGeom>
          <a:ln w="19050">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813721" y="2128749"/>
            <a:ext cx="0" cy="2066545"/>
          </a:xfrm>
          <a:prstGeom prst="line">
            <a:avLst/>
          </a:prstGeom>
          <a:ln w="19050">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770508" y="1001486"/>
            <a:ext cx="0" cy="3387634"/>
          </a:xfrm>
          <a:prstGeom prst="line">
            <a:avLst/>
          </a:prstGeom>
          <a:ln w="19050">
            <a:solidFill>
              <a:srgbClr val="686868"/>
            </a:solidFill>
          </a:ln>
        </p:spPr>
        <p:style>
          <a:lnRef idx="1">
            <a:schemeClr val="accent1"/>
          </a:lnRef>
          <a:fillRef idx="0">
            <a:schemeClr val="accent1"/>
          </a:fillRef>
          <a:effectRef idx="0">
            <a:schemeClr val="accent1"/>
          </a:effectRef>
          <a:fontRef idx="minor">
            <a:schemeClr val="tx1"/>
          </a:fontRef>
        </p:style>
      </p:cxnSp>
      <p:sp>
        <p:nvSpPr>
          <p:cNvPr id="124" name="Rectangle 9"/>
          <p:cNvSpPr>
            <a:spLocks noChangeArrowheads="1"/>
          </p:cNvSpPr>
          <p:nvPr/>
        </p:nvSpPr>
        <p:spPr bwMode="auto">
          <a:xfrm>
            <a:off x="3462667" y="2404030"/>
            <a:ext cx="781819" cy="9623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000" b="1"/>
          </a:p>
        </p:txBody>
      </p:sp>
      <p:sp>
        <p:nvSpPr>
          <p:cNvPr id="125" name="Rectangle 11"/>
          <p:cNvSpPr>
            <a:spLocks noChangeArrowheads="1"/>
          </p:cNvSpPr>
          <p:nvPr/>
        </p:nvSpPr>
        <p:spPr bwMode="auto">
          <a:xfrm>
            <a:off x="5421658" y="2725604"/>
            <a:ext cx="781819" cy="96211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2000" b="1"/>
          </a:p>
        </p:txBody>
      </p:sp>
      <p:sp>
        <p:nvSpPr>
          <p:cNvPr id="126" name="Rectangle 13"/>
          <p:cNvSpPr>
            <a:spLocks noChangeArrowheads="1"/>
          </p:cNvSpPr>
          <p:nvPr/>
        </p:nvSpPr>
        <p:spPr bwMode="auto">
          <a:xfrm>
            <a:off x="1504761" y="2658970"/>
            <a:ext cx="784058" cy="13427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Rectangle 15"/>
          <p:cNvSpPr>
            <a:spLocks noChangeArrowheads="1"/>
          </p:cNvSpPr>
          <p:nvPr/>
        </p:nvSpPr>
        <p:spPr bwMode="auto">
          <a:xfrm>
            <a:off x="7378479" y="1168541"/>
            <a:ext cx="784058" cy="3097906"/>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Rectangle 18"/>
          <p:cNvSpPr>
            <a:spLocks noChangeArrowheads="1"/>
          </p:cNvSpPr>
          <p:nvPr/>
        </p:nvSpPr>
        <p:spPr bwMode="auto">
          <a:xfrm>
            <a:off x="7387616" y="2609772"/>
            <a:ext cx="765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mn-lt"/>
              </a:rPr>
              <a:t>100%</a:t>
            </a:r>
            <a:endParaRPr kumimoji="0" lang="en-US" sz="2000" b="1" i="0" u="none" strike="noStrike" cap="none" normalizeH="0" baseline="0">
              <a:ln>
                <a:noFill/>
              </a:ln>
              <a:solidFill>
                <a:schemeClr val="bg1"/>
              </a:solidFill>
              <a:effectLst/>
              <a:latin typeface="+mn-lt"/>
            </a:endParaRPr>
          </a:p>
        </p:txBody>
      </p:sp>
      <p:sp>
        <p:nvSpPr>
          <p:cNvPr id="133" name="Rectangle 18"/>
          <p:cNvSpPr>
            <a:spLocks noChangeArrowheads="1"/>
          </p:cNvSpPr>
          <p:nvPr/>
        </p:nvSpPr>
        <p:spPr bwMode="auto">
          <a:xfrm>
            <a:off x="5429675" y="3098937"/>
            <a:ext cx="765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mn-lt"/>
              </a:rPr>
              <a:t>30%</a:t>
            </a:r>
            <a:endParaRPr kumimoji="0" lang="en-US" sz="2000" b="1" i="0" u="none" strike="noStrike" cap="none" normalizeH="0" baseline="0">
              <a:ln>
                <a:noFill/>
              </a:ln>
              <a:solidFill>
                <a:schemeClr val="bg1"/>
              </a:solidFill>
              <a:effectLst/>
              <a:latin typeface="+mn-lt"/>
            </a:endParaRPr>
          </a:p>
        </p:txBody>
      </p:sp>
      <p:sp>
        <p:nvSpPr>
          <p:cNvPr id="134" name="Rectangle 18"/>
          <p:cNvSpPr>
            <a:spLocks noChangeArrowheads="1"/>
          </p:cNvSpPr>
          <p:nvPr/>
        </p:nvSpPr>
        <p:spPr bwMode="auto">
          <a:xfrm>
            <a:off x="3498547" y="2777483"/>
            <a:ext cx="7100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mn-lt"/>
              </a:rPr>
              <a:t>30%</a:t>
            </a:r>
            <a:endParaRPr kumimoji="0" lang="en-US" sz="2000" b="1" i="0" u="none" strike="noStrike" cap="none" normalizeH="0" baseline="0">
              <a:ln>
                <a:noFill/>
              </a:ln>
              <a:solidFill>
                <a:schemeClr val="bg1"/>
              </a:solidFill>
              <a:effectLst/>
              <a:latin typeface="+mn-lt"/>
            </a:endParaRPr>
          </a:p>
        </p:txBody>
      </p:sp>
      <p:sp>
        <p:nvSpPr>
          <p:cNvPr id="137" name="Rectangle 18"/>
          <p:cNvSpPr>
            <a:spLocks noChangeArrowheads="1"/>
          </p:cNvSpPr>
          <p:nvPr/>
        </p:nvSpPr>
        <p:spPr bwMode="auto">
          <a:xfrm>
            <a:off x="1541761" y="3222608"/>
            <a:ext cx="7100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mn-lt"/>
              </a:rPr>
              <a:t>40%</a:t>
            </a:r>
            <a:endParaRPr kumimoji="0" lang="en-US" sz="2000" b="1" i="0" u="none" strike="noStrike" cap="none" normalizeH="0" baseline="0">
              <a:ln>
                <a:noFill/>
              </a:ln>
              <a:solidFill>
                <a:schemeClr val="bg1"/>
              </a:solidFill>
              <a:effectLst/>
              <a:latin typeface="+mn-lt"/>
            </a:endParaRPr>
          </a:p>
        </p:txBody>
      </p:sp>
      <p:sp>
        <p:nvSpPr>
          <p:cNvPr id="138" name="Oval 137"/>
          <p:cNvSpPr/>
          <p:nvPr/>
        </p:nvSpPr>
        <p:spPr bwMode="auto">
          <a:xfrm>
            <a:off x="1823880" y="2026456"/>
            <a:ext cx="152400" cy="15240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9" name="Oval 138"/>
          <p:cNvSpPr/>
          <p:nvPr/>
        </p:nvSpPr>
        <p:spPr bwMode="auto">
          <a:xfrm>
            <a:off x="3771841" y="1540668"/>
            <a:ext cx="152400" cy="152400"/>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0" name="Oval 139"/>
          <p:cNvSpPr/>
          <p:nvPr/>
        </p:nvSpPr>
        <p:spPr bwMode="auto">
          <a:xfrm>
            <a:off x="5734162" y="2063213"/>
            <a:ext cx="152400" cy="152400"/>
          </a:xfrm>
          <a:prstGeom prst="ellipse">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000" b="1"/>
          </a:p>
        </p:txBody>
      </p:sp>
      <p:sp>
        <p:nvSpPr>
          <p:cNvPr id="141" name="Oval 140"/>
          <p:cNvSpPr/>
          <p:nvPr/>
        </p:nvSpPr>
        <p:spPr bwMode="auto">
          <a:xfrm>
            <a:off x="7693902" y="916607"/>
            <a:ext cx="152400" cy="15240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cxnSp>
        <p:nvCxnSpPr>
          <p:cNvPr id="142" name="Straight Connector 141"/>
          <p:cNvCxnSpPr>
            <a:stCxn id="139" idx="2"/>
            <a:endCxn id="138" idx="6"/>
          </p:cNvCxnSpPr>
          <p:nvPr/>
        </p:nvCxnSpPr>
        <p:spPr>
          <a:xfrm flipH="1">
            <a:off x="1976280" y="1616868"/>
            <a:ext cx="1795561" cy="485788"/>
          </a:xfrm>
          <a:prstGeom prst="line">
            <a:avLst/>
          </a:prstGeom>
          <a:ln w="1206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0" idx="2"/>
            <a:endCxn id="139" idx="6"/>
          </p:cNvCxnSpPr>
          <p:nvPr/>
        </p:nvCxnSpPr>
        <p:spPr>
          <a:xfrm flipH="1" flipV="1">
            <a:off x="3924241" y="1616868"/>
            <a:ext cx="1809921" cy="522545"/>
          </a:xfrm>
          <a:prstGeom prst="line">
            <a:avLst/>
          </a:prstGeom>
          <a:ln w="1206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1" idx="2"/>
            <a:endCxn id="140" idx="6"/>
          </p:cNvCxnSpPr>
          <p:nvPr/>
        </p:nvCxnSpPr>
        <p:spPr>
          <a:xfrm flipH="1">
            <a:off x="5886562" y="992807"/>
            <a:ext cx="1807340" cy="1146606"/>
          </a:xfrm>
          <a:prstGeom prst="line">
            <a:avLst/>
          </a:prstGeom>
          <a:ln w="1206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6" name="Pentagon 155"/>
          <p:cNvSpPr/>
          <p:nvPr/>
        </p:nvSpPr>
        <p:spPr bwMode="auto">
          <a:xfrm rot="20708822">
            <a:off x="2106289" y="1603070"/>
            <a:ext cx="1525758" cy="166780"/>
          </a:xfrm>
          <a:prstGeom prst="homePlate">
            <a:avLst>
              <a:gd name="adj" fmla="val 85330"/>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900">
                <a:solidFill>
                  <a:schemeClr val="bg1"/>
                </a:solidFill>
              </a:rPr>
              <a:t>Element title here</a:t>
            </a:r>
          </a:p>
        </p:txBody>
      </p:sp>
      <p:sp>
        <p:nvSpPr>
          <p:cNvPr id="157" name="Pentagon 156"/>
          <p:cNvSpPr/>
          <p:nvPr/>
        </p:nvSpPr>
        <p:spPr bwMode="auto">
          <a:xfrm rot="982894">
            <a:off x="4114014" y="1628470"/>
            <a:ext cx="1525758" cy="166780"/>
          </a:xfrm>
          <a:prstGeom prst="homePlate">
            <a:avLst>
              <a:gd name="adj" fmla="val 85330"/>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900">
                <a:solidFill>
                  <a:schemeClr val="bg1"/>
                </a:solidFill>
              </a:rPr>
              <a:t>Element title here</a:t>
            </a:r>
          </a:p>
        </p:txBody>
      </p:sp>
      <p:sp>
        <p:nvSpPr>
          <p:cNvPr id="158" name="Pentagon 157"/>
          <p:cNvSpPr/>
          <p:nvPr/>
        </p:nvSpPr>
        <p:spPr bwMode="auto">
          <a:xfrm rot="19645890">
            <a:off x="5850891" y="1387169"/>
            <a:ext cx="1525758" cy="166780"/>
          </a:xfrm>
          <a:prstGeom prst="homePlate">
            <a:avLst>
              <a:gd name="adj" fmla="val 85330"/>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900">
                <a:solidFill>
                  <a:schemeClr val="bg1"/>
                </a:solidFill>
              </a:rPr>
              <a:t>Element title here</a:t>
            </a:r>
          </a:p>
        </p:txBody>
      </p:sp>
    </p:spTree>
    <p:extLst>
      <p:ext uri="{BB962C8B-B14F-4D97-AF65-F5344CB8AC3E}">
        <p14:creationId xmlns:p14="http://schemas.microsoft.com/office/powerpoint/2010/main" val="277960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COMPARATIVE CHART</a:t>
            </a:r>
          </a:p>
        </p:txBody>
      </p:sp>
      <p:sp>
        <p:nvSpPr>
          <p:cNvPr id="150" name="Rectangle 5"/>
          <p:cNvSpPr>
            <a:spLocks noChangeArrowheads="1"/>
          </p:cNvSpPr>
          <p:nvPr/>
        </p:nvSpPr>
        <p:spPr bwMode="auto">
          <a:xfrm>
            <a:off x="2186997" y="1083310"/>
            <a:ext cx="1078390" cy="274879"/>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pPr algn="ctr"/>
            <a:r>
              <a:rPr lang="en-US" sz="1000" dirty="0">
                <a:solidFill>
                  <a:schemeClr val="bg1"/>
                </a:solidFill>
              </a:rPr>
              <a:t>PRODUCT 1</a:t>
            </a:r>
          </a:p>
        </p:txBody>
      </p:sp>
      <p:sp>
        <p:nvSpPr>
          <p:cNvPr id="151" name="Rectangle 5"/>
          <p:cNvSpPr>
            <a:spLocks noChangeArrowheads="1"/>
          </p:cNvSpPr>
          <p:nvPr/>
        </p:nvSpPr>
        <p:spPr bwMode="auto">
          <a:xfrm>
            <a:off x="3285156" y="1083310"/>
            <a:ext cx="1078390" cy="274879"/>
          </a:xfrm>
          <a:prstGeom prst="rect">
            <a:avLst/>
          </a:prstGeom>
          <a:solidFill>
            <a:schemeClr val="accent2"/>
          </a:solidFill>
          <a:ln>
            <a:noFill/>
          </a:ln>
        </p:spPr>
        <p:txBody>
          <a:bodyPr vert="horz" wrap="square" lIns="91440" tIns="45720" rIns="91440" bIns="45720" numCol="1" anchor="ctr" anchorCtr="0" compatLnSpc="1">
            <a:prstTxWarp prst="textNoShape">
              <a:avLst/>
            </a:prstTxWarp>
          </a:bodyPr>
          <a:lstStyle/>
          <a:p>
            <a:pPr algn="ctr"/>
            <a:r>
              <a:rPr lang="en-US" sz="1000" dirty="0">
                <a:solidFill>
                  <a:schemeClr val="bg1"/>
                </a:solidFill>
              </a:rPr>
              <a:t>PRODUCT 2</a:t>
            </a:r>
          </a:p>
        </p:txBody>
      </p:sp>
      <p:sp>
        <p:nvSpPr>
          <p:cNvPr id="152" name="Rectangle 5"/>
          <p:cNvSpPr>
            <a:spLocks noChangeArrowheads="1"/>
          </p:cNvSpPr>
          <p:nvPr/>
        </p:nvSpPr>
        <p:spPr bwMode="auto">
          <a:xfrm>
            <a:off x="4383315" y="1083310"/>
            <a:ext cx="1078390" cy="274879"/>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pPr algn="ctr"/>
            <a:r>
              <a:rPr lang="en-US" sz="1000" dirty="0">
                <a:solidFill>
                  <a:schemeClr val="bg1"/>
                </a:solidFill>
              </a:rPr>
              <a:t>PRODUCT 3</a:t>
            </a:r>
          </a:p>
        </p:txBody>
      </p:sp>
      <p:sp>
        <p:nvSpPr>
          <p:cNvPr id="153" name="Rectangle 5"/>
          <p:cNvSpPr>
            <a:spLocks noChangeArrowheads="1"/>
          </p:cNvSpPr>
          <p:nvPr/>
        </p:nvSpPr>
        <p:spPr bwMode="auto">
          <a:xfrm>
            <a:off x="5481473" y="1083310"/>
            <a:ext cx="1078390" cy="274879"/>
          </a:xfrm>
          <a:prstGeom prst="rect">
            <a:avLst/>
          </a:prstGeom>
          <a:solidFill>
            <a:schemeClr val="accent4"/>
          </a:solidFill>
          <a:ln>
            <a:noFill/>
          </a:ln>
        </p:spPr>
        <p:txBody>
          <a:bodyPr vert="horz" wrap="square" lIns="91440" tIns="45720" rIns="91440" bIns="45720" numCol="1" anchor="ctr" anchorCtr="0" compatLnSpc="1">
            <a:prstTxWarp prst="textNoShape">
              <a:avLst/>
            </a:prstTxWarp>
          </a:bodyPr>
          <a:lstStyle/>
          <a:p>
            <a:pPr algn="ctr"/>
            <a:r>
              <a:rPr lang="en-US" sz="1000" dirty="0">
                <a:solidFill>
                  <a:schemeClr val="bg1"/>
                </a:solidFill>
              </a:rPr>
              <a:t>PRODUCT 4</a:t>
            </a:r>
          </a:p>
        </p:txBody>
      </p:sp>
      <p:sp>
        <p:nvSpPr>
          <p:cNvPr id="154" name="Rectangle 5"/>
          <p:cNvSpPr>
            <a:spLocks noChangeArrowheads="1"/>
          </p:cNvSpPr>
          <p:nvPr/>
        </p:nvSpPr>
        <p:spPr bwMode="auto">
          <a:xfrm>
            <a:off x="6579632" y="1083310"/>
            <a:ext cx="1078390" cy="274879"/>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p>
            <a:pPr algn="ctr"/>
            <a:r>
              <a:rPr lang="en-US" sz="1000" dirty="0">
                <a:solidFill>
                  <a:schemeClr val="bg1"/>
                </a:solidFill>
              </a:rPr>
              <a:t>PRODUCT 5</a:t>
            </a:r>
          </a:p>
        </p:txBody>
      </p:sp>
      <p:sp>
        <p:nvSpPr>
          <p:cNvPr id="155" name="Rectangle 5"/>
          <p:cNvSpPr>
            <a:spLocks noChangeArrowheads="1"/>
          </p:cNvSpPr>
          <p:nvPr/>
        </p:nvSpPr>
        <p:spPr bwMode="auto">
          <a:xfrm>
            <a:off x="7677792" y="1083310"/>
            <a:ext cx="1078390" cy="274879"/>
          </a:xfrm>
          <a:prstGeom prst="rect">
            <a:avLst/>
          </a:prstGeom>
          <a:solidFill>
            <a:schemeClr val="accent6"/>
          </a:solidFill>
          <a:ln>
            <a:noFill/>
          </a:ln>
        </p:spPr>
        <p:txBody>
          <a:bodyPr vert="horz" wrap="square" lIns="91440" tIns="45720" rIns="91440" bIns="45720" numCol="1" anchor="ctr" anchorCtr="0" compatLnSpc="1">
            <a:prstTxWarp prst="textNoShape">
              <a:avLst/>
            </a:prstTxWarp>
          </a:bodyPr>
          <a:lstStyle/>
          <a:p>
            <a:pPr algn="ctr"/>
            <a:r>
              <a:rPr lang="en-US" sz="1000" dirty="0">
                <a:solidFill>
                  <a:schemeClr val="bg1"/>
                </a:solidFill>
              </a:rPr>
              <a:t>PRODUCT 6</a:t>
            </a:r>
          </a:p>
        </p:txBody>
      </p:sp>
      <p:sp>
        <p:nvSpPr>
          <p:cNvPr id="156" name="Freeform 155"/>
          <p:cNvSpPr>
            <a:spLocks noChangeArrowheads="1"/>
          </p:cNvSpPr>
          <p:nvPr/>
        </p:nvSpPr>
        <p:spPr bwMode="auto">
          <a:xfrm>
            <a:off x="387819" y="1356106"/>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US</a:t>
            </a:r>
          </a:p>
        </p:txBody>
      </p:sp>
      <p:sp>
        <p:nvSpPr>
          <p:cNvPr id="157" name="Freeform 156"/>
          <p:cNvSpPr>
            <a:spLocks noChangeArrowheads="1"/>
          </p:cNvSpPr>
          <p:nvPr/>
        </p:nvSpPr>
        <p:spPr bwMode="auto">
          <a:xfrm>
            <a:off x="2186996" y="1356106"/>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158" name="Freeform 157"/>
          <p:cNvSpPr>
            <a:spLocks noChangeArrowheads="1"/>
          </p:cNvSpPr>
          <p:nvPr/>
        </p:nvSpPr>
        <p:spPr bwMode="auto">
          <a:xfrm>
            <a:off x="3285155" y="1356106"/>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159" name="Freeform 158"/>
          <p:cNvSpPr>
            <a:spLocks noChangeArrowheads="1"/>
          </p:cNvSpPr>
          <p:nvPr/>
        </p:nvSpPr>
        <p:spPr bwMode="auto">
          <a:xfrm>
            <a:off x="4383314" y="1356106"/>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160" name="Freeform 159"/>
          <p:cNvSpPr>
            <a:spLocks noChangeArrowheads="1"/>
          </p:cNvSpPr>
          <p:nvPr/>
        </p:nvSpPr>
        <p:spPr bwMode="auto">
          <a:xfrm>
            <a:off x="5481472" y="1356106"/>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161" name="Freeform 160"/>
          <p:cNvSpPr>
            <a:spLocks noChangeArrowheads="1"/>
          </p:cNvSpPr>
          <p:nvPr/>
        </p:nvSpPr>
        <p:spPr bwMode="auto">
          <a:xfrm>
            <a:off x="6579631" y="1356106"/>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162" name="Freeform 161"/>
          <p:cNvSpPr>
            <a:spLocks noChangeArrowheads="1"/>
          </p:cNvSpPr>
          <p:nvPr/>
        </p:nvSpPr>
        <p:spPr bwMode="auto">
          <a:xfrm>
            <a:off x="7677791" y="1356106"/>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163" name="Freeform 162"/>
          <p:cNvSpPr>
            <a:spLocks noChangeArrowheads="1"/>
          </p:cNvSpPr>
          <p:nvPr/>
        </p:nvSpPr>
        <p:spPr bwMode="auto">
          <a:xfrm>
            <a:off x="387819" y="1653385"/>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1</a:t>
            </a:r>
          </a:p>
        </p:txBody>
      </p:sp>
      <p:sp>
        <p:nvSpPr>
          <p:cNvPr id="164" name="Freeform 163"/>
          <p:cNvSpPr>
            <a:spLocks noChangeArrowheads="1"/>
          </p:cNvSpPr>
          <p:nvPr/>
        </p:nvSpPr>
        <p:spPr bwMode="auto">
          <a:xfrm>
            <a:off x="2186996" y="1653385"/>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165" name="Freeform 164"/>
          <p:cNvSpPr>
            <a:spLocks noChangeArrowheads="1"/>
          </p:cNvSpPr>
          <p:nvPr/>
        </p:nvSpPr>
        <p:spPr bwMode="auto">
          <a:xfrm>
            <a:off x="3285155" y="1653385"/>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166" name="Freeform 165"/>
          <p:cNvSpPr>
            <a:spLocks noChangeArrowheads="1"/>
          </p:cNvSpPr>
          <p:nvPr/>
        </p:nvSpPr>
        <p:spPr bwMode="auto">
          <a:xfrm>
            <a:off x="4383314" y="1653385"/>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167" name="Freeform 166"/>
          <p:cNvSpPr>
            <a:spLocks noChangeArrowheads="1"/>
          </p:cNvSpPr>
          <p:nvPr/>
        </p:nvSpPr>
        <p:spPr bwMode="auto">
          <a:xfrm>
            <a:off x="5481472" y="1653385"/>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168" name="Freeform 167"/>
          <p:cNvSpPr>
            <a:spLocks noChangeArrowheads="1"/>
          </p:cNvSpPr>
          <p:nvPr/>
        </p:nvSpPr>
        <p:spPr bwMode="auto">
          <a:xfrm>
            <a:off x="6579631" y="1653385"/>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169" name="Freeform 168"/>
          <p:cNvSpPr>
            <a:spLocks noChangeArrowheads="1"/>
          </p:cNvSpPr>
          <p:nvPr/>
        </p:nvSpPr>
        <p:spPr bwMode="auto">
          <a:xfrm>
            <a:off x="7677791" y="1653385"/>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170" name="Rectangle 5"/>
          <p:cNvSpPr>
            <a:spLocks noChangeArrowheads="1"/>
          </p:cNvSpPr>
          <p:nvPr/>
        </p:nvSpPr>
        <p:spPr bwMode="auto">
          <a:xfrm>
            <a:off x="2186997" y="1957888"/>
            <a:ext cx="1078390" cy="46592"/>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71" name="Rectangle 5"/>
          <p:cNvSpPr>
            <a:spLocks noChangeArrowheads="1"/>
          </p:cNvSpPr>
          <p:nvPr/>
        </p:nvSpPr>
        <p:spPr bwMode="auto">
          <a:xfrm>
            <a:off x="3285156" y="1957888"/>
            <a:ext cx="1078390" cy="46592"/>
          </a:xfrm>
          <a:prstGeom prst="rect">
            <a:avLst/>
          </a:pr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72" name="Rectangle 5"/>
          <p:cNvSpPr>
            <a:spLocks noChangeArrowheads="1"/>
          </p:cNvSpPr>
          <p:nvPr/>
        </p:nvSpPr>
        <p:spPr bwMode="auto">
          <a:xfrm>
            <a:off x="4383315" y="1957888"/>
            <a:ext cx="1078390" cy="46592"/>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73" name="Rectangle 5"/>
          <p:cNvSpPr>
            <a:spLocks noChangeArrowheads="1"/>
          </p:cNvSpPr>
          <p:nvPr/>
        </p:nvSpPr>
        <p:spPr bwMode="auto">
          <a:xfrm>
            <a:off x="5481473" y="1957888"/>
            <a:ext cx="1078390" cy="46592"/>
          </a:xfrm>
          <a:prstGeom prst="rect">
            <a:avLst/>
          </a:pr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74" name="Rectangle 5"/>
          <p:cNvSpPr>
            <a:spLocks noChangeArrowheads="1"/>
          </p:cNvSpPr>
          <p:nvPr/>
        </p:nvSpPr>
        <p:spPr bwMode="auto">
          <a:xfrm>
            <a:off x="6579632" y="1957888"/>
            <a:ext cx="1078390" cy="46592"/>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75" name="Rectangle 5"/>
          <p:cNvSpPr>
            <a:spLocks noChangeArrowheads="1"/>
          </p:cNvSpPr>
          <p:nvPr/>
        </p:nvSpPr>
        <p:spPr bwMode="auto">
          <a:xfrm>
            <a:off x="7677792" y="1957888"/>
            <a:ext cx="1078390" cy="46592"/>
          </a:xfrm>
          <a:prstGeom prst="rect">
            <a:avLst/>
          </a:prstGeom>
          <a:solidFill>
            <a:schemeClr val="accent6"/>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76" name="Freeform 175"/>
          <p:cNvSpPr>
            <a:spLocks noChangeArrowheads="1"/>
          </p:cNvSpPr>
          <p:nvPr/>
        </p:nvSpPr>
        <p:spPr bwMode="auto">
          <a:xfrm>
            <a:off x="387819" y="2002398"/>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2</a:t>
            </a:r>
          </a:p>
        </p:txBody>
      </p:sp>
      <p:sp>
        <p:nvSpPr>
          <p:cNvPr id="177" name="Freeform 176"/>
          <p:cNvSpPr>
            <a:spLocks noChangeArrowheads="1"/>
          </p:cNvSpPr>
          <p:nvPr/>
        </p:nvSpPr>
        <p:spPr bwMode="auto">
          <a:xfrm>
            <a:off x="2186996" y="2002398"/>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178" name="Freeform 177"/>
          <p:cNvSpPr>
            <a:spLocks noChangeArrowheads="1"/>
          </p:cNvSpPr>
          <p:nvPr/>
        </p:nvSpPr>
        <p:spPr bwMode="auto">
          <a:xfrm>
            <a:off x="3285155" y="2002398"/>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179" name="Freeform 178"/>
          <p:cNvSpPr>
            <a:spLocks noChangeArrowheads="1"/>
          </p:cNvSpPr>
          <p:nvPr/>
        </p:nvSpPr>
        <p:spPr bwMode="auto">
          <a:xfrm>
            <a:off x="4383314" y="2002398"/>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180" name="Freeform 179"/>
          <p:cNvSpPr>
            <a:spLocks noChangeArrowheads="1"/>
          </p:cNvSpPr>
          <p:nvPr/>
        </p:nvSpPr>
        <p:spPr bwMode="auto">
          <a:xfrm>
            <a:off x="5481472" y="2002398"/>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181" name="Freeform 180"/>
          <p:cNvSpPr>
            <a:spLocks noChangeArrowheads="1"/>
          </p:cNvSpPr>
          <p:nvPr/>
        </p:nvSpPr>
        <p:spPr bwMode="auto">
          <a:xfrm>
            <a:off x="6579631" y="2002398"/>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182" name="Freeform 181"/>
          <p:cNvSpPr>
            <a:spLocks noChangeArrowheads="1"/>
          </p:cNvSpPr>
          <p:nvPr/>
        </p:nvSpPr>
        <p:spPr bwMode="auto">
          <a:xfrm>
            <a:off x="7677791" y="2002398"/>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183" name="Freeform 182"/>
          <p:cNvSpPr>
            <a:spLocks noChangeArrowheads="1"/>
          </p:cNvSpPr>
          <p:nvPr/>
        </p:nvSpPr>
        <p:spPr bwMode="auto">
          <a:xfrm>
            <a:off x="387819" y="2299677"/>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3</a:t>
            </a:r>
          </a:p>
        </p:txBody>
      </p:sp>
      <p:sp>
        <p:nvSpPr>
          <p:cNvPr id="184" name="Freeform 183"/>
          <p:cNvSpPr>
            <a:spLocks noChangeArrowheads="1"/>
          </p:cNvSpPr>
          <p:nvPr/>
        </p:nvSpPr>
        <p:spPr bwMode="auto">
          <a:xfrm>
            <a:off x="2186996" y="2299677"/>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185" name="Freeform 184"/>
          <p:cNvSpPr>
            <a:spLocks noChangeArrowheads="1"/>
          </p:cNvSpPr>
          <p:nvPr/>
        </p:nvSpPr>
        <p:spPr bwMode="auto">
          <a:xfrm>
            <a:off x="3285155" y="2299677"/>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186" name="Freeform 185"/>
          <p:cNvSpPr>
            <a:spLocks noChangeArrowheads="1"/>
          </p:cNvSpPr>
          <p:nvPr/>
        </p:nvSpPr>
        <p:spPr bwMode="auto">
          <a:xfrm>
            <a:off x="4383314" y="2299677"/>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187" name="Freeform 186"/>
          <p:cNvSpPr>
            <a:spLocks noChangeArrowheads="1"/>
          </p:cNvSpPr>
          <p:nvPr/>
        </p:nvSpPr>
        <p:spPr bwMode="auto">
          <a:xfrm>
            <a:off x="5481472" y="2299677"/>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188" name="Freeform 187"/>
          <p:cNvSpPr>
            <a:spLocks noChangeArrowheads="1"/>
          </p:cNvSpPr>
          <p:nvPr/>
        </p:nvSpPr>
        <p:spPr bwMode="auto">
          <a:xfrm>
            <a:off x="6579631" y="2299677"/>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189" name="Freeform 188"/>
          <p:cNvSpPr>
            <a:spLocks noChangeArrowheads="1"/>
          </p:cNvSpPr>
          <p:nvPr/>
        </p:nvSpPr>
        <p:spPr bwMode="auto">
          <a:xfrm>
            <a:off x="7677791" y="2299677"/>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190" name="Rectangle 5"/>
          <p:cNvSpPr>
            <a:spLocks noChangeArrowheads="1"/>
          </p:cNvSpPr>
          <p:nvPr/>
        </p:nvSpPr>
        <p:spPr bwMode="auto">
          <a:xfrm>
            <a:off x="2186997" y="2604181"/>
            <a:ext cx="1078390" cy="46592"/>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91" name="Rectangle 5"/>
          <p:cNvSpPr>
            <a:spLocks noChangeArrowheads="1"/>
          </p:cNvSpPr>
          <p:nvPr/>
        </p:nvSpPr>
        <p:spPr bwMode="auto">
          <a:xfrm>
            <a:off x="3285156" y="2604181"/>
            <a:ext cx="1078390" cy="46592"/>
          </a:xfrm>
          <a:prstGeom prst="rect">
            <a:avLst/>
          </a:pr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92" name="Rectangle 5"/>
          <p:cNvSpPr>
            <a:spLocks noChangeArrowheads="1"/>
          </p:cNvSpPr>
          <p:nvPr/>
        </p:nvSpPr>
        <p:spPr bwMode="auto">
          <a:xfrm>
            <a:off x="4383315" y="2604181"/>
            <a:ext cx="1078390" cy="46592"/>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93" name="Rectangle 5"/>
          <p:cNvSpPr>
            <a:spLocks noChangeArrowheads="1"/>
          </p:cNvSpPr>
          <p:nvPr/>
        </p:nvSpPr>
        <p:spPr bwMode="auto">
          <a:xfrm>
            <a:off x="5481473" y="2604181"/>
            <a:ext cx="1078390" cy="46592"/>
          </a:xfrm>
          <a:prstGeom prst="rect">
            <a:avLst/>
          </a:pr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94" name="Rectangle 5"/>
          <p:cNvSpPr>
            <a:spLocks noChangeArrowheads="1"/>
          </p:cNvSpPr>
          <p:nvPr/>
        </p:nvSpPr>
        <p:spPr bwMode="auto">
          <a:xfrm>
            <a:off x="6579632" y="2604181"/>
            <a:ext cx="1078390" cy="46592"/>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95" name="Rectangle 5"/>
          <p:cNvSpPr>
            <a:spLocks noChangeArrowheads="1"/>
          </p:cNvSpPr>
          <p:nvPr/>
        </p:nvSpPr>
        <p:spPr bwMode="auto">
          <a:xfrm>
            <a:off x="7677792" y="2604181"/>
            <a:ext cx="1078390" cy="46592"/>
          </a:xfrm>
          <a:prstGeom prst="rect">
            <a:avLst/>
          </a:prstGeom>
          <a:solidFill>
            <a:schemeClr val="accent6"/>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196" name="Freeform 195"/>
          <p:cNvSpPr>
            <a:spLocks noChangeArrowheads="1"/>
          </p:cNvSpPr>
          <p:nvPr/>
        </p:nvSpPr>
        <p:spPr bwMode="auto">
          <a:xfrm>
            <a:off x="387819" y="2648691"/>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4</a:t>
            </a:r>
          </a:p>
        </p:txBody>
      </p:sp>
      <p:sp>
        <p:nvSpPr>
          <p:cNvPr id="197" name="Freeform 196"/>
          <p:cNvSpPr>
            <a:spLocks noChangeArrowheads="1"/>
          </p:cNvSpPr>
          <p:nvPr/>
        </p:nvSpPr>
        <p:spPr bwMode="auto">
          <a:xfrm>
            <a:off x="2186996" y="2648691"/>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198" name="Freeform 197"/>
          <p:cNvSpPr>
            <a:spLocks noChangeArrowheads="1"/>
          </p:cNvSpPr>
          <p:nvPr/>
        </p:nvSpPr>
        <p:spPr bwMode="auto">
          <a:xfrm>
            <a:off x="3285155" y="2648691"/>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199" name="Freeform 198"/>
          <p:cNvSpPr>
            <a:spLocks noChangeArrowheads="1"/>
          </p:cNvSpPr>
          <p:nvPr/>
        </p:nvSpPr>
        <p:spPr bwMode="auto">
          <a:xfrm>
            <a:off x="4383314" y="2648691"/>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200" name="Freeform 199"/>
          <p:cNvSpPr>
            <a:spLocks noChangeArrowheads="1"/>
          </p:cNvSpPr>
          <p:nvPr/>
        </p:nvSpPr>
        <p:spPr bwMode="auto">
          <a:xfrm>
            <a:off x="5481472" y="2648691"/>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201" name="Freeform 200"/>
          <p:cNvSpPr>
            <a:spLocks noChangeArrowheads="1"/>
          </p:cNvSpPr>
          <p:nvPr/>
        </p:nvSpPr>
        <p:spPr bwMode="auto">
          <a:xfrm>
            <a:off x="6579631" y="2648691"/>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202" name="Freeform 201"/>
          <p:cNvSpPr>
            <a:spLocks noChangeArrowheads="1"/>
          </p:cNvSpPr>
          <p:nvPr/>
        </p:nvSpPr>
        <p:spPr bwMode="auto">
          <a:xfrm>
            <a:off x="7677791" y="2648691"/>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203" name="Freeform 202"/>
          <p:cNvSpPr>
            <a:spLocks noChangeArrowheads="1"/>
          </p:cNvSpPr>
          <p:nvPr/>
        </p:nvSpPr>
        <p:spPr bwMode="auto">
          <a:xfrm>
            <a:off x="387819" y="2945970"/>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5</a:t>
            </a:r>
          </a:p>
        </p:txBody>
      </p:sp>
      <p:sp>
        <p:nvSpPr>
          <p:cNvPr id="204" name="Freeform 203"/>
          <p:cNvSpPr>
            <a:spLocks noChangeArrowheads="1"/>
          </p:cNvSpPr>
          <p:nvPr/>
        </p:nvSpPr>
        <p:spPr bwMode="auto">
          <a:xfrm>
            <a:off x="2186996" y="2945970"/>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205" name="Freeform 204"/>
          <p:cNvSpPr>
            <a:spLocks noChangeArrowheads="1"/>
          </p:cNvSpPr>
          <p:nvPr/>
        </p:nvSpPr>
        <p:spPr bwMode="auto">
          <a:xfrm>
            <a:off x="3285155" y="2945970"/>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206" name="Freeform 205"/>
          <p:cNvSpPr>
            <a:spLocks noChangeArrowheads="1"/>
          </p:cNvSpPr>
          <p:nvPr/>
        </p:nvSpPr>
        <p:spPr bwMode="auto">
          <a:xfrm>
            <a:off x="4383314" y="2945970"/>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207" name="Freeform 206"/>
          <p:cNvSpPr>
            <a:spLocks noChangeArrowheads="1"/>
          </p:cNvSpPr>
          <p:nvPr/>
        </p:nvSpPr>
        <p:spPr bwMode="auto">
          <a:xfrm>
            <a:off x="5481472" y="2945970"/>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208" name="Freeform 207"/>
          <p:cNvSpPr>
            <a:spLocks noChangeArrowheads="1"/>
          </p:cNvSpPr>
          <p:nvPr/>
        </p:nvSpPr>
        <p:spPr bwMode="auto">
          <a:xfrm>
            <a:off x="6579631" y="2945970"/>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209" name="Freeform 208"/>
          <p:cNvSpPr>
            <a:spLocks noChangeArrowheads="1"/>
          </p:cNvSpPr>
          <p:nvPr/>
        </p:nvSpPr>
        <p:spPr bwMode="auto">
          <a:xfrm>
            <a:off x="7677791" y="2945970"/>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210" name="Rectangle 5"/>
          <p:cNvSpPr>
            <a:spLocks noChangeArrowheads="1"/>
          </p:cNvSpPr>
          <p:nvPr/>
        </p:nvSpPr>
        <p:spPr bwMode="auto">
          <a:xfrm>
            <a:off x="2186997" y="3250473"/>
            <a:ext cx="1078390" cy="46592"/>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11" name="Rectangle 5"/>
          <p:cNvSpPr>
            <a:spLocks noChangeArrowheads="1"/>
          </p:cNvSpPr>
          <p:nvPr/>
        </p:nvSpPr>
        <p:spPr bwMode="auto">
          <a:xfrm>
            <a:off x="3285156" y="3250473"/>
            <a:ext cx="1078390" cy="46592"/>
          </a:xfrm>
          <a:prstGeom prst="rect">
            <a:avLst/>
          </a:pr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12" name="Rectangle 5"/>
          <p:cNvSpPr>
            <a:spLocks noChangeArrowheads="1"/>
          </p:cNvSpPr>
          <p:nvPr/>
        </p:nvSpPr>
        <p:spPr bwMode="auto">
          <a:xfrm>
            <a:off x="4383315" y="3250473"/>
            <a:ext cx="1078390" cy="46592"/>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13" name="Rectangle 5"/>
          <p:cNvSpPr>
            <a:spLocks noChangeArrowheads="1"/>
          </p:cNvSpPr>
          <p:nvPr/>
        </p:nvSpPr>
        <p:spPr bwMode="auto">
          <a:xfrm>
            <a:off x="5481473" y="3250473"/>
            <a:ext cx="1078390" cy="46592"/>
          </a:xfrm>
          <a:prstGeom prst="rect">
            <a:avLst/>
          </a:pr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14" name="Rectangle 5"/>
          <p:cNvSpPr>
            <a:spLocks noChangeArrowheads="1"/>
          </p:cNvSpPr>
          <p:nvPr/>
        </p:nvSpPr>
        <p:spPr bwMode="auto">
          <a:xfrm>
            <a:off x="6579632" y="3250473"/>
            <a:ext cx="1078390" cy="46592"/>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15" name="Rectangle 5"/>
          <p:cNvSpPr>
            <a:spLocks noChangeArrowheads="1"/>
          </p:cNvSpPr>
          <p:nvPr/>
        </p:nvSpPr>
        <p:spPr bwMode="auto">
          <a:xfrm>
            <a:off x="7677792" y="3250473"/>
            <a:ext cx="1078390" cy="46592"/>
          </a:xfrm>
          <a:prstGeom prst="rect">
            <a:avLst/>
          </a:prstGeom>
          <a:solidFill>
            <a:schemeClr val="accent6"/>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16" name="Freeform 215"/>
          <p:cNvSpPr>
            <a:spLocks noChangeArrowheads="1"/>
          </p:cNvSpPr>
          <p:nvPr/>
        </p:nvSpPr>
        <p:spPr bwMode="auto">
          <a:xfrm>
            <a:off x="387819" y="3294983"/>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6</a:t>
            </a:r>
          </a:p>
        </p:txBody>
      </p:sp>
      <p:sp>
        <p:nvSpPr>
          <p:cNvPr id="217" name="Freeform 216"/>
          <p:cNvSpPr>
            <a:spLocks noChangeArrowheads="1"/>
          </p:cNvSpPr>
          <p:nvPr/>
        </p:nvSpPr>
        <p:spPr bwMode="auto">
          <a:xfrm>
            <a:off x="2186996" y="329498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218" name="Freeform 217"/>
          <p:cNvSpPr>
            <a:spLocks noChangeArrowheads="1"/>
          </p:cNvSpPr>
          <p:nvPr/>
        </p:nvSpPr>
        <p:spPr bwMode="auto">
          <a:xfrm>
            <a:off x="3285155" y="329498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219" name="Freeform 218"/>
          <p:cNvSpPr>
            <a:spLocks noChangeArrowheads="1"/>
          </p:cNvSpPr>
          <p:nvPr/>
        </p:nvSpPr>
        <p:spPr bwMode="auto">
          <a:xfrm>
            <a:off x="4383314" y="329498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220" name="Freeform 219"/>
          <p:cNvSpPr>
            <a:spLocks noChangeArrowheads="1"/>
          </p:cNvSpPr>
          <p:nvPr/>
        </p:nvSpPr>
        <p:spPr bwMode="auto">
          <a:xfrm>
            <a:off x="5481472" y="329498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221" name="Freeform 220"/>
          <p:cNvSpPr>
            <a:spLocks noChangeArrowheads="1"/>
          </p:cNvSpPr>
          <p:nvPr/>
        </p:nvSpPr>
        <p:spPr bwMode="auto">
          <a:xfrm>
            <a:off x="6579631" y="329498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222" name="Freeform 221"/>
          <p:cNvSpPr>
            <a:spLocks noChangeArrowheads="1"/>
          </p:cNvSpPr>
          <p:nvPr/>
        </p:nvSpPr>
        <p:spPr bwMode="auto">
          <a:xfrm>
            <a:off x="7677791" y="329498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223" name="Freeform 222"/>
          <p:cNvSpPr>
            <a:spLocks noChangeArrowheads="1"/>
          </p:cNvSpPr>
          <p:nvPr/>
        </p:nvSpPr>
        <p:spPr bwMode="auto">
          <a:xfrm>
            <a:off x="387819" y="3592262"/>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7</a:t>
            </a:r>
          </a:p>
        </p:txBody>
      </p:sp>
      <p:sp>
        <p:nvSpPr>
          <p:cNvPr id="224" name="Freeform 223"/>
          <p:cNvSpPr>
            <a:spLocks noChangeArrowheads="1"/>
          </p:cNvSpPr>
          <p:nvPr/>
        </p:nvSpPr>
        <p:spPr bwMode="auto">
          <a:xfrm>
            <a:off x="2186996" y="3592262"/>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225" name="Freeform 224"/>
          <p:cNvSpPr>
            <a:spLocks noChangeArrowheads="1"/>
          </p:cNvSpPr>
          <p:nvPr/>
        </p:nvSpPr>
        <p:spPr bwMode="auto">
          <a:xfrm>
            <a:off x="3285155" y="3592262"/>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226" name="Freeform 225"/>
          <p:cNvSpPr>
            <a:spLocks noChangeArrowheads="1"/>
          </p:cNvSpPr>
          <p:nvPr/>
        </p:nvSpPr>
        <p:spPr bwMode="auto">
          <a:xfrm>
            <a:off x="4383314" y="3592262"/>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227" name="Freeform 226"/>
          <p:cNvSpPr>
            <a:spLocks noChangeArrowheads="1"/>
          </p:cNvSpPr>
          <p:nvPr/>
        </p:nvSpPr>
        <p:spPr bwMode="auto">
          <a:xfrm>
            <a:off x="5481472" y="3592262"/>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228" name="Freeform 227"/>
          <p:cNvSpPr>
            <a:spLocks noChangeArrowheads="1"/>
          </p:cNvSpPr>
          <p:nvPr/>
        </p:nvSpPr>
        <p:spPr bwMode="auto">
          <a:xfrm>
            <a:off x="6579631" y="3592262"/>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229" name="Freeform 228"/>
          <p:cNvSpPr>
            <a:spLocks noChangeArrowheads="1"/>
          </p:cNvSpPr>
          <p:nvPr/>
        </p:nvSpPr>
        <p:spPr bwMode="auto">
          <a:xfrm>
            <a:off x="7677791" y="3592262"/>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230" name="Rectangle 5"/>
          <p:cNvSpPr>
            <a:spLocks noChangeArrowheads="1"/>
          </p:cNvSpPr>
          <p:nvPr/>
        </p:nvSpPr>
        <p:spPr bwMode="auto">
          <a:xfrm>
            <a:off x="2186997" y="3896764"/>
            <a:ext cx="1078390" cy="46592"/>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31" name="Rectangle 5"/>
          <p:cNvSpPr>
            <a:spLocks noChangeArrowheads="1"/>
          </p:cNvSpPr>
          <p:nvPr/>
        </p:nvSpPr>
        <p:spPr bwMode="auto">
          <a:xfrm>
            <a:off x="3285156" y="3896764"/>
            <a:ext cx="1078390" cy="46592"/>
          </a:xfrm>
          <a:prstGeom prst="rect">
            <a:avLst/>
          </a:pr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32" name="Rectangle 5"/>
          <p:cNvSpPr>
            <a:spLocks noChangeArrowheads="1"/>
          </p:cNvSpPr>
          <p:nvPr/>
        </p:nvSpPr>
        <p:spPr bwMode="auto">
          <a:xfrm>
            <a:off x="4383315" y="3896764"/>
            <a:ext cx="1078390" cy="46592"/>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33" name="Rectangle 5"/>
          <p:cNvSpPr>
            <a:spLocks noChangeArrowheads="1"/>
          </p:cNvSpPr>
          <p:nvPr/>
        </p:nvSpPr>
        <p:spPr bwMode="auto">
          <a:xfrm>
            <a:off x="5481473" y="3896764"/>
            <a:ext cx="1078390" cy="46592"/>
          </a:xfrm>
          <a:prstGeom prst="rect">
            <a:avLst/>
          </a:pr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34" name="Rectangle 5"/>
          <p:cNvSpPr>
            <a:spLocks noChangeArrowheads="1"/>
          </p:cNvSpPr>
          <p:nvPr/>
        </p:nvSpPr>
        <p:spPr bwMode="auto">
          <a:xfrm>
            <a:off x="6579632" y="3896764"/>
            <a:ext cx="1078390" cy="46592"/>
          </a:xfrm>
          <a:prstGeom prst="rect">
            <a:avLst/>
          </a:pr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35" name="Rectangle 5"/>
          <p:cNvSpPr>
            <a:spLocks noChangeArrowheads="1"/>
          </p:cNvSpPr>
          <p:nvPr/>
        </p:nvSpPr>
        <p:spPr bwMode="auto">
          <a:xfrm>
            <a:off x="7677792" y="3896764"/>
            <a:ext cx="1078390" cy="46592"/>
          </a:xfrm>
          <a:prstGeom prst="rect">
            <a:avLst/>
          </a:prstGeom>
          <a:solidFill>
            <a:schemeClr val="accent6"/>
          </a:solidFill>
          <a:ln>
            <a:noFill/>
          </a:ln>
        </p:spPr>
        <p:txBody>
          <a:bodyPr vert="horz" wrap="square" lIns="91440" tIns="45720" rIns="91440" bIns="45720" numCol="1" anchor="ctr" anchorCtr="0" compatLnSpc="1">
            <a:prstTxWarp prst="textNoShape">
              <a:avLst/>
            </a:prstTxWarp>
          </a:bodyPr>
          <a:lstStyle/>
          <a:p>
            <a:pPr algn="ctr"/>
            <a:endParaRPr lang="en-US" sz="1000" dirty="0">
              <a:solidFill>
                <a:schemeClr val="bg1"/>
              </a:solidFill>
            </a:endParaRPr>
          </a:p>
        </p:txBody>
      </p:sp>
      <p:sp>
        <p:nvSpPr>
          <p:cNvPr id="236" name="Freeform 235"/>
          <p:cNvSpPr>
            <a:spLocks noChangeArrowheads="1"/>
          </p:cNvSpPr>
          <p:nvPr/>
        </p:nvSpPr>
        <p:spPr bwMode="auto">
          <a:xfrm>
            <a:off x="387819" y="3941274"/>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8</a:t>
            </a:r>
          </a:p>
        </p:txBody>
      </p:sp>
      <p:sp>
        <p:nvSpPr>
          <p:cNvPr id="237" name="Freeform 236"/>
          <p:cNvSpPr>
            <a:spLocks noChangeArrowheads="1"/>
          </p:cNvSpPr>
          <p:nvPr/>
        </p:nvSpPr>
        <p:spPr bwMode="auto">
          <a:xfrm>
            <a:off x="2186996" y="3941274"/>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238" name="Freeform 237"/>
          <p:cNvSpPr>
            <a:spLocks noChangeArrowheads="1"/>
          </p:cNvSpPr>
          <p:nvPr/>
        </p:nvSpPr>
        <p:spPr bwMode="auto">
          <a:xfrm>
            <a:off x="3285155" y="3941274"/>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239" name="Freeform 238"/>
          <p:cNvSpPr>
            <a:spLocks noChangeArrowheads="1"/>
          </p:cNvSpPr>
          <p:nvPr/>
        </p:nvSpPr>
        <p:spPr bwMode="auto">
          <a:xfrm>
            <a:off x="4383314" y="3941274"/>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240" name="Freeform 239"/>
          <p:cNvSpPr>
            <a:spLocks noChangeArrowheads="1"/>
          </p:cNvSpPr>
          <p:nvPr/>
        </p:nvSpPr>
        <p:spPr bwMode="auto">
          <a:xfrm>
            <a:off x="5481472" y="3941274"/>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241" name="Freeform 240"/>
          <p:cNvSpPr>
            <a:spLocks noChangeArrowheads="1"/>
          </p:cNvSpPr>
          <p:nvPr/>
        </p:nvSpPr>
        <p:spPr bwMode="auto">
          <a:xfrm>
            <a:off x="6579631" y="3941274"/>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242" name="Freeform 241"/>
          <p:cNvSpPr>
            <a:spLocks noChangeArrowheads="1"/>
          </p:cNvSpPr>
          <p:nvPr/>
        </p:nvSpPr>
        <p:spPr bwMode="auto">
          <a:xfrm>
            <a:off x="7677791" y="3941274"/>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
        <p:nvSpPr>
          <p:cNvPr id="243" name="Freeform 242"/>
          <p:cNvSpPr>
            <a:spLocks noChangeArrowheads="1"/>
          </p:cNvSpPr>
          <p:nvPr/>
        </p:nvSpPr>
        <p:spPr bwMode="auto">
          <a:xfrm>
            <a:off x="387819" y="4238553"/>
            <a:ext cx="1777472"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100" b="1" dirty="0">
                <a:solidFill>
                  <a:schemeClr val="tx1">
                    <a:lumMod val="75000"/>
                    <a:lumOff val="25000"/>
                  </a:schemeClr>
                </a:solidFill>
              </a:rPr>
              <a:t>COMPETITOR 9</a:t>
            </a:r>
          </a:p>
        </p:txBody>
      </p:sp>
      <p:sp>
        <p:nvSpPr>
          <p:cNvPr id="244" name="Freeform 243"/>
          <p:cNvSpPr>
            <a:spLocks noChangeArrowheads="1"/>
          </p:cNvSpPr>
          <p:nvPr/>
        </p:nvSpPr>
        <p:spPr bwMode="auto">
          <a:xfrm>
            <a:off x="2186996" y="423855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$30.00</a:t>
            </a:r>
          </a:p>
        </p:txBody>
      </p:sp>
      <p:sp>
        <p:nvSpPr>
          <p:cNvPr id="245" name="Freeform 244"/>
          <p:cNvSpPr>
            <a:spLocks noChangeArrowheads="1"/>
          </p:cNvSpPr>
          <p:nvPr/>
        </p:nvSpPr>
        <p:spPr bwMode="auto">
          <a:xfrm>
            <a:off x="3285155" y="423855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$59.00</a:t>
            </a:r>
          </a:p>
        </p:txBody>
      </p:sp>
      <p:sp>
        <p:nvSpPr>
          <p:cNvPr id="246" name="Freeform 245"/>
          <p:cNvSpPr>
            <a:spLocks noChangeArrowheads="1"/>
          </p:cNvSpPr>
          <p:nvPr/>
        </p:nvSpPr>
        <p:spPr bwMode="auto">
          <a:xfrm>
            <a:off x="4383314" y="423855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$130.00</a:t>
            </a:r>
          </a:p>
        </p:txBody>
      </p:sp>
      <p:sp>
        <p:nvSpPr>
          <p:cNvPr id="247" name="Freeform 246"/>
          <p:cNvSpPr>
            <a:spLocks noChangeArrowheads="1"/>
          </p:cNvSpPr>
          <p:nvPr/>
        </p:nvSpPr>
        <p:spPr bwMode="auto">
          <a:xfrm>
            <a:off x="5481472" y="423855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$69.00</a:t>
            </a:r>
          </a:p>
        </p:txBody>
      </p:sp>
      <p:sp>
        <p:nvSpPr>
          <p:cNvPr id="248" name="Freeform 247"/>
          <p:cNvSpPr>
            <a:spLocks noChangeArrowheads="1"/>
          </p:cNvSpPr>
          <p:nvPr/>
        </p:nvSpPr>
        <p:spPr bwMode="auto">
          <a:xfrm>
            <a:off x="6579631" y="423855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$96.00</a:t>
            </a:r>
          </a:p>
        </p:txBody>
      </p:sp>
      <p:sp>
        <p:nvSpPr>
          <p:cNvPr id="249" name="Freeform 248"/>
          <p:cNvSpPr>
            <a:spLocks noChangeArrowheads="1"/>
          </p:cNvSpPr>
          <p:nvPr/>
        </p:nvSpPr>
        <p:spPr bwMode="auto">
          <a:xfrm>
            <a:off x="7677791" y="4238553"/>
            <a:ext cx="1078390" cy="282647"/>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1000" b="1" dirty="0">
                <a:solidFill>
                  <a:schemeClr val="bg1">
                    <a:lumMod val="50000"/>
                  </a:schemeClr>
                </a:solidFill>
              </a:rPr>
              <a:t>$258.00</a:t>
            </a:r>
          </a:p>
        </p:txBody>
      </p:sp>
    </p:spTree>
    <p:extLst>
      <p:ext uri="{BB962C8B-B14F-4D97-AF65-F5344CB8AC3E}">
        <p14:creationId xmlns:p14="http://schemas.microsoft.com/office/powerpoint/2010/main" val="181697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4" name="Text Placeholder 3"/>
          <p:cNvSpPr>
            <a:spLocks noGrp="1"/>
          </p:cNvSpPr>
          <p:nvPr>
            <p:ph type="body" sz="half" idx="2"/>
          </p:nvPr>
        </p:nvSpPr>
        <p:spPr/>
        <p:txBody>
          <a:bodyPr/>
          <a:lstStyle/>
          <a:p>
            <a:r>
              <a:rPr lang="en-US" dirty="0"/>
              <a:t>Enter your subhead line here</a:t>
            </a:r>
          </a:p>
        </p:txBody>
      </p:sp>
      <p:sp>
        <p:nvSpPr>
          <p:cNvPr id="3" name="Title 2"/>
          <p:cNvSpPr>
            <a:spLocks noGrp="1"/>
          </p:cNvSpPr>
          <p:nvPr>
            <p:ph type="title"/>
          </p:nvPr>
        </p:nvSpPr>
        <p:spPr/>
        <p:txBody>
          <a:bodyPr/>
          <a:lstStyle/>
          <a:p>
            <a:r>
              <a:rPr lang="en-US" dirty="0"/>
              <a:t>HEADER HERE</a:t>
            </a:r>
          </a:p>
        </p:txBody>
      </p:sp>
      <p:sp>
        <p:nvSpPr>
          <p:cNvPr id="6" name="Rectangle 5"/>
          <p:cNvSpPr/>
          <p:nvPr/>
        </p:nvSpPr>
        <p:spPr bwMode="auto">
          <a:xfrm>
            <a:off x="387819" y="2952750"/>
            <a:ext cx="8375181" cy="1607675"/>
          </a:xfrm>
          <a:prstGeom prst="rect">
            <a:avLst/>
          </a:prstGeom>
          <a:solidFill>
            <a:schemeClr val="bg1"/>
          </a:solidFill>
          <a:ln w="19050">
            <a:solidFill>
              <a:schemeClr val="bg1">
                <a:lumMod val="9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Rectangle 8"/>
          <p:cNvSpPr/>
          <p:nvPr/>
        </p:nvSpPr>
        <p:spPr>
          <a:xfrm>
            <a:off x="574909" y="3280826"/>
            <a:ext cx="8001000" cy="1041632"/>
          </a:xfrm>
          <a:prstGeom prst="rect">
            <a:avLst/>
          </a:prstGeom>
        </p:spPr>
        <p:txBody>
          <a:bodyPr wrap="square" lIns="0" rIns="0" anchor="ctr">
            <a:spAutoFit/>
          </a:bodyPr>
          <a:lstStyle/>
          <a:p>
            <a:pPr>
              <a:lnSpc>
                <a:spcPct val="150000"/>
              </a:lnSpc>
            </a:pPr>
            <a:r>
              <a:rPr lang="en-US" sz="1050" dirty="0">
                <a:solidFill>
                  <a:schemeClr val="tx1">
                    <a:lumMod val="75000"/>
                    <a:lumOff val="25000"/>
                  </a:schemeClr>
                </a:solidFill>
              </a:rPr>
              <a:t>In This Section, </a:t>
            </a:r>
            <a:r>
              <a:rPr lang="en-US" sz="1050" dirty="0" err="1">
                <a:solidFill>
                  <a:schemeClr val="tx1">
                    <a:lumMod val="75000"/>
                    <a:lumOff val="25000"/>
                  </a:schemeClr>
                </a:solidFill>
              </a:rPr>
              <a:t>ui</a:t>
            </a:r>
            <a:r>
              <a:rPr lang="en-US" sz="1050" dirty="0">
                <a:solidFill>
                  <a:schemeClr val="tx1">
                    <a:lumMod val="75000"/>
                    <a:lumOff val="25000"/>
                  </a:schemeClr>
                </a:solidFill>
              </a:rPr>
              <a:t> </a:t>
            </a:r>
            <a:r>
              <a:rPr lang="en-US" sz="1050" dirty="0" err="1">
                <a:solidFill>
                  <a:schemeClr val="tx1">
                    <a:lumMod val="75000"/>
                    <a:lumOff val="25000"/>
                  </a:schemeClr>
                </a:solidFill>
              </a:rPr>
              <a:t>similit</a:t>
            </a:r>
            <a:r>
              <a:rPr lang="en-US" sz="1050" dirty="0">
                <a:solidFill>
                  <a:schemeClr val="tx1">
                    <a:lumMod val="75000"/>
                    <a:lumOff val="25000"/>
                  </a:schemeClr>
                </a:solidFill>
              </a:rPr>
              <a:t> </a:t>
            </a:r>
            <a:r>
              <a:rPr lang="en-US" sz="1050" dirty="0" err="1">
                <a:solidFill>
                  <a:schemeClr val="tx1">
                    <a:lumMod val="75000"/>
                    <a:lumOff val="25000"/>
                  </a:schemeClr>
                </a:solidFill>
              </a:rPr>
              <a:t>aquiaerum</a:t>
            </a:r>
            <a:r>
              <a:rPr lang="en-US" sz="1050" dirty="0">
                <a:solidFill>
                  <a:schemeClr val="tx1">
                    <a:lumMod val="75000"/>
                    <a:lumOff val="25000"/>
                  </a:schemeClr>
                </a:solidFill>
              </a:rPr>
              <a:t> </a:t>
            </a:r>
            <a:r>
              <a:rPr lang="en-US" sz="1050" dirty="0" err="1">
                <a:solidFill>
                  <a:schemeClr val="tx1">
                    <a:lumMod val="75000"/>
                    <a:lumOff val="25000"/>
                  </a:schemeClr>
                </a:solidFill>
              </a:rPr>
              <a:t>doluptas</a:t>
            </a:r>
            <a:r>
              <a:rPr lang="en-US" sz="1050" dirty="0">
                <a:solidFill>
                  <a:schemeClr val="tx1">
                    <a:lumMod val="75000"/>
                    <a:lumOff val="25000"/>
                  </a:schemeClr>
                </a:solidFill>
              </a:rPr>
              <a:t> </a:t>
            </a:r>
            <a:r>
              <a:rPr lang="en-US" sz="1050" dirty="0" err="1">
                <a:solidFill>
                  <a:schemeClr val="tx1">
                    <a:lumMod val="75000"/>
                    <a:lumOff val="25000"/>
                  </a:schemeClr>
                </a:solidFill>
              </a:rPr>
              <a:t>exernat</a:t>
            </a:r>
            <a:r>
              <a:rPr lang="en-US" sz="1050" dirty="0">
                <a:solidFill>
                  <a:schemeClr val="tx1">
                    <a:lumMod val="75000"/>
                    <a:lumOff val="25000"/>
                  </a:schemeClr>
                </a:solidFill>
              </a:rPr>
              <a:t> </a:t>
            </a:r>
            <a:r>
              <a:rPr lang="en-US" sz="1050" dirty="0" err="1">
                <a:solidFill>
                  <a:schemeClr val="tx1">
                    <a:lumMod val="75000"/>
                    <a:lumOff val="25000"/>
                  </a:schemeClr>
                </a:solidFill>
              </a:rPr>
              <a:t>hitat</a:t>
            </a:r>
            <a:r>
              <a:rPr lang="en-US" sz="1050" dirty="0">
                <a:solidFill>
                  <a:schemeClr val="tx1">
                    <a:lumMod val="75000"/>
                    <a:lumOff val="25000"/>
                  </a:schemeClr>
                </a:solidFill>
              </a:rPr>
              <a:t> </a:t>
            </a:r>
            <a:r>
              <a:rPr lang="en-US" sz="1050" dirty="0" err="1">
                <a:solidFill>
                  <a:schemeClr val="tx1">
                    <a:lumMod val="75000"/>
                    <a:lumOff val="25000"/>
                  </a:schemeClr>
                </a:solidFill>
              </a:rPr>
              <a:t>endae</a:t>
            </a:r>
            <a:r>
              <a:rPr lang="en-US" sz="1050" dirty="0">
                <a:solidFill>
                  <a:schemeClr val="tx1">
                    <a:lumMod val="75000"/>
                    <a:lumOff val="25000"/>
                  </a:schemeClr>
                </a:solidFill>
              </a:rPr>
              <a:t> nus </a:t>
            </a:r>
            <a:r>
              <a:rPr lang="en-US" sz="1050" dirty="0" err="1">
                <a:solidFill>
                  <a:schemeClr val="tx1">
                    <a:lumMod val="75000"/>
                    <a:lumOff val="25000"/>
                  </a:schemeClr>
                </a:solidFill>
              </a:rPr>
              <a:t>aut</a:t>
            </a:r>
            <a:r>
              <a:rPr lang="en-US" sz="1050" dirty="0">
                <a:solidFill>
                  <a:schemeClr val="tx1">
                    <a:lumMod val="75000"/>
                    <a:lumOff val="25000"/>
                  </a:schemeClr>
                </a:solidFill>
              </a:rPr>
              <a:t> </a:t>
            </a:r>
            <a:r>
              <a:rPr lang="en-US" sz="1050" dirty="0" err="1">
                <a:solidFill>
                  <a:schemeClr val="tx1">
                    <a:lumMod val="75000"/>
                    <a:lumOff val="25000"/>
                  </a:schemeClr>
                </a:solidFill>
              </a:rPr>
              <a:t>omnis</a:t>
            </a:r>
            <a:r>
              <a:rPr lang="en-US" sz="1050" dirty="0">
                <a:solidFill>
                  <a:schemeClr val="tx1">
                    <a:lumMod val="75000"/>
                    <a:lumOff val="25000"/>
                  </a:schemeClr>
                </a:solidFill>
              </a:rPr>
              <a:t> </a:t>
            </a:r>
            <a:r>
              <a:rPr lang="en-US" sz="1050" dirty="0" err="1">
                <a:solidFill>
                  <a:schemeClr val="tx1">
                    <a:lumMod val="75000"/>
                    <a:lumOff val="25000"/>
                  </a:schemeClr>
                </a:solidFill>
              </a:rPr>
              <a:t>vendae</a:t>
            </a:r>
            <a:r>
              <a:rPr lang="en-US" sz="1050" dirty="0">
                <a:solidFill>
                  <a:schemeClr val="tx1">
                    <a:lumMod val="75000"/>
                    <a:lumOff val="25000"/>
                  </a:schemeClr>
                </a:solidFill>
              </a:rPr>
              <a:t> pos non </a:t>
            </a:r>
            <a:r>
              <a:rPr lang="en-US" sz="1050" dirty="0" err="1">
                <a:solidFill>
                  <a:schemeClr val="tx1">
                    <a:lumMod val="75000"/>
                    <a:lumOff val="25000"/>
                  </a:schemeClr>
                </a:solidFill>
              </a:rPr>
              <a:t>prae</a:t>
            </a:r>
            <a:r>
              <a:rPr lang="en-US" sz="1050" dirty="0">
                <a:solidFill>
                  <a:schemeClr val="tx1">
                    <a:lumMod val="75000"/>
                    <a:lumOff val="25000"/>
                  </a:schemeClr>
                </a:solidFill>
              </a:rPr>
              <a:t> </a:t>
            </a:r>
            <a:r>
              <a:rPr lang="en-US" sz="1050" dirty="0" err="1">
                <a:solidFill>
                  <a:schemeClr val="tx1">
                    <a:lumMod val="75000"/>
                    <a:lumOff val="25000"/>
                  </a:schemeClr>
                </a:solidFill>
              </a:rPr>
              <a:t>etureptatem</a:t>
            </a:r>
            <a:r>
              <a:rPr lang="en-US" sz="1050" dirty="0">
                <a:solidFill>
                  <a:schemeClr val="tx1">
                    <a:lumMod val="75000"/>
                    <a:lumOff val="25000"/>
                  </a:schemeClr>
                </a:solidFill>
              </a:rPr>
              <a:t> que </a:t>
            </a:r>
            <a:r>
              <a:rPr lang="en-US" sz="1050" dirty="0" err="1">
                <a:solidFill>
                  <a:schemeClr val="tx1">
                    <a:lumMod val="75000"/>
                    <a:lumOff val="25000"/>
                  </a:schemeClr>
                </a:solidFill>
              </a:rPr>
              <a:t>dundae</a:t>
            </a:r>
            <a:r>
              <a:rPr lang="en-US" sz="1050" dirty="0">
                <a:solidFill>
                  <a:schemeClr val="tx1">
                    <a:lumMod val="75000"/>
                    <a:lumOff val="25000"/>
                  </a:schemeClr>
                </a:solidFill>
              </a:rPr>
              <a:t>. Arum </a:t>
            </a:r>
            <a:r>
              <a:rPr lang="en-US" sz="1050" dirty="0" err="1">
                <a:solidFill>
                  <a:schemeClr val="tx1">
                    <a:lumMod val="75000"/>
                    <a:lumOff val="25000"/>
                  </a:schemeClr>
                </a:solidFill>
              </a:rPr>
              <a:t>lique</a:t>
            </a:r>
            <a:r>
              <a:rPr lang="en-US" sz="1050" dirty="0">
                <a:solidFill>
                  <a:schemeClr val="tx1">
                    <a:lumMod val="75000"/>
                    <a:lumOff val="25000"/>
                  </a:schemeClr>
                </a:solidFill>
              </a:rPr>
              <a:t> </a:t>
            </a:r>
            <a:r>
              <a:rPr lang="en-US" sz="1050" dirty="0" err="1">
                <a:solidFill>
                  <a:schemeClr val="tx1">
                    <a:lumMod val="75000"/>
                    <a:lumOff val="25000"/>
                  </a:schemeClr>
                </a:solidFill>
              </a:rPr>
              <a:t>nihillecum</a:t>
            </a:r>
            <a:r>
              <a:rPr lang="en-US" sz="1050" dirty="0">
                <a:solidFill>
                  <a:schemeClr val="tx1">
                    <a:lumMod val="75000"/>
                    <a:lumOff val="25000"/>
                  </a:schemeClr>
                </a:solidFill>
              </a:rPr>
              <a:t> </a:t>
            </a:r>
            <a:r>
              <a:rPr lang="en-US" sz="1050" dirty="0" err="1">
                <a:solidFill>
                  <a:schemeClr val="tx1">
                    <a:lumMod val="75000"/>
                    <a:lumOff val="25000"/>
                  </a:schemeClr>
                </a:solidFill>
              </a:rPr>
              <a:t>ilici</a:t>
            </a:r>
            <a:r>
              <a:rPr lang="en-US" sz="1050" dirty="0">
                <a:solidFill>
                  <a:schemeClr val="tx1">
                    <a:lumMod val="75000"/>
                    <a:lumOff val="25000"/>
                  </a:schemeClr>
                </a:solidFill>
              </a:rPr>
              <a:t> </a:t>
            </a:r>
            <a:r>
              <a:rPr lang="en-US" sz="1050" dirty="0" err="1">
                <a:solidFill>
                  <a:schemeClr val="tx1">
                    <a:lumMod val="75000"/>
                    <a:lumOff val="25000"/>
                  </a:schemeClr>
                </a:solidFill>
              </a:rPr>
              <a:t>duntur</a:t>
            </a:r>
            <a:r>
              <a:rPr lang="en-US" sz="1050" dirty="0">
                <a:solidFill>
                  <a:schemeClr val="tx1">
                    <a:lumMod val="75000"/>
                    <a:lumOff val="25000"/>
                  </a:schemeClr>
                </a:solidFill>
              </a:rPr>
              <a:t>, </a:t>
            </a:r>
            <a:r>
              <a:rPr lang="en-US" sz="1050" dirty="0" err="1">
                <a:solidFill>
                  <a:schemeClr val="tx1">
                    <a:lumMod val="75000"/>
                    <a:lumOff val="25000"/>
                  </a:schemeClr>
                </a:solidFill>
              </a:rPr>
              <a:t>odignatem</a:t>
            </a:r>
            <a:r>
              <a:rPr lang="en-US" sz="1050" dirty="0">
                <a:solidFill>
                  <a:schemeClr val="tx1">
                    <a:lumMod val="75000"/>
                    <a:lumOff val="25000"/>
                  </a:schemeClr>
                </a:solidFill>
              </a:rPr>
              <a:t> qui </a:t>
            </a:r>
            <a:r>
              <a:rPr lang="en-US" sz="1050" dirty="0" err="1">
                <a:solidFill>
                  <a:schemeClr val="tx1">
                    <a:lumMod val="75000"/>
                    <a:lumOff val="25000"/>
                  </a:schemeClr>
                </a:solidFill>
              </a:rPr>
              <a:t>ut</a:t>
            </a:r>
            <a:r>
              <a:rPr lang="en-US" sz="1050" dirty="0">
                <a:solidFill>
                  <a:schemeClr val="tx1">
                    <a:lumMod val="75000"/>
                    <a:lumOff val="25000"/>
                  </a:schemeClr>
                </a:solidFill>
              </a:rPr>
              <a:t> </a:t>
            </a:r>
            <a:r>
              <a:rPr lang="en-US" sz="1050" dirty="0" err="1">
                <a:solidFill>
                  <a:schemeClr val="tx1">
                    <a:lumMod val="75000"/>
                    <a:lumOff val="25000"/>
                  </a:schemeClr>
                </a:solidFill>
              </a:rPr>
              <a:t>idit</a:t>
            </a:r>
            <a:r>
              <a:rPr lang="en-US" sz="1050" dirty="0">
                <a:solidFill>
                  <a:schemeClr val="tx1">
                    <a:lumMod val="75000"/>
                    <a:lumOff val="25000"/>
                  </a:schemeClr>
                </a:solidFill>
              </a:rPr>
              <a:t> </a:t>
            </a:r>
            <a:r>
              <a:rPr lang="en-US" sz="1050" dirty="0" err="1">
                <a:solidFill>
                  <a:schemeClr val="tx1">
                    <a:lumMod val="75000"/>
                    <a:lumOff val="25000"/>
                  </a:schemeClr>
                </a:solidFill>
              </a:rPr>
              <a:t>faccab</a:t>
            </a:r>
            <a:r>
              <a:rPr lang="en-US" sz="1050" dirty="0">
                <a:solidFill>
                  <a:schemeClr val="tx1">
                    <a:lumMod val="75000"/>
                    <a:lumOff val="25000"/>
                  </a:schemeClr>
                </a:solidFill>
              </a:rPr>
              <a:t>.</a:t>
            </a:r>
          </a:p>
          <a:p>
            <a:pPr>
              <a:lnSpc>
                <a:spcPct val="150000"/>
              </a:lnSpc>
            </a:pPr>
            <a:r>
              <a:rPr lang="en-US" sz="1050" dirty="0">
                <a:solidFill>
                  <a:schemeClr val="tx1">
                    <a:lumMod val="75000"/>
                    <a:lumOff val="25000"/>
                  </a:schemeClr>
                </a:solidFill>
              </a:rPr>
              <a:t>Arum </a:t>
            </a:r>
            <a:r>
              <a:rPr lang="en-US" sz="1050" dirty="0" err="1">
                <a:solidFill>
                  <a:schemeClr val="tx1">
                    <a:lumMod val="75000"/>
                    <a:lumOff val="25000"/>
                  </a:schemeClr>
                </a:solidFill>
              </a:rPr>
              <a:t>lique</a:t>
            </a:r>
            <a:r>
              <a:rPr lang="en-US" sz="1050" dirty="0">
                <a:solidFill>
                  <a:schemeClr val="tx1">
                    <a:lumMod val="75000"/>
                    <a:lumOff val="25000"/>
                  </a:schemeClr>
                </a:solidFill>
              </a:rPr>
              <a:t> </a:t>
            </a:r>
            <a:r>
              <a:rPr lang="en-US" sz="1050" dirty="0" err="1">
                <a:solidFill>
                  <a:schemeClr val="tx1">
                    <a:lumMod val="75000"/>
                    <a:lumOff val="25000"/>
                  </a:schemeClr>
                </a:solidFill>
              </a:rPr>
              <a:t>nihillecum</a:t>
            </a:r>
            <a:r>
              <a:rPr lang="en-US" sz="1050" dirty="0">
                <a:solidFill>
                  <a:schemeClr val="tx1">
                    <a:lumMod val="75000"/>
                    <a:lumOff val="25000"/>
                  </a:schemeClr>
                </a:solidFill>
              </a:rPr>
              <a:t> </a:t>
            </a:r>
            <a:r>
              <a:rPr lang="en-US" sz="1050" dirty="0" err="1">
                <a:solidFill>
                  <a:schemeClr val="tx1">
                    <a:lumMod val="75000"/>
                    <a:lumOff val="25000"/>
                  </a:schemeClr>
                </a:solidFill>
              </a:rPr>
              <a:t>ilici</a:t>
            </a:r>
            <a:r>
              <a:rPr lang="en-US" sz="1050" dirty="0">
                <a:solidFill>
                  <a:schemeClr val="tx1">
                    <a:lumMod val="75000"/>
                    <a:lumOff val="25000"/>
                  </a:schemeClr>
                </a:solidFill>
              </a:rPr>
              <a:t> </a:t>
            </a:r>
            <a:r>
              <a:rPr lang="en-US" sz="1050" dirty="0" err="1">
                <a:solidFill>
                  <a:schemeClr val="tx1">
                    <a:lumMod val="75000"/>
                    <a:lumOff val="25000"/>
                  </a:schemeClr>
                </a:solidFill>
              </a:rPr>
              <a:t>duntur</a:t>
            </a:r>
            <a:r>
              <a:rPr lang="en-US" sz="1050" dirty="0">
                <a:solidFill>
                  <a:schemeClr val="tx1">
                    <a:lumMod val="75000"/>
                    <a:lumOff val="25000"/>
                  </a:schemeClr>
                </a:solidFill>
              </a:rPr>
              <a:t>, </a:t>
            </a:r>
            <a:r>
              <a:rPr lang="en-US" sz="1050" dirty="0" err="1">
                <a:solidFill>
                  <a:schemeClr val="tx1">
                    <a:lumMod val="75000"/>
                    <a:lumOff val="25000"/>
                  </a:schemeClr>
                </a:solidFill>
              </a:rPr>
              <a:t>odignatemQui</a:t>
            </a:r>
            <a:r>
              <a:rPr lang="en-US" sz="1050" dirty="0">
                <a:solidFill>
                  <a:schemeClr val="tx1">
                    <a:lumMod val="75000"/>
                    <a:lumOff val="25000"/>
                  </a:schemeClr>
                </a:solidFill>
              </a:rPr>
              <a:t> </a:t>
            </a:r>
            <a:r>
              <a:rPr lang="en-US" sz="1050" dirty="0" err="1">
                <a:solidFill>
                  <a:schemeClr val="tx1">
                    <a:lumMod val="75000"/>
                    <a:lumOff val="25000"/>
                  </a:schemeClr>
                </a:solidFill>
              </a:rPr>
              <a:t>similit</a:t>
            </a:r>
            <a:r>
              <a:rPr lang="en-US" sz="1050" dirty="0">
                <a:solidFill>
                  <a:schemeClr val="tx1">
                    <a:lumMod val="75000"/>
                    <a:lumOff val="25000"/>
                  </a:schemeClr>
                </a:solidFill>
              </a:rPr>
              <a:t> </a:t>
            </a:r>
            <a:r>
              <a:rPr lang="en-US" sz="1050" dirty="0" err="1">
                <a:solidFill>
                  <a:schemeClr val="tx1">
                    <a:lumMod val="75000"/>
                    <a:lumOff val="25000"/>
                  </a:schemeClr>
                </a:solidFill>
              </a:rPr>
              <a:t>aquiaerum</a:t>
            </a:r>
            <a:r>
              <a:rPr lang="en-US" sz="1050" dirty="0">
                <a:solidFill>
                  <a:schemeClr val="tx1">
                    <a:lumMod val="75000"/>
                    <a:lumOff val="25000"/>
                  </a:schemeClr>
                </a:solidFill>
              </a:rPr>
              <a:t> </a:t>
            </a:r>
            <a:r>
              <a:rPr lang="en-US" sz="1050" dirty="0" err="1">
                <a:solidFill>
                  <a:schemeClr val="tx1">
                    <a:lumMod val="75000"/>
                    <a:lumOff val="25000"/>
                  </a:schemeClr>
                </a:solidFill>
              </a:rPr>
              <a:t>doluptas</a:t>
            </a:r>
            <a:r>
              <a:rPr lang="en-US" sz="1050" dirty="0">
                <a:solidFill>
                  <a:schemeClr val="tx1">
                    <a:lumMod val="75000"/>
                    <a:lumOff val="25000"/>
                  </a:schemeClr>
                </a:solidFill>
              </a:rPr>
              <a:t> </a:t>
            </a:r>
            <a:r>
              <a:rPr lang="en-US" sz="1050" dirty="0" err="1">
                <a:solidFill>
                  <a:schemeClr val="tx1">
                    <a:lumMod val="75000"/>
                    <a:lumOff val="25000"/>
                  </a:schemeClr>
                </a:solidFill>
              </a:rPr>
              <a:t>exernat</a:t>
            </a:r>
            <a:r>
              <a:rPr lang="en-US" sz="1050" dirty="0">
                <a:solidFill>
                  <a:schemeClr val="tx1">
                    <a:lumMod val="75000"/>
                    <a:lumOff val="25000"/>
                  </a:schemeClr>
                </a:solidFill>
              </a:rPr>
              <a:t> </a:t>
            </a:r>
            <a:r>
              <a:rPr lang="en-US" sz="1050" dirty="0" err="1">
                <a:solidFill>
                  <a:schemeClr val="tx1">
                    <a:lumMod val="75000"/>
                    <a:lumOff val="25000"/>
                  </a:schemeClr>
                </a:solidFill>
              </a:rPr>
              <a:t>hitat</a:t>
            </a:r>
            <a:r>
              <a:rPr lang="en-US" sz="1050" dirty="0">
                <a:solidFill>
                  <a:schemeClr val="tx1">
                    <a:lumMod val="75000"/>
                    <a:lumOff val="25000"/>
                  </a:schemeClr>
                </a:solidFill>
              </a:rPr>
              <a:t> </a:t>
            </a:r>
            <a:r>
              <a:rPr lang="en-US" sz="1050" dirty="0" err="1">
                <a:solidFill>
                  <a:schemeClr val="tx1">
                    <a:lumMod val="75000"/>
                    <a:lumOff val="25000"/>
                  </a:schemeClr>
                </a:solidFill>
              </a:rPr>
              <a:t>endae</a:t>
            </a:r>
            <a:r>
              <a:rPr lang="en-US" sz="1050" dirty="0">
                <a:solidFill>
                  <a:schemeClr val="tx1">
                    <a:lumMod val="75000"/>
                    <a:lumOff val="25000"/>
                  </a:schemeClr>
                </a:solidFill>
              </a:rPr>
              <a:t> nus </a:t>
            </a:r>
            <a:r>
              <a:rPr lang="en-US" sz="1050" dirty="0" err="1">
                <a:solidFill>
                  <a:schemeClr val="tx1">
                    <a:lumMod val="75000"/>
                    <a:lumOff val="25000"/>
                  </a:schemeClr>
                </a:solidFill>
              </a:rPr>
              <a:t>aut</a:t>
            </a:r>
            <a:r>
              <a:rPr lang="en-US" sz="1050" dirty="0">
                <a:solidFill>
                  <a:schemeClr val="tx1">
                    <a:lumMod val="75000"/>
                    <a:lumOff val="25000"/>
                  </a:schemeClr>
                </a:solidFill>
              </a:rPr>
              <a:t> </a:t>
            </a:r>
            <a:r>
              <a:rPr lang="en-US" sz="1050" dirty="0" err="1">
                <a:solidFill>
                  <a:schemeClr val="tx1">
                    <a:lumMod val="75000"/>
                    <a:lumOff val="25000"/>
                  </a:schemeClr>
                </a:solidFill>
              </a:rPr>
              <a:t>omnis</a:t>
            </a:r>
            <a:r>
              <a:rPr lang="en-US" sz="1050" dirty="0">
                <a:solidFill>
                  <a:schemeClr val="tx1">
                    <a:lumMod val="75000"/>
                    <a:lumOff val="25000"/>
                  </a:schemeClr>
                </a:solidFill>
              </a:rPr>
              <a:t> </a:t>
            </a:r>
            <a:r>
              <a:rPr lang="en-US" sz="1050" dirty="0" err="1">
                <a:solidFill>
                  <a:schemeClr val="tx1">
                    <a:lumMod val="75000"/>
                    <a:lumOff val="25000"/>
                  </a:schemeClr>
                </a:solidFill>
              </a:rPr>
              <a:t>vendae</a:t>
            </a:r>
            <a:r>
              <a:rPr lang="en-US" sz="1050" dirty="0">
                <a:solidFill>
                  <a:schemeClr val="tx1">
                    <a:lumMod val="75000"/>
                    <a:lumOff val="25000"/>
                  </a:schemeClr>
                </a:solidFill>
              </a:rPr>
              <a:t> pos non </a:t>
            </a:r>
            <a:r>
              <a:rPr lang="en-US" sz="1050" dirty="0" err="1">
                <a:solidFill>
                  <a:schemeClr val="tx1">
                    <a:lumMod val="75000"/>
                    <a:lumOff val="25000"/>
                  </a:schemeClr>
                </a:solidFill>
              </a:rPr>
              <a:t>prae</a:t>
            </a:r>
            <a:r>
              <a:rPr lang="en-US" sz="1050" dirty="0">
                <a:solidFill>
                  <a:schemeClr val="tx1">
                    <a:lumMod val="75000"/>
                    <a:lumOff val="25000"/>
                  </a:schemeClr>
                </a:solidFill>
              </a:rPr>
              <a:t> </a:t>
            </a:r>
            <a:r>
              <a:rPr lang="en-US" sz="1050" dirty="0" err="1">
                <a:solidFill>
                  <a:schemeClr val="tx1">
                    <a:lumMod val="75000"/>
                    <a:lumOff val="25000"/>
                  </a:schemeClr>
                </a:solidFill>
              </a:rPr>
              <a:t>etureptatem</a:t>
            </a:r>
            <a:r>
              <a:rPr lang="en-US" sz="1050" dirty="0">
                <a:solidFill>
                  <a:schemeClr val="tx1">
                    <a:lumMod val="75000"/>
                    <a:lumOff val="25000"/>
                  </a:schemeClr>
                </a:solidFill>
              </a:rPr>
              <a:t> que </a:t>
            </a:r>
            <a:r>
              <a:rPr lang="en-US" sz="1050" dirty="0" err="1">
                <a:solidFill>
                  <a:schemeClr val="tx1">
                    <a:lumMod val="75000"/>
                    <a:lumOff val="25000"/>
                  </a:schemeClr>
                </a:solidFill>
              </a:rPr>
              <a:t>dundae</a:t>
            </a:r>
            <a:r>
              <a:rPr lang="en-US" sz="1050" dirty="0">
                <a:solidFill>
                  <a:schemeClr val="tx1">
                    <a:lumMod val="75000"/>
                    <a:lumOff val="25000"/>
                  </a:schemeClr>
                </a:solidFill>
              </a:rPr>
              <a:t>. Arum </a:t>
            </a:r>
            <a:r>
              <a:rPr lang="en-US" sz="1050" dirty="0" err="1">
                <a:solidFill>
                  <a:schemeClr val="tx1">
                    <a:lumMod val="75000"/>
                    <a:lumOff val="25000"/>
                  </a:schemeClr>
                </a:solidFill>
              </a:rPr>
              <a:t>lique</a:t>
            </a:r>
            <a:r>
              <a:rPr lang="en-US" sz="1050" dirty="0">
                <a:solidFill>
                  <a:schemeClr val="tx1">
                    <a:lumMod val="75000"/>
                    <a:lumOff val="25000"/>
                  </a:schemeClr>
                </a:solidFill>
              </a:rPr>
              <a:t> </a:t>
            </a:r>
            <a:r>
              <a:rPr lang="en-US" sz="1050" dirty="0" err="1">
                <a:solidFill>
                  <a:schemeClr val="tx1">
                    <a:lumMod val="75000"/>
                    <a:lumOff val="25000"/>
                  </a:schemeClr>
                </a:solidFill>
              </a:rPr>
              <a:t>nihillecum</a:t>
            </a:r>
            <a:r>
              <a:rPr lang="en-US" sz="1050" dirty="0">
                <a:solidFill>
                  <a:schemeClr val="tx1">
                    <a:lumMod val="75000"/>
                    <a:lumOff val="25000"/>
                  </a:schemeClr>
                </a:solidFill>
              </a:rPr>
              <a:t> </a:t>
            </a:r>
            <a:r>
              <a:rPr lang="en-US" sz="1050" dirty="0" err="1">
                <a:solidFill>
                  <a:schemeClr val="tx1">
                    <a:lumMod val="75000"/>
                    <a:lumOff val="25000"/>
                  </a:schemeClr>
                </a:solidFill>
              </a:rPr>
              <a:t>ilici</a:t>
            </a:r>
            <a:r>
              <a:rPr lang="en-US" sz="1050" dirty="0">
                <a:solidFill>
                  <a:schemeClr val="tx1">
                    <a:lumMod val="75000"/>
                    <a:lumOff val="25000"/>
                  </a:schemeClr>
                </a:solidFill>
              </a:rPr>
              <a:t> </a:t>
            </a:r>
            <a:r>
              <a:rPr lang="en-US" sz="1050" dirty="0" err="1">
                <a:solidFill>
                  <a:schemeClr val="tx1">
                    <a:lumMod val="75000"/>
                    <a:lumOff val="25000"/>
                  </a:schemeClr>
                </a:solidFill>
              </a:rPr>
              <a:t>duntur</a:t>
            </a:r>
            <a:r>
              <a:rPr lang="en-US" sz="1050" dirty="0">
                <a:solidFill>
                  <a:schemeClr val="tx1">
                    <a:lumMod val="75000"/>
                    <a:lumOff val="25000"/>
                  </a:schemeClr>
                </a:solidFill>
              </a:rPr>
              <a:t>, </a:t>
            </a:r>
            <a:r>
              <a:rPr lang="en-US" sz="1050" dirty="0" err="1">
                <a:solidFill>
                  <a:schemeClr val="tx1">
                    <a:lumMod val="75000"/>
                    <a:lumOff val="25000"/>
                  </a:schemeClr>
                </a:solidFill>
              </a:rPr>
              <a:t>odignatem</a:t>
            </a:r>
            <a:r>
              <a:rPr lang="en-US" sz="1050" dirty="0">
                <a:solidFill>
                  <a:schemeClr val="tx1">
                    <a:lumMod val="75000"/>
                    <a:lumOff val="25000"/>
                  </a:schemeClr>
                </a:solidFill>
              </a:rPr>
              <a:t> qui </a:t>
            </a:r>
            <a:r>
              <a:rPr lang="en-US" sz="1050" dirty="0" err="1">
                <a:solidFill>
                  <a:schemeClr val="tx1">
                    <a:lumMod val="75000"/>
                    <a:lumOff val="25000"/>
                  </a:schemeClr>
                </a:solidFill>
              </a:rPr>
              <a:t>ut</a:t>
            </a:r>
            <a:r>
              <a:rPr lang="en-US" sz="1050" dirty="0">
                <a:solidFill>
                  <a:schemeClr val="tx1">
                    <a:lumMod val="75000"/>
                    <a:lumOff val="25000"/>
                  </a:schemeClr>
                </a:solidFill>
              </a:rPr>
              <a:t> </a:t>
            </a:r>
            <a:r>
              <a:rPr lang="en-US" sz="1050" dirty="0" err="1">
                <a:solidFill>
                  <a:schemeClr val="tx1">
                    <a:lumMod val="75000"/>
                    <a:lumOff val="25000"/>
                  </a:schemeClr>
                </a:solidFill>
              </a:rPr>
              <a:t>idit</a:t>
            </a:r>
            <a:r>
              <a:rPr lang="en-US" sz="1050" dirty="0">
                <a:solidFill>
                  <a:schemeClr val="tx1">
                    <a:lumMod val="75000"/>
                    <a:lumOff val="25000"/>
                  </a:schemeClr>
                </a:solidFill>
              </a:rPr>
              <a:t> </a:t>
            </a:r>
            <a:r>
              <a:rPr lang="en-US" sz="1050" dirty="0" err="1">
                <a:solidFill>
                  <a:schemeClr val="tx1">
                    <a:lumMod val="75000"/>
                    <a:lumOff val="25000"/>
                  </a:schemeClr>
                </a:solidFill>
              </a:rPr>
              <a:t>faccab</a:t>
            </a:r>
            <a:r>
              <a:rPr lang="en-US" sz="1050" dirty="0">
                <a:solidFill>
                  <a:schemeClr val="tx1">
                    <a:lumMod val="75000"/>
                    <a:lumOff val="25000"/>
                  </a:schemeClr>
                </a:solidFill>
              </a:rPr>
              <a:t> inti </a:t>
            </a:r>
            <a:r>
              <a:rPr lang="en-US" sz="1050" dirty="0" err="1">
                <a:solidFill>
                  <a:schemeClr val="tx1">
                    <a:lumMod val="75000"/>
                    <a:lumOff val="25000"/>
                  </a:schemeClr>
                </a:solidFill>
              </a:rPr>
              <a:t>doluptatur</a:t>
            </a:r>
            <a:r>
              <a:rPr lang="en-US" sz="1050" dirty="0">
                <a:solidFill>
                  <a:schemeClr val="tx1">
                    <a:lumMod val="75000"/>
                    <a:lumOff val="25000"/>
                  </a:schemeClr>
                </a:solidFill>
              </a:rPr>
              <a:t>.</a:t>
            </a:r>
          </a:p>
        </p:txBody>
      </p:sp>
      <p:grpSp>
        <p:nvGrpSpPr>
          <p:cNvPr id="11" name="Group 10"/>
          <p:cNvGrpSpPr/>
          <p:nvPr/>
        </p:nvGrpSpPr>
        <p:grpSpPr>
          <a:xfrm>
            <a:off x="574909" y="3194308"/>
            <a:ext cx="611474" cy="60898"/>
            <a:chOff x="411511" y="4318417"/>
            <a:chExt cx="611474" cy="60898"/>
          </a:xfrm>
        </p:grpSpPr>
        <p:sp>
          <p:nvSpPr>
            <p:cNvPr id="12" name="Oval 13"/>
            <p:cNvSpPr/>
            <p:nvPr/>
          </p:nvSpPr>
          <p:spPr bwMode="auto">
            <a:xfrm>
              <a:off x="411511" y="4318417"/>
              <a:ext cx="60898" cy="60898"/>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3" name="Oval 14"/>
            <p:cNvSpPr/>
            <p:nvPr/>
          </p:nvSpPr>
          <p:spPr bwMode="auto">
            <a:xfrm>
              <a:off x="521626" y="4318417"/>
              <a:ext cx="60898" cy="60898"/>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 name="Oval 15"/>
            <p:cNvSpPr/>
            <p:nvPr/>
          </p:nvSpPr>
          <p:spPr bwMode="auto">
            <a:xfrm>
              <a:off x="631741" y="4318417"/>
              <a:ext cx="60898" cy="60898"/>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5" name="Oval 16"/>
            <p:cNvSpPr/>
            <p:nvPr/>
          </p:nvSpPr>
          <p:spPr bwMode="auto">
            <a:xfrm>
              <a:off x="741856" y="4318417"/>
              <a:ext cx="60898" cy="60898"/>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6" name="Oval 17"/>
            <p:cNvSpPr/>
            <p:nvPr/>
          </p:nvSpPr>
          <p:spPr bwMode="auto">
            <a:xfrm>
              <a:off x="851971" y="4318417"/>
              <a:ext cx="60898" cy="60898"/>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7" name="Oval 24"/>
            <p:cNvSpPr/>
            <p:nvPr/>
          </p:nvSpPr>
          <p:spPr bwMode="auto">
            <a:xfrm>
              <a:off x="962087" y="4318417"/>
              <a:ext cx="60898" cy="60898"/>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grpSp>
      <p:grpSp>
        <p:nvGrpSpPr>
          <p:cNvPr id="18" name="Group 17"/>
          <p:cNvGrpSpPr/>
          <p:nvPr/>
        </p:nvGrpSpPr>
        <p:grpSpPr>
          <a:xfrm>
            <a:off x="387819" y="4560425"/>
            <a:ext cx="8368363" cy="45719"/>
            <a:chOff x="685800" y="4552950"/>
            <a:chExt cx="6329468" cy="381000"/>
          </a:xfrm>
        </p:grpSpPr>
        <p:sp>
          <p:nvSpPr>
            <p:cNvPr id="19" name="Rectangle 18"/>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Rectangle 19"/>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 name="Rectangle 20"/>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Rectangle 21"/>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Rectangle 22"/>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Rectangle 23"/>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Rectangle 24"/>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Rectangle 25"/>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42908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1DEC607-B54A-A846-B774-B5623A1DE4BA}"/>
              </a:ext>
            </a:extLst>
          </p:cNvPr>
          <p:cNvSpPr/>
          <p:nvPr/>
        </p:nvSpPr>
        <p:spPr bwMode="auto">
          <a:xfrm>
            <a:off x="0" y="8092"/>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2038350"/>
            <a:ext cx="8727312" cy="692497"/>
          </a:xfrm>
          <a:prstGeom prst="rect">
            <a:avLst/>
          </a:prstGeom>
          <a:noFill/>
        </p:spPr>
        <p:txBody>
          <a:bodyPr wrap="square" lIns="0" tIns="0" rIns="0" bIns="0" rtlCol="0" anchor="ctr">
            <a:spAutoFit/>
          </a:bodyPr>
          <a:lstStyle/>
          <a:p>
            <a:pPr algn="ctr">
              <a:spcAft>
                <a:spcPts val="600"/>
              </a:spcAft>
            </a:pPr>
            <a:r>
              <a:rPr lang="en-US" sz="4500" b="1" dirty="0">
                <a:solidFill>
                  <a:schemeClr val="bg1"/>
                </a:solidFill>
              </a:rPr>
              <a:t>CHART OPTIONS</a:t>
            </a:r>
          </a:p>
        </p:txBody>
      </p:sp>
      <p:grpSp>
        <p:nvGrpSpPr>
          <p:cNvPr id="12" name="Group 11"/>
          <p:cNvGrpSpPr/>
          <p:nvPr/>
        </p:nvGrpSpPr>
        <p:grpSpPr>
          <a:xfrm>
            <a:off x="4273852" y="3230134"/>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784116"/>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4877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dirty="0"/>
              <a:t>CHART HEADER</a:t>
            </a:r>
          </a:p>
        </p:txBody>
      </p:sp>
      <p:cxnSp>
        <p:nvCxnSpPr>
          <p:cNvPr id="8" name="Straight Connector 7"/>
          <p:cNvCxnSpPr>
            <a:stCxn id="11" idx="0"/>
          </p:cNvCxnSpPr>
          <p:nvPr/>
        </p:nvCxnSpPr>
        <p:spPr>
          <a:xfrm flipV="1">
            <a:off x="2456679" y="2627716"/>
            <a:ext cx="1517738" cy="622049"/>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2" idx="0"/>
          </p:cNvCxnSpPr>
          <p:nvPr/>
        </p:nvCxnSpPr>
        <p:spPr>
          <a:xfrm flipV="1">
            <a:off x="3866895" y="2882986"/>
            <a:ext cx="317630" cy="366779"/>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426720" y="3249765"/>
            <a:ext cx="1239487" cy="315211"/>
          </a:xfrm>
          <a:prstGeom prst="rect">
            <a:avLst/>
          </a:prstGeom>
          <a:solidFill>
            <a:schemeClr val="accent1"/>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11" name="Rectangle 10"/>
          <p:cNvSpPr/>
          <p:nvPr/>
        </p:nvSpPr>
        <p:spPr bwMode="auto">
          <a:xfrm>
            <a:off x="1836935" y="3249765"/>
            <a:ext cx="1239487" cy="315211"/>
          </a:xfrm>
          <a:prstGeom prst="rect">
            <a:avLst/>
          </a:prstGeom>
          <a:solidFill>
            <a:schemeClr val="accent2"/>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12" name="Rectangle 11"/>
          <p:cNvSpPr/>
          <p:nvPr/>
        </p:nvSpPr>
        <p:spPr bwMode="auto">
          <a:xfrm>
            <a:off x="3247151" y="3249765"/>
            <a:ext cx="1239487" cy="315211"/>
          </a:xfrm>
          <a:prstGeom prst="rect">
            <a:avLst/>
          </a:prstGeom>
          <a:solidFill>
            <a:schemeClr val="accent3"/>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cxnSp>
        <p:nvCxnSpPr>
          <p:cNvPr id="14" name="Straight Connector 13"/>
          <p:cNvCxnSpPr>
            <a:stCxn id="17" idx="0"/>
          </p:cNvCxnSpPr>
          <p:nvPr/>
        </p:nvCxnSpPr>
        <p:spPr>
          <a:xfrm flipH="1" flipV="1">
            <a:off x="5178882" y="2631526"/>
            <a:ext cx="1508440" cy="618239"/>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8" idx="0"/>
          </p:cNvCxnSpPr>
          <p:nvPr/>
        </p:nvCxnSpPr>
        <p:spPr>
          <a:xfrm flipH="1" flipV="1">
            <a:off x="4962777" y="2886796"/>
            <a:ext cx="314329" cy="362969"/>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flipH="1">
            <a:off x="7477795" y="3249765"/>
            <a:ext cx="1239485" cy="315211"/>
          </a:xfrm>
          <a:prstGeom prst="rect">
            <a:avLst/>
          </a:prstGeom>
          <a:solidFill>
            <a:schemeClr val="accent6"/>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17" name="Rectangle 16"/>
          <p:cNvSpPr/>
          <p:nvPr/>
        </p:nvSpPr>
        <p:spPr bwMode="auto">
          <a:xfrm flipH="1">
            <a:off x="6067580" y="3249765"/>
            <a:ext cx="1239485" cy="315211"/>
          </a:xfrm>
          <a:prstGeom prst="rect">
            <a:avLst/>
          </a:prstGeom>
          <a:solidFill>
            <a:schemeClr val="accent5"/>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18" name="Rectangle 17"/>
          <p:cNvSpPr/>
          <p:nvPr/>
        </p:nvSpPr>
        <p:spPr bwMode="auto">
          <a:xfrm flipH="1">
            <a:off x="4657364" y="3249765"/>
            <a:ext cx="1239485" cy="315211"/>
          </a:xfrm>
          <a:prstGeom prst="rect">
            <a:avLst/>
          </a:prstGeom>
          <a:solidFill>
            <a:schemeClr val="accent4"/>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cxnSp>
        <p:nvCxnSpPr>
          <p:cNvPr id="13" name="Straight Connector 12"/>
          <p:cNvCxnSpPr>
            <a:stCxn id="16" idx="0"/>
          </p:cNvCxnSpPr>
          <p:nvPr/>
        </p:nvCxnSpPr>
        <p:spPr>
          <a:xfrm flipH="1" flipV="1">
            <a:off x="5228603" y="2391496"/>
            <a:ext cx="2868934" cy="858269"/>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 idx="0"/>
          </p:cNvCxnSpPr>
          <p:nvPr/>
        </p:nvCxnSpPr>
        <p:spPr>
          <a:xfrm flipV="1">
            <a:off x="1046464" y="2399116"/>
            <a:ext cx="2843460" cy="850649"/>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47310" y="1439161"/>
            <a:ext cx="1540012" cy="631178"/>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4944003" y="1439161"/>
            <a:ext cx="333102" cy="384645"/>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456678" y="1439161"/>
            <a:ext cx="1505552" cy="617055"/>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66894" y="1439161"/>
            <a:ext cx="333100" cy="384645"/>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46461" y="1439161"/>
            <a:ext cx="2864979" cy="857085"/>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227320" y="1439161"/>
            <a:ext cx="2870218" cy="858653"/>
          </a:xfrm>
          <a:prstGeom prst="line">
            <a:avLst/>
          </a:prstGeom>
          <a:ln w="635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bwMode="auto">
          <a:xfrm>
            <a:off x="7477793" y="1123950"/>
            <a:ext cx="1239487" cy="315211"/>
          </a:xfrm>
          <a:prstGeom prst="rect">
            <a:avLst/>
          </a:prstGeom>
          <a:solidFill>
            <a:schemeClr val="accent1"/>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81" name="Rectangle 80"/>
          <p:cNvSpPr/>
          <p:nvPr/>
        </p:nvSpPr>
        <p:spPr bwMode="auto">
          <a:xfrm>
            <a:off x="6067578" y="1123950"/>
            <a:ext cx="1239487" cy="315211"/>
          </a:xfrm>
          <a:prstGeom prst="rect">
            <a:avLst/>
          </a:prstGeom>
          <a:solidFill>
            <a:schemeClr val="accent2"/>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82" name="Rectangle 81"/>
          <p:cNvSpPr/>
          <p:nvPr/>
        </p:nvSpPr>
        <p:spPr bwMode="auto">
          <a:xfrm>
            <a:off x="4657362" y="1123950"/>
            <a:ext cx="1239487" cy="315211"/>
          </a:xfrm>
          <a:prstGeom prst="rect">
            <a:avLst/>
          </a:prstGeom>
          <a:solidFill>
            <a:schemeClr val="accent3"/>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83" name="Rectangle 82"/>
          <p:cNvSpPr/>
          <p:nvPr/>
        </p:nvSpPr>
        <p:spPr bwMode="auto">
          <a:xfrm flipH="1">
            <a:off x="426720" y="1123950"/>
            <a:ext cx="1239485" cy="315211"/>
          </a:xfrm>
          <a:prstGeom prst="rect">
            <a:avLst/>
          </a:prstGeom>
          <a:solidFill>
            <a:schemeClr val="accent6"/>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84" name="Rectangle 83"/>
          <p:cNvSpPr/>
          <p:nvPr/>
        </p:nvSpPr>
        <p:spPr bwMode="auto">
          <a:xfrm flipH="1">
            <a:off x="1836935" y="1123950"/>
            <a:ext cx="1239485" cy="315211"/>
          </a:xfrm>
          <a:prstGeom prst="rect">
            <a:avLst/>
          </a:prstGeom>
          <a:solidFill>
            <a:schemeClr val="accent5"/>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85" name="Rectangle 84"/>
          <p:cNvSpPr/>
          <p:nvPr/>
        </p:nvSpPr>
        <p:spPr bwMode="auto">
          <a:xfrm flipH="1">
            <a:off x="3247151" y="1123950"/>
            <a:ext cx="1239485" cy="315211"/>
          </a:xfrm>
          <a:prstGeom prst="rect">
            <a:avLst/>
          </a:prstGeom>
          <a:solidFill>
            <a:schemeClr val="accent4"/>
          </a:solidFill>
          <a:ln w="9525">
            <a:noFill/>
            <a:round/>
            <a:headEnd/>
            <a:tailEnd/>
          </a:ln>
        </p:spPr>
        <p:txBody>
          <a:bodyPr vert="horz" wrap="square" lIns="0" tIns="0" rIns="0" bIns="0" numCol="1" rtlCol="0" anchor="ctr" anchorCtr="0" compatLnSpc="1">
            <a:prstTxWarp prst="textNoShape">
              <a:avLst/>
            </a:prstTxWarp>
          </a:bodyPr>
          <a:lstStyle/>
          <a:p>
            <a:pPr algn="ctr"/>
            <a:r>
              <a:rPr lang="en-US" sz="900">
                <a:solidFill>
                  <a:schemeClr val="bg1"/>
                </a:solidFill>
              </a:rPr>
              <a:t>Element Title Here</a:t>
            </a:r>
          </a:p>
        </p:txBody>
      </p:sp>
      <p:sp>
        <p:nvSpPr>
          <p:cNvPr id="87" name="Oval 86"/>
          <p:cNvSpPr/>
          <p:nvPr/>
        </p:nvSpPr>
        <p:spPr bwMode="auto">
          <a:xfrm>
            <a:off x="3982719" y="1755182"/>
            <a:ext cx="1178562" cy="1178562"/>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1" name="Freeform 90"/>
          <p:cNvSpPr>
            <a:spLocks noChangeArrowheads="1"/>
          </p:cNvSpPr>
          <p:nvPr/>
        </p:nvSpPr>
        <p:spPr bwMode="auto">
          <a:xfrm>
            <a:off x="426720" y="3635481"/>
            <a:ext cx="8290560" cy="881446"/>
          </a:xfrm>
          <a:custGeom>
            <a:avLst/>
            <a:gdLst>
              <a:gd name="connsiteX0" fmla="*/ 0 w 2710361"/>
              <a:gd name="connsiteY0" fmla="*/ 0 h 2549851"/>
              <a:gd name="connsiteX1" fmla="*/ 2710361 w 2710361"/>
              <a:gd name="connsiteY1" fmla="*/ 0 h 2549851"/>
              <a:gd name="connsiteX2" fmla="*/ 2710361 w 2710361"/>
              <a:gd name="connsiteY2" fmla="*/ 2549851 h 2549851"/>
              <a:gd name="connsiteX3" fmla="*/ 0 w 2710361"/>
              <a:gd name="connsiteY3" fmla="*/ 2549851 h 2549851"/>
            </a:gdLst>
            <a:ahLst/>
            <a:cxnLst>
              <a:cxn ang="0">
                <a:pos x="connsiteX0" y="connsiteY0"/>
              </a:cxn>
              <a:cxn ang="0">
                <a:pos x="connsiteX1" y="connsiteY1"/>
              </a:cxn>
              <a:cxn ang="0">
                <a:pos x="connsiteX2" y="connsiteY2"/>
              </a:cxn>
              <a:cxn ang="0">
                <a:pos x="connsiteX3" y="connsiteY3"/>
              </a:cxn>
            </a:cxnLst>
            <a:rect l="l" t="t" r="r" b="b"/>
            <a:pathLst>
              <a:path w="2710361" h="2549851">
                <a:moveTo>
                  <a:pt x="0" y="0"/>
                </a:moveTo>
                <a:lnTo>
                  <a:pt x="2710361" y="0"/>
                </a:lnTo>
                <a:lnTo>
                  <a:pt x="2710361" y="2549851"/>
                </a:lnTo>
                <a:lnTo>
                  <a:pt x="0" y="2549851"/>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91440" tIns="91440" rIns="91440" bIns="91440" numCol="1" anchor="ctr" anchorCtr="0" compatLnSpc="1">
            <a:prstTxWarp prst="textNoShape">
              <a:avLst/>
            </a:prstTxWarp>
            <a:noAutofit/>
          </a:bodyPr>
          <a:lstStyle/>
          <a:p>
            <a:r>
              <a:rPr lang="en-US" sz="1050">
                <a:solidFill>
                  <a:schemeClr val="tx1">
                    <a:lumMod val="75000"/>
                    <a:lumOff val="25000"/>
                  </a:schemeClr>
                </a:solidFill>
              </a:rPr>
              <a:t>Qui </a:t>
            </a:r>
            <a:r>
              <a:rPr lang="en-US" sz="1050" err="1">
                <a:solidFill>
                  <a:schemeClr val="tx1">
                    <a:lumMod val="75000"/>
                    <a:lumOff val="25000"/>
                  </a:schemeClr>
                </a:solidFill>
              </a:rPr>
              <a:t>similit</a:t>
            </a:r>
            <a:r>
              <a:rPr lang="en-US" sz="1050">
                <a:solidFill>
                  <a:schemeClr val="tx1">
                    <a:lumMod val="75000"/>
                    <a:lumOff val="25000"/>
                  </a:schemeClr>
                </a:solidFill>
              </a:rPr>
              <a:t> </a:t>
            </a:r>
            <a:r>
              <a:rPr lang="en-US" sz="1050" err="1">
                <a:solidFill>
                  <a:schemeClr val="tx1">
                    <a:lumMod val="75000"/>
                    <a:lumOff val="25000"/>
                  </a:schemeClr>
                </a:solidFill>
              </a:rPr>
              <a:t>aquiaerum</a:t>
            </a:r>
            <a:r>
              <a:rPr lang="en-US" sz="1050">
                <a:solidFill>
                  <a:schemeClr val="tx1">
                    <a:lumMod val="75000"/>
                    <a:lumOff val="25000"/>
                  </a:schemeClr>
                </a:solidFill>
              </a:rPr>
              <a:t> </a:t>
            </a:r>
            <a:r>
              <a:rPr lang="en-US" sz="1050" err="1">
                <a:solidFill>
                  <a:schemeClr val="tx1">
                    <a:lumMod val="75000"/>
                    <a:lumOff val="25000"/>
                  </a:schemeClr>
                </a:solidFill>
              </a:rPr>
              <a:t>doluptas</a:t>
            </a:r>
            <a:r>
              <a:rPr lang="en-US" sz="1050">
                <a:solidFill>
                  <a:schemeClr val="tx1">
                    <a:lumMod val="75000"/>
                    <a:lumOff val="25000"/>
                  </a:schemeClr>
                </a:solidFill>
              </a:rPr>
              <a:t> </a:t>
            </a:r>
            <a:r>
              <a:rPr lang="en-US" sz="1050" err="1">
                <a:solidFill>
                  <a:schemeClr val="tx1">
                    <a:lumMod val="75000"/>
                    <a:lumOff val="25000"/>
                  </a:schemeClr>
                </a:solidFill>
              </a:rPr>
              <a:t>exernat</a:t>
            </a:r>
            <a:r>
              <a:rPr lang="en-US" sz="1050">
                <a:solidFill>
                  <a:schemeClr val="tx1">
                    <a:lumMod val="75000"/>
                    <a:lumOff val="25000"/>
                  </a:schemeClr>
                </a:solidFill>
              </a:rPr>
              <a:t> </a:t>
            </a:r>
            <a:r>
              <a:rPr lang="en-US" sz="1050" err="1">
                <a:solidFill>
                  <a:schemeClr val="tx1">
                    <a:lumMod val="75000"/>
                    <a:lumOff val="25000"/>
                  </a:schemeClr>
                </a:solidFill>
              </a:rPr>
              <a:t>hitat</a:t>
            </a:r>
            <a:r>
              <a:rPr lang="en-US" sz="1050">
                <a:solidFill>
                  <a:schemeClr val="tx1">
                    <a:lumMod val="75000"/>
                    <a:lumOff val="25000"/>
                  </a:schemeClr>
                </a:solidFill>
              </a:rPr>
              <a:t> </a:t>
            </a:r>
            <a:r>
              <a:rPr lang="en-US" sz="1050" err="1">
                <a:solidFill>
                  <a:schemeClr val="tx1">
                    <a:lumMod val="75000"/>
                    <a:lumOff val="25000"/>
                  </a:schemeClr>
                </a:solidFill>
              </a:rPr>
              <a:t>endae</a:t>
            </a:r>
            <a:r>
              <a:rPr lang="en-US" sz="1050">
                <a:solidFill>
                  <a:schemeClr val="tx1">
                    <a:lumMod val="75000"/>
                    <a:lumOff val="25000"/>
                  </a:schemeClr>
                </a:solidFill>
              </a:rPr>
              <a:t> nus </a:t>
            </a:r>
            <a:r>
              <a:rPr lang="en-US" sz="1050" err="1">
                <a:solidFill>
                  <a:schemeClr val="tx1">
                    <a:lumMod val="75000"/>
                    <a:lumOff val="25000"/>
                  </a:schemeClr>
                </a:solidFill>
              </a:rPr>
              <a:t>aut</a:t>
            </a:r>
            <a:r>
              <a:rPr lang="en-US" sz="1050">
                <a:solidFill>
                  <a:schemeClr val="tx1">
                    <a:lumMod val="75000"/>
                    <a:lumOff val="25000"/>
                  </a:schemeClr>
                </a:solidFill>
              </a:rPr>
              <a:t> </a:t>
            </a:r>
            <a:r>
              <a:rPr lang="en-US" sz="1050" err="1">
                <a:solidFill>
                  <a:schemeClr val="tx1">
                    <a:lumMod val="75000"/>
                    <a:lumOff val="25000"/>
                  </a:schemeClr>
                </a:solidFill>
              </a:rPr>
              <a:t>omnis</a:t>
            </a:r>
            <a:r>
              <a:rPr lang="en-US" sz="1050">
                <a:solidFill>
                  <a:schemeClr val="tx1">
                    <a:lumMod val="75000"/>
                    <a:lumOff val="25000"/>
                  </a:schemeClr>
                </a:solidFill>
              </a:rPr>
              <a:t> </a:t>
            </a:r>
            <a:r>
              <a:rPr lang="en-US" sz="1050" err="1">
                <a:solidFill>
                  <a:schemeClr val="tx1">
                    <a:lumMod val="75000"/>
                    <a:lumOff val="25000"/>
                  </a:schemeClr>
                </a:solidFill>
              </a:rPr>
              <a:t>vendae</a:t>
            </a:r>
            <a:r>
              <a:rPr lang="en-US" sz="1050">
                <a:solidFill>
                  <a:schemeClr val="tx1">
                    <a:lumMod val="75000"/>
                    <a:lumOff val="25000"/>
                  </a:schemeClr>
                </a:solidFill>
              </a:rPr>
              <a:t> pos non </a:t>
            </a:r>
            <a:r>
              <a:rPr lang="en-US" sz="1050" err="1">
                <a:solidFill>
                  <a:schemeClr val="tx1">
                    <a:lumMod val="75000"/>
                    <a:lumOff val="25000"/>
                  </a:schemeClr>
                </a:solidFill>
              </a:rPr>
              <a:t>prae</a:t>
            </a:r>
            <a:r>
              <a:rPr lang="en-US" sz="1050">
                <a:solidFill>
                  <a:schemeClr val="tx1">
                    <a:lumMod val="75000"/>
                    <a:lumOff val="25000"/>
                  </a:schemeClr>
                </a:solidFill>
              </a:rPr>
              <a:t> </a:t>
            </a:r>
            <a:r>
              <a:rPr lang="en-US" sz="1050" err="1">
                <a:solidFill>
                  <a:schemeClr val="tx1">
                    <a:lumMod val="75000"/>
                    <a:lumOff val="25000"/>
                  </a:schemeClr>
                </a:solidFill>
              </a:rPr>
              <a:t>etureptatem</a:t>
            </a:r>
            <a:r>
              <a:rPr lang="en-US" sz="1050">
                <a:solidFill>
                  <a:schemeClr val="tx1">
                    <a:lumMod val="75000"/>
                    <a:lumOff val="25000"/>
                  </a:schemeClr>
                </a:solidFill>
              </a:rPr>
              <a:t> que </a:t>
            </a:r>
            <a:r>
              <a:rPr lang="en-US" sz="1050" err="1">
                <a:solidFill>
                  <a:schemeClr val="tx1">
                    <a:lumMod val="75000"/>
                    <a:lumOff val="25000"/>
                  </a:schemeClr>
                </a:solidFill>
              </a:rPr>
              <a:t>dundae</a:t>
            </a:r>
            <a:r>
              <a:rPr lang="en-US" sz="1050">
                <a:solidFill>
                  <a:schemeClr val="tx1">
                    <a:lumMod val="75000"/>
                    <a:lumOff val="25000"/>
                  </a:schemeClr>
                </a:solidFill>
              </a:rPr>
              <a:t>. Arum </a:t>
            </a:r>
            <a:r>
              <a:rPr lang="en-US" sz="1050" err="1">
                <a:solidFill>
                  <a:schemeClr val="tx1">
                    <a:lumMod val="75000"/>
                    <a:lumOff val="25000"/>
                  </a:schemeClr>
                </a:solidFill>
              </a:rPr>
              <a:t>lique</a:t>
            </a:r>
            <a:r>
              <a:rPr lang="en-US" sz="1050">
                <a:solidFill>
                  <a:schemeClr val="tx1">
                    <a:lumMod val="75000"/>
                    <a:lumOff val="25000"/>
                  </a:schemeClr>
                </a:solidFill>
              </a:rPr>
              <a:t> </a:t>
            </a:r>
            <a:r>
              <a:rPr lang="en-US" sz="1050" err="1">
                <a:solidFill>
                  <a:schemeClr val="tx1">
                    <a:lumMod val="75000"/>
                    <a:lumOff val="25000"/>
                  </a:schemeClr>
                </a:solidFill>
              </a:rPr>
              <a:t>nihillecum</a:t>
            </a:r>
            <a:r>
              <a:rPr lang="en-US" sz="1050">
                <a:solidFill>
                  <a:schemeClr val="tx1">
                    <a:lumMod val="75000"/>
                    <a:lumOff val="25000"/>
                  </a:schemeClr>
                </a:solidFill>
              </a:rPr>
              <a:t> </a:t>
            </a:r>
            <a:r>
              <a:rPr lang="en-US" sz="1050" err="1">
                <a:solidFill>
                  <a:schemeClr val="tx1">
                    <a:lumMod val="75000"/>
                    <a:lumOff val="25000"/>
                  </a:schemeClr>
                </a:solidFill>
              </a:rPr>
              <a:t>ilici</a:t>
            </a:r>
            <a:r>
              <a:rPr lang="en-US" sz="1050">
                <a:solidFill>
                  <a:schemeClr val="tx1">
                    <a:lumMod val="75000"/>
                    <a:lumOff val="25000"/>
                  </a:schemeClr>
                </a:solidFill>
              </a:rPr>
              <a:t> </a:t>
            </a:r>
            <a:r>
              <a:rPr lang="en-US" sz="1050" err="1">
                <a:solidFill>
                  <a:schemeClr val="tx1">
                    <a:lumMod val="75000"/>
                    <a:lumOff val="25000"/>
                  </a:schemeClr>
                </a:solidFill>
              </a:rPr>
              <a:t>duntur</a:t>
            </a:r>
            <a:r>
              <a:rPr lang="en-US" sz="1050">
                <a:solidFill>
                  <a:schemeClr val="tx1">
                    <a:lumMod val="75000"/>
                    <a:lumOff val="25000"/>
                  </a:schemeClr>
                </a:solidFill>
              </a:rPr>
              <a:t>, </a:t>
            </a:r>
            <a:r>
              <a:rPr lang="en-US" sz="1050" err="1">
                <a:solidFill>
                  <a:schemeClr val="tx1">
                    <a:lumMod val="75000"/>
                    <a:lumOff val="25000"/>
                  </a:schemeClr>
                </a:solidFill>
              </a:rPr>
              <a:t>odignatem</a:t>
            </a:r>
            <a:r>
              <a:rPr lang="en-US" sz="1050">
                <a:solidFill>
                  <a:schemeClr val="tx1">
                    <a:lumMod val="75000"/>
                    <a:lumOff val="25000"/>
                  </a:schemeClr>
                </a:solidFill>
              </a:rPr>
              <a:t> qui </a:t>
            </a:r>
            <a:r>
              <a:rPr lang="en-US" sz="1050" err="1">
                <a:solidFill>
                  <a:schemeClr val="tx1">
                    <a:lumMod val="75000"/>
                    <a:lumOff val="25000"/>
                  </a:schemeClr>
                </a:solidFill>
              </a:rPr>
              <a:t>ut</a:t>
            </a:r>
            <a:r>
              <a:rPr lang="en-US" sz="1050">
                <a:solidFill>
                  <a:schemeClr val="tx1">
                    <a:lumMod val="75000"/>
                    <a:lumOff val="25000"/>
                  </a:schemeClr>
                </a:solidFill>
              </a:rPr>
              <a:t> </a:t>
            </a:r>
            <a:r>
              <a:rPr lang="en-US" sz="1050" err="1">
                <a:solidFill>
                  <a:schemeClr val="tx1">
                    <a:lumMod val="75000"/>
                    <a:lumOff val="25000"/>
                  </a:schemeClr>
                </a:solidFill>
              </a:rPr>
              <a:t>idit</a:t>
            </a:r>
            <a:r>
              <a:rPr lang="en-US" sz="1050">
                <a:solidFill>
                  <a:schemeClr val="tx1">
                    <a:lumMod val="75000"/>
                    <a:lumOff val="25000"/>
                  </a:schemeClr>
                </a:solidFill>
              </a:rPr>
              <a:t> </a:t>
            </a:r>
            <a:r>
              <a:rPr lang="en-US" sz="1050" err="1">
                <a:solidFill>
                  <a:schemeClr val="tx1">
                    <a:lumMod val="75000"/>
                    <a:lumOff val="25000"/>
                  </a:schemeClr>
                </a:solidFill>
              </a:rPr>
              <a:t>faccab</a:t>
            </a:r>
            <a:r>
              <a:rPr lang="en-US" sz="1050">
                <a:solidFill>
                  <a:schemeClr val="tx1">
                    <a:lumMod val="75000"/>
                    <a:lumOff val="25000"/>
                  </a:schemeClr>
                </a:solidFill>
              </a:rPr>
              <a:t> inti </a:t>
            </a:r>
            <a:r>
              <a:rPr lang="en-US" sz="1050" err="1">
                <a:solidFill>
                  <a:schemeClr val="tx1">
                    <a:lumMod val="75000"/>
                    <a:lumOff val="25000"/>
                  </a:schemeClr>
                </a:solidFill>
              </a:rPr>
              <a:t>doluptatur</a:t>
            </a:r>
            <a:r>
              <a:rPr lang="en-US" sz="1050">
                <a:solidFill>
                  <a:schemeClr val="tx1">
                    <a:lumMod val="75000"/>
                    <a:lumOff val="25000"/>
                  </a:schemeClr>
                </a:solidFill>
              </a:rPr>
              <a:t>.</a:t>
            </a:r>
          </a:p>
        </p:txBody>
      </p:sp>
      <p:sp>
        <p:nvSpPr>
          <p:cNvPr id="112" name="Rectangle 111"/>
          <p:cNvSpPr/>
          <p:nvPr/>
        </p:nvSpPr>
        <p:spPr>
          <a:xfrm>
            <a:off x="4123600" y="2230471"/>
            <a:ext cx="896801" cy="184666"/>
          </a:xfrm>
          <a:prstGeom prst="rect">
            <a:avLst/>
          </a:prstGeom>
        </p:spPr>
        <p:txBody>
          <a:bodyPr wrap="square" lIns="0" tIns="0" rIns="0" bIns="0" anchor="ctr">
            <a:spAutoFit/>
          </a:bodyPr>
          <a:lstStyle/>
          <a:p>
            <a:pPr algn="ctr"/>
            <a:r>
              <a:rPr lang="en-US" sz="1200" b="1">
                <a:solidFill>
                  <a:schemeClr val="bg1"/>
                </a:solidFill>
              </a:rPr>
              <a:t>TOPIC</a:t>
            </a:r>
          </a:p>
        </p:txBody>
      </p:sp>
    </p:spTree>
    <p:extLst>
      <p:ext uri="{BB962C8B-B14F-4D97-AF65-F5344CB8AC3E}">
        <p14:creationId xmlns:p14="http://schemas.microsoft.com/office/powerpoint/2010/main" val="7141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Financial Chart</a:t>
            </a:r>
          </a:p>
        </p:txBody>
      </p:sp>
      <p:sp>
        <p:nvSpPr>
          <p:cNvPr id="5" name="Rectangle 4"/>
          <p:cNvSpPr/>
          <p:nvPr/>
        </p:nvSpPr>
        <p:spPr>
          <a:xfrm>
            <a:off x="4764116" y="1047750"/>
            <a:ext cx="3962400" cy="3597910"/>
          </a:xfrm>
          <a:prstGeom prst="rect">
            <a:avLst/>
          </a:prstGeom>
          <a:solidFill>
            <a:schemeClr val="bg1"/>
          </a:solid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 name="Group 8"/>
          <p:cNvGrpSpPr/>
          <p:nvPr/>
        </p:nvGrpSpPr>
        <p:grpSpPr>
          <a:xfrm>
            <a:off x="5611213" y="2202492"/>
            <a:ext cx="2268206" cy="2268206"/>
            <a:chOff x="786100" y="1640859"/>
            <a:chExt cx="1875820" cy="1875820"/>
          </a:xfrm>
        </p:grpSpPr>
        <p:grpSp>
          <p:nvGrpSpPr>
            <p:cNvPr id="10" name="Group 9"/>
            <p:cNvGrpSpPr/>
            <p:nvPr/>
          </p:nvGrpSpPr>
          <p:grpSpPr>
            <a:xfrm>
              <a:off x="786100" y="1640859"/>
              <a:ext cx="1875820" cy="1875820"/>
              <a:chOff x="-1066800" y="229076"/>
              <a:chExt cx="1143000" cy="1143001"/>
            </a:xfrm>
          </p:grpSpPr>
          <p:grpSp>
            <p:nvGrpSpPr>
              <p:cNvPr id="15" name="Group 14"/>
              <p:cNvGrpSpPr/>
              <p:nvPr/>
            </p:nvGrpSpPr>
            <p:grpSpPr>
              <a:xfrm>
                <a:off x="-1066800" y="229076"/>
                <a:ext cx="1143000" cy="1143000"/>
                <a:chOff x="-1066800" y="209550"/>
                <a:chExt cx="1143000" cy="1143000"/>
              </a:xfrm>
            </p:grpSpPr>
            <p:sp>
              <p:nvSpPr>
                <p:cNvPr id="19" name="Pie 18"/>
                <p:cNvSpPr/>
                <p:nvPr/>
              </p:nvSpPr>
              <p:spPr bwMode="auto">
                <a:xfrm>
                  <a:off x="-1066800" y="209550"/>
                  <a:ext cx="1143000" cy="1143000"/>
                </a:xfrm>
                <a:prstGeom prst="pie">
                  <a:avLst>
                    <a:gd name="adj1" fmla="val 12562541"/>
                    <a:gd name="adj2" fmla="val 16200000"/>
                  </a:avLst>
                </a:prstGeom>
                <a:solidFill>
                  <a:schemeClr val="accent1"/>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200" b="1"/>
                </a:p>
              </p:txBody>
            </p:sp>
            <p:sp>
              <p:nvSpPr>
                <p:cNvPr id="20" name="Pie 19"/>
                <p:cNvSpPr/>
                <p:nvPr/>
              </p:nvSpPr>
              <p:spPr bwMode="auto">
                <a:xfrm flipH="1">
                  <a:off x="-1066800" y="209550"/>
                  <a:ext cx="1143000" cy="1143000"/>
                </a:xfrm>
                <a:prstGeom prst="pie">
                  <a:avLst>
                    <a:gd name="adj1" fmla="val 13128143"/>
                    <a:gd name="adj2" fmla="val 16200000"/>
                  </a:avLst>
                </a:prstGeom>
                <a:solidFill>
                  <a:schemeClr val="accent2"/>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200" b="1"/>
                </a:p>
              </p:txBody>
            </p:sp>
          </p:grpSp>
          <p:grpSp>
            <p:nvGrpSpPr>
              <p:cNvPr id="16" name="Group 15"/>
              <p:cNvGrpSpPr/>
              <p:nvPr/>
            </p:nvGrpSpPr>
            <p:grpSpPr>
              <a:xfrm rot="10800000">
                <a:off x="-1066800" y="229077"/>
                <a:ext cx="1143000" cy="1143000"/>
                <a:chOff x="-1066800" y="209550"/>
                <a:chExt cx="1143000" cy="1143000"/>
              </a:xfrm>
            </p:grpSpPr>
            <p:sp>
              <p:nvSpPr>
                <p:cNvPr id="17" name="Pie 16"/>
                <p:cNvSpPr/>
                <p:nvPr/>
              </p:nvSpPr>
              <p:spPr bwMode="auto">
                <a:xfrm>
                  <a:off x="-1066800" y="209550"/>
                  <a:ext cx="1143000" cy="1143000"/>
                </a:xfrm>
                <a:prstGeom prst="pie">
                  <a:avLst>
                    <a:gd name="adj1" fmla="val 8385616"/>
                    <a:gd name="adj2" fmla="val 15149717"/>
                  </a:avLst>
                </a:prstGeom>
                <a:solidFill>
                  <a:schemeClr val="accent3"/>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200" b="1"/>
                </a:p>
              </p:txBody>
            </p:sp>
            <p:sp>
              <p:nvSpPr>
                <p:cNvPr id="18" name="Pie 17"/>
                <p:cNvSpPr/>
                <p:nvPr/>
              </p:nvSpPr>
              <p:spPr bwMode="auto">
                <a:xfrm flipH="1">
                  <a:off x="-1066800" y="209550"/>
                  <a:ext cx="1143000" cy="1143000"/>
                </a:xfrm>
                <a:prstGeom prst="pie">
                  <a:avLst>
                    <a:gd name="adj1" fmla="val 9008413"/>
                    <a:gd name="adj2" fmla="val 17250281"/>
                  </a:avLst>
                </a:prstGeom>
                <a:solidFill>
                  <a:schemeClr val="accent4"/>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200" b="1"/>
                </a:p>
              </p:txBody>
            </p:sp>
          </p:grpSp>
        </p:grpSp>
        <p:sp>
          <p:nvSpPr>
            <p:cNvPr id="11" name="Rectangle 10"/>
            <p:cNvSpPr/>
            <p:nvPr/>
          </p:nvSpPr>
          <p:spPr>
            <a:xfrm>
              <a:off x="887700" y="1963398"/>
              <a:ext cx="621492" cy="200445"/>
            </a:xfrm>
            <a:prstGeom prst="rect">
              <a:avLst/>
            </a:prstGeom>
            <a:ln>
              <a:noFill/>
            </a:ln>
          </p:spPr>
          <p:txBody>
            <a:bodyPr wrap="square" lIns="0" tIns="0" rIns="0" bIns="0" anchor="ctr">
              <a:spAutoFit/>
            </a:bodyPr>
            <a:lstStyle/>
            <a:p>
              <a:pPr algn="ctr">
                <a:lnSpc>
                  <a:spcPct val="150000"/>
                </a:lnSpc>
              </a:pPr>
              <a:r>
                <a:rPr lang="ar-SY" sz="1050" b="1">
                  <a:solidFill>
                    <a:schemeClr val="bg1"/>
                  </a:solidFill>
                </a:rPr>
                <a:t>15</a:t>
              </a:r>
              <a:r>
                <a:rPr lang="en-US" sz="1050" b="1">
                  <a:solidFill>
                    <a:schemeClr val="bg1"/>
                  </a:solidFill>
                </a:rPr>
                <a:t>%</a:t>
              </a:r>
            </a:p>
          </p:txBody>
        </p:sp>
        <p:sp>
          <p:nvSpPr>
            <p:cNvPr id="12" name="Rectangle 11"/>
            <p:cNvSpPr/>
            <p:nvPr/>
          </p:nvSpPr>
          <p:spPr>
            <a:xfrm>
              <a:off x="1774810" y="1851114"/>
              <a:ext cx="621492" cy="200445"/>
            </a:xfrm>
            <a:prstGeom prst="rect">
              <a:avLst/>
            </a:prstGeom>
            <a:ln>
              <a:noFill/>
            </a:ln>
          </p:spPr>
          <p:txBody>
            <a:bodyPr wrap="square" lIns="0" tIns="0" rIns="0" bIns="0" anchor="ctr">
              <a:spAutoFit/>
            </a:bodyPr>
            <a:lstStyle/>
            <a:p>
              <a:pPr algn="ctr">
                <a:lnSpc>
                  <a:spcPct val="150000"/>
                </a:lnSpc>
              </a:pPr>
              <a:r>
                <a:rPr lang="ar-SY" sz="1050" b="1">
                  <a:solidFill>
                    <a:schemeClr val="bg1"/>
                  </a:solidFill>
                </a:rPr>
                <a:t>15</a:t>
              </a:r>
              <a:r>
                <a:rPr lang="en-US" sz="1050" b="1">
                  <a:solidFill>
                    <a:schemeClr val="bg1"/>
                  </a:solidFill>
                </a:rPr>
                <a:t>%</a:t>
              </a:r>
            </a:p>
          </p:txBody>
        </p:sp>
        <p:sp>
          <p:nvSpPr>
            <p:cNvPr id="13" name="Rectangle 12"/>
            <p:cNvSpPr/>
            <p:nvPr/>
          </p:nvSpPr>
          <p:spPr>
            <a:xfrm>
              <a:off x="887700" y="2977211"/>
              <a:ext cx="621492" cy="200445"/>
            </a:xfrm>
            <a:prstGeom prst="rect">
              <a:avLst/>
            </a:prstGeom>
            <a:ln>
              <a:noFill/>
            </a:ln>
          </p:spPr>
          <p:txBody>
            <a:bodyPr wrap="square" lIns="0" tIns="0" rIns="0" bIns="0" anchor="ctr">
              <a:spAutoFit/>
            </a:bodyPr>
            <a:lstStyle/>
            <a:p>
              <a:pPr algn="ctr">
                <a:lnSpc>
                  <a:spcPct val="150000"/>
                </a:lnSpc>
              </a:pPr>
              <a:r>
                <a:rPr lang="ar-SY" sz="1050" b="1">
                  <a:solidFill>
                    <a:schemeClr val="bg1"/>
                  </a:solidFill>
                </a:rPr>
                <a:t>50</a:t>
              </a:r>
              <a:r>
                <a:rPr lang="en-US" sz="1050" b="1">
                  <a:solidFill>
                    <a:schemeClr val="bg1"/>
                  </a:solidFill>
                </a:rPr>
                <a:t>%</a:t>
              </a:r>
            </a:p>
          </p:txBody>
        </p:sp>
        <p:sp>
          <p:nvSpPr>
            <p:cNvPr id="14" name="Rectangle 13"/>
            <p:cNvSpPr/>
            <p:nvPr/>
          </p:nvSpPr>
          <p:spPr>
            <a:xfrm>
              <a:off x="1938829" y="2977211"/>
              <a:ext cx="621492" cy="200445"/>
            </a:xfrm>
            <a:prstGeom prst="rect">
              <a:avLst/>
            </a:prstGeom>
            <a:ln>
              <a:noFill/>
            </a:ln>
          </p:spPr>
          <p:txBody>
            <a:bodyPr wrap="square" lIns="0" tIns="0" rIns="0" bIns="0" anchor="ctr">
              <a:spAutoFit/>
            </a:bodyPr>
            <a:lstStyle/>
            <a:p>
              <a:pPr algn="ctr">
                <a:lnSpc>
                  <a:spcPct val="150000"/>
                </a:lnSpc>
              </a:pPr>
              <a:r>
                <a:rPr lang="ar-SY" sz="1050" b="1">
                  <a:solidFill>
                    <a:schemeClr val="bg1"/>
                  </a:solidFill>
                </a:rPr>
                <a:t>30</a:t>
              </a:r>
              <a:r>
                <a:rPr lang="en-US" sz="1050" b="1">
                  <a:solidFill>
                    <a:schemeClr val="bg1"/>
                  </a:solidFill>
                </a:rPr>
                <a:t>%</a:t>
              </a:r>
            </a:p>
          </p:txBody>
        </p:sp>
      </p:grpSp>
      <p:sp>
        <p:nvSpPr>
          <p:cNvPr id="21" name="TextBox 20">
            <a:extLst>
              <a:ext uri="{FF2B5EF4-FFF2-40B4-BE49-F238E27FC236}">
                <a16:creationId xmlns:a16="http://schemas.microsoft.com/office/drawing/2014/main" id="{C94E9E17-CE0C-4A6C-8162-8727CA72AC6A}"/>
              </a:ext>
            </a:extLst>
          </p:cNvPr>
          <p:cNvSpPr txBox="1"/>
          <p:nvPr/>
        </p:nvSpPr>
        <p:spPr>
          <a:xfrm>
            <a:off x="5955377" y="1222712"/>
            <a:ext cx="1579878" cy="246221"/>
          </a:xfrm>
          <a:prstGeom prst="rect">
            <a:avLst/>
          </a:prstGeom>
          <a:noFill/>
        </p:spPr>
        <p:txBody>
          <a:bodyPr wrap="square" lIns="0" tIns="0" rIns="0" bIns="0" rtlCol="0" anchor="ctr">
            <a:spAutoFit/>
          </a:bodyPr>
          <a:lstStyle/>
          <a:p>
            <a:pPr algn="ctr"/>
            <a:r>
              <a:rPr lang="en-US" sz="1600" b="1">
                <a:solidFill>
                  <a:schemeClr val="tx2"/>
                </a:solidFill>
              </a:rPr>
              <a:t>SALES</a:t>
            </a:r>
          </a:p>
        </p:txBody>
      </p:sp>
      <p:sp>
        <p:nvSpPr>
          <p:cNvPr id="23" name="TextBox 22"/>
          <p:cNvSpPr txBox="1"/>
          <p:nvPr/>
        </p:nvSpPr>
        <p:spPr>
          <a:xfrm>
            <a:off x="5528310" y="1608065"/>
            <a:ext cx="1172649" cy="153888"/>
          </a:xfrm>
          <a:prstGeom prst="rect">
            <a:avLst/>
          </a:prstGeom>
          <a:noFill/>
        </p:spPr>
        <p:txBody>
          <a:bodyPr wrap="square" lIns="0" tIns="0" rIns="0" bIns="0" rtlCol="0" anchor="ctr">
            <a:spAutoFit/>
          </a:bodyPr>
          <a:lstStyle/>
          <a:p>
            <a:r>
              <a:rPr lang="en-US" sz="1000">
                <a:solidFill>
                  <a:schemeClr val="bg1">
                    <a:lumMod val="50000"/>
                  </a:schemeClr>
                </a:solidFill>
              </a:rPr>
              <a:t>Insert Title Here</a:t>
            </a:r>
          </a:p>
        </p:txBody>
      </p:sp>
      <p:sp>
        <p:nvSpPr>
          <p:cNvPr id="24" name="Rectangle 23"/>
          <p:cNvSpPr/>
          <p:nvPr/>
        </p:nvSpPr>
        <p:spPr bwMode="auto">
          <a:xfrm>
            <a:off x="5364232" y="1625183"/>
            <a:ext cx="105400" cy="119654"/>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42" name="TextBox 41"/>
          <p:cNvSpPr txBox="1"/>
          <p:nvPr/>
        </p:nvSpPr>
        <p:spPr>
          <a:xfrm>
            <a:off x="5528310" y="1882385"/>
            <a:ext cx="1172649" cy="153888"/>
          </a:xfrm>
          <a:prstGeom prst="rect">
            <a:avLst/>
          </a:prstGeom>
          <a:noFill/>
        </p:spPr>
        <p:txBody>
          <a:bodyPr wrap="square" lIns="0" tIns="0" rIns="0" bIns="0" rtlCol="0" anchor="ctr">
            <a:spAutoFit/>
          </a:bodyPr>
          <a:lstStyle/>
          <a:p>
            <a:r>
              <a:rPr lang="en-US" sz="1000">
                <a:solidFill>
                  <a:schemeClr val="bg1">
                    <a:lumMod val="50000"/>
                  </a:schemeClr>
                </a:solidFill>
              </a:rPr>
              <a:t>Insert Title Here</a:t>
            </a:r>
          </a:p>
        </p:txBody>
      </p:sp>
      <p:sp>
        <p:nvSpPr>
          <p:cNvPr id="43" name="Rectangle 42"/>
          <p:cNvSpPr/>
          <p:nvPr/>
        </p:nvSpPr>
        <p:spPr bwMode="auto">
          <a:xfrm>
            <a:off x="5364232" y="1899503"/>
            <a:ext cx="105400" cy="119654"/>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46" name="TextBox 45"/>
          <p:cNvSpPr txBox="1"/>
          <p:nvPr/>
        </p:nvSpPr>
        <p:spPr>
          <a:xfrm>
            <a:off x="6953752" y="1608065"/>
            <a:ext cx="1172649" cy="153888"/>
          </a:xfrm>
          <a:prstGeom prst="rect">
            <a:avLst/>
          </a:prstGeom>
          <a:noFill/>
        </p:spPr>
        <p:txBody>
          <a:bodyPr wrap="square" lIns="0" tIns="0" rIns="0" bIns="0" rtlCol="0" anchor="ctr">
            <a:spAutoFit/>
          </a:bodyPr>
          <a:lstStyle/>
          <a:p>
            <a:r>
              <a:rPr lang="en-US" sz="1000">
                <a:solidFill>
                  <a:schemeClr val="bg1">
                    <a:lumMod val="50000"/>
                  </a:schemeClr>
                </a:solidFill>
              </a:rPr>
              <a:t>Insert Title Here</a:t>
            </a:r>
          </a:p>
        </p:txBody>
      </p:sp>
      <p:sp>
        <p:nvSpPr>
          <p:cNvPr id="47" name="Rectangle 46"/>
          <p:cNvSpPr/>
          <p:nvPr/>
        </p:nvSpPr>
        <p:spPr bwMode="auto">
          <a:xfrm>
            <a:off x="6789674" y="1625183"/>
            <a:ext cx="105400" cy="119654"/>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48" name="TextBox 47"/>
          <p:cNvSpPr txBox="1"/>
          <p:nvPr/>
        </p:nvSpPr>
        <p:spPr>
          <a:xfrm>
            <a:off x="6953752" y="1882385"/>
            <a:ext cx="1172649" cy="153888"/>
          </a:xfrm>
          <a:prstGeom prst="rect">
            <a:avLst/>
          </a:prstGeom>
          <a:noFill/>
        </p:spPr>
        <p:txBody>
          <a:bodyPr wrap="square" lIns="0" tIns="0" rIns="0" bIns="0" rtlCol="0" anchor="ctr">
            <a:spAutoFit/>
          </a:bodyPr>
          <a:lstStyle/>
          <a:p>
            <a:r>
              <a:rPr lang="en-US" sz="1000">
                <a:solidFill>
                  <a:schemeClr val="bg1">
                    <a:lumMod val="50000"/>
                  </a:schemeClr>
                </a:solidFill>
              </a:rPr>
              <a:t>Insert Title Here</a:t>
            </a:r>
          </a:p>
        </p:txBody>
      </p:sp>
      <p:sp>
        <p:nvSpPr>
          <p:cNvPr id="49" name="Rectangle 48"/>
          <p:cNvSpPr/>
          <p:nvPr/>
        </p:nvSpPr>
        <p:spPr bwMode="auto">
          <a:xfrm>
            <a:off x="6789674" y="1899503"/>
            <a:ext cx="105400" cy="119654"/>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54" name="Rectangle 53"/>
          <p:cNvSpPr/>
          <p:nvPr/>
        </p:nvSpPr>
        <p:spPr>
          <a:xfrm>
            <a:off x="417485" y="1047750"/>
            <a:ext cx="3962400" cy="3597910"/>
          </a:xfrm>
          <a:prstGeom prst="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5" name="Group 54"/>
          <p:cNvGrpSpPr/>
          <p:nvPr/>
        </p:nvGrpSpPr>
        <p:grpSpPr>
          <a:xfrm>
            <a:off x="1264582" y="2202492"/>
            <a:ext cx="2268206" cy="2268206"/>
            <a:chOff x="786100" y="1640859"/>
            <a:chExt cx="1875820" cy="1875820"/>
          </a:xfrm>
        </p:grpSpPr>
        <p:grpSp>
          <p:nvGrpSpPr>
            <p:cNvPr id="65" name="Group 64"/>
            <p:cNvGrpSpPr/>
            <p:nvPr/>
          </p:nvGrpSpPr>
          <p:grpSpPr>
            <a:xfrm>
              <a:off x="786100" y="1640859"/>
              <a:ext cx="1875820" cy="1875820"/>
              <a:chOff x="-1066800" y="229076"/>
              <a:chExt cx="1143000" cy="1143001"/>
            </a:xfrm>
          </p:grpSpPr>
          <p:grpSp>
            <p:nvGrpSpPr>
              <p:cNvPr id="70" name="Group 69"/>
              <p:cNvGrpSpPr/>
              <p:nvPr/>
            </p:nvGrpSpPr>
            <p:grpSpPr>
              <a:xfrm>
                <a:off x="-1066800" y="229076"/>
                <a:ext cx="1143000" cy="1143000"/>
                <a:chOff x="-1066800" y="209550"/>
                <a:chExt cx="1143000" cy="1143000"/>
              </a:xfrm>
            </p:grpSpPr>
            <p:sp>
              <p:nvSpPr>
                <p:cNvPr id="74" name="Pie 73"/>
                <p:cNvSpPr/>
                <p:nvPr/>
              </p:nvSpPr>
              <p:spPr bwMode="auto">
                <a:xfrm>
                  <a:off x="-1066800" y="209550"/>
                  <a:ext cx="1143000" cy="1143000"/>
                </a:xfrm>
                <a:prstGeom prst="pie">
                  <a:avLst>
                    <a:gd name="adj1" fmla="val 12562541"/>
                    <a:gd name="adj2" fmla="val 16200000"/>
                  </a:avLst>
                </a:prstGeom>
                <a:solidFill>
                  <a:schemeClr val="accent1"/>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200" b="1"/>
                </a:p>
              </p:txBody>
            </p:sp>
            <p:sp>
              <p:nvSpPr>
                <p:cNvPr id="75" name="Pie 74"/>
                <p:cNvSpPr/>
                <p:nvPr/>
              </p:nvSpPr>
              <p:spPr bwMode="auto">
                <a:xfrm flipH="1">
                  <a:off x="-1066800" y="209550"/>
                  <a:ext cx="1143000" cy="1143000"/>
                </a:xfrm>
                <a:prstGeom prst="pie">
                  <a:avLst>
                    <a:gd name="adj1" fmla="val 13128143"/>
                    <a:gd name="adj2" fmla="val 16200000"/>
                  </a:avLst>
                </a:prstGeom>
                <a:solidFill>
                  <a:schemeClr val="accent2"/>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200" b="1"/>
                </a:p>
              </p:txBody>
            </p:sp>
          </p:grpSp>
          <p:grpSp>
            <p:nvGrpSpPr>
              <p:cNvPr id="71" name="Group 70"/>
              <p:cNvGrpSpPr/>
              <p:nvPr/>
            </p:nvGrpSpPr>
            <p:grpSpPr>
              <a:xfrm rot="10800000">
                <a:off x="-1066800" y="229077"/>
                <a:ext cx="1143000" cy="1143000"/>
                <a:chOff x="-1066800" y="209550"/>
                <a:chExt cx="1143000" cy="1143000"/>
              </a:xfrm>
            </p:grpSpPr>
            <p:sp>
              <p:nvSpPr>
                <p:cNvPr id="72" name="Pie 71"/>
                <p:cNvSpPr/>
                <p:nvPr/>
              </p:nvSpPr>
              <p:spPr bwMode="auto">
                <a:xfrm>
                  <a:off x="-1066800" y="209550"/>
                  <a:ext cx="1143000" cy="1143000"/>
                </a:xfrm>
                <a:prstGeom prst="pie">
                  <a:avLst>
                    <a:gd name="adj1" fmla="val 8385616"/>
                    <a:gd name="adj2" fmla="val 15149717"/>
                  </a:avLst>
                </a:prstGeom>
                <a:solidFill>
                  <a:schemeClr val="accent3"/>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200" b="1"/>
                </a:p>
              </p:txBody>
            </p:sp>
            <p:sp>
              <p:nvSpPr>
                <p:cNvPr id="73" name="Pie 72"/>
                <p:cNvSpPr/>
                <p:nvPr/>
              </p:nvSpPr>
              <p:spPr bwMode="auto">
                <a:xfrm flipH="1">
                  <a:off x="-1066800" y="209550"/>
                  <a:ext cx="1143000" cy="1143000"/>
                </a:xfrm>
                <a:prstGeom prst="pie">
                  <a:avLst>
                    <a:gd name="adj1" fmla="val 9008413"/>
                    <a:gd name="adj2" fmla="val 17250281"/>
                  </a:avLst>
                </a:prstGeom>
                <a:solidFill>
                  <a:schemeClr val="accent4"/>
                </a:solidFill>
                <a:ln w="12700">
                  <a:noFill/>
                  <a:round/>
                  <a:headEnd/>
                  <a:tailEnd/>
                </a:ln>
              </p:spPr>
              <p:txBody>
                <a:bodyPr vert="horz" wrap="square" lIns="0" tIns="0" rIns="0" bIns="0" numCol="1" rtlCol="0" anchor="ctr" anchorCtr="0" compatLnSpc="1">
                  <a:prstTxWarp prst="textNoShape">
                    <a:avLst/>
                  </a:prstTxWarp>
                </a:bodyPr>
                <a:lstStyle/>
                <a:p>
                  <a:pPr algn="ctr"/>
                  <a:endParaRPr lang="en-US" sz="1200" b="1"/>
                </a:p>
              </p:txBody>
            </p:sp>
          </p:grpSp>
        </p:grpSp>
        <p:sp>
          <p:nvSpPr>
            <p:cNvPr id="66" name="Rectangle 65"/>
            <p:cNvSpPr/>
            <p:nvPr/>
          </p:nvSpPr>
          <p:spPr>
            <a:xfrm>
              <a:off x="887700" y="1963398"/>
              <a:ext cx="621492" cy="200445"/>
            </a:xfrm>
            <a:prstGeom prst="rect">
              <a:avLst/>
            </a:prstGeom>
            <a:ln>
              <a:noFill/>
            </a:ln>
          </p:spPr>
          <p:txBody>
            <a:bodyPr wrap="square" lIns="0" tIns="0" rIns="0" bIns="0" anchor="ctr">
              <a:spAutoFit/>
            </a:bodyPr>
            <a:lstStyle/>
            <a:p>
              <a:pPr algn="ctr">
                <a:lnSpc>
                  <a:spcPct val="150000"/>
                </a:lnSpc>
              </a:pPr>
              <a:r>
                <a:rPr lang="ar-SY" sz="1050" b="1">
                  <a:solidFill>
                    <a:schemeClr val="bg1"/>
                  </a:solidFill>
                </a:rPr>
                <a:t>1</a:t>
              </a:r>
              <a:r>
                <a:rPr lang="en-US" sz="1050" b="1">
                  <a:solidFill>
                    <a:schemeClr val="bg1"/>
                  </a:solidFill>
                </a:rPr>
                <a:t>5%</a:t>
              </a:r>
            </a:p>
          </p:txBody>
        </p:sp>
        <p:sp>
          <p:nvSpPr>
            <p:cNvPr id="67" name="Rectangle 66"/>
            <p:cNvSpPr/>
            <p:nvPr/>
          </p:nvSpPr>
          <p:spPr>
            <a:xfrm>
              <a:off x="1774810" y="1851115"/>
              <a:ext cx="621492" cy="200445"/>
            </a:xfrm>
            <a:prstGeom prst="rect">
              <a:avLst/>
            </a:prstGeom>
            <a:ln>
              <a:noFill/>
            </a:ln>
          </p:spPr>
          <p:txBody>
            <a:bodyPr wrap="square" lIns="0" tIns="0" rIns="0" bIns="0" anchor="ctr">
              <a:spAutoFit/>
            </a:bodyPr>
            <a:lstStyle/>
            <a:p>
              <a:pPr algn="ctr">
                <a:lnSpc>
                  <a:spcPct val="150000"/>
                </a:lnSpc>
              </a:pPr>
              <a:r>
                <a:rPr lang="ar-SY" sz="1050" b="1">
                  <a:solidFill>
                    <a:schemeClr val="bg1"/>
                  </a:solidFill>
                </a:rPr>
                <a:t>15</a:t>
              </a:r>
              <a:r>
                <a:rPr lang="en-US" sz="1050" b="1">
                  <a:solidFill>
                    <a:schemeClr val="bg1"/>
                  </a:solidFill>
                </a:rPr>
                <a:t>%</a:t>
              </a:r>
            </a:p>
          </p:txBody>
        </p:sp>
        <p:sp>
          <p:nvSpPr>
            <p:cNvPr id="68" name="Rectangle 67"/>
            <p:cNvSpPr/>
            <p:nvPr/>
          </p:nvSpPr>
          <p:spPr>
            <a:xfrm>
              <a:off x="887700" y="2977211"/>
              <a:ext cx="621492" cy="200445"/>
            </a:xfrm>
            <a:prstGeom prst="rect">
              <a:avLst/>
            </a:prstGeom>
            <a:ln>
              <a:noFill/>
            </a:ln>
          </p:spPr>
          <p:txBody>
            <a:bodyPr wrap="square" lIns="0" tIns="0" rIns="0" bIns="0" anchor="ctr">
              <a:spAutoFit/>
            </a:bodyPr>
            <a:lstStyle/>
            <a:p>
              <a:pPr algn="ctr">
                <a:lnSpc>
                  <a:spcPct val="150000"/>
                </a:lnSpc>
              </a:pPr>
              <a:r>
                <a:rPr lang="ar-SY" sz="1050" b="1">
                  <a:solidFill>
                    <a:schemeClr val="bg1"/>
                  </a:solidFill>
                </a:rPr>
                <a:t>50</a:t>
              </a:r>
              <a:r>
                <a:rPr lang="en-US" sz="1050" b="1">
                  <a:solidFill>
                    <a:schemeClr val="bg1"/>
                  </a:solidFill>
                </a:rPr>
                <a:t>%</a:t>
              </a:r>
            </a:p>
          </p:txBody>
        </p:sp>
        <p:sp>
          <p:nvSpPr>
            <p:cNvPr id="69" name="Rectangle 68"/>
            <p:cNvSpPr/>
            <p:nvPr/>
          </p:nvSpPr>
          <p:spPr>
            <a:xfrm>
              <a:off x="1938829" y="2977211"/>
              <a:ext cx="621492" cy="200445"/>
            </a:xfrm>
            <a:prstGeom prst="rect">
              <a:avLst/>
            </a:prstGeom>
            <a:ln>
              <a:noFill/>
            </a:ln>
          </p:spPr>
          <p:txBody>
            <a:bodyPr wrap="square" lIns="0" tIns="0" rIns="0" bIns="0" anchor="ctr">
              <a:spAutoFit/>
            </a:bodyPr>
            <a:lstStyle/>
            <a:p>
              <a:pPr algn="ctr">
                <a:lnSpc>
                  <a:spcPct val="150000"/>
                </a:lnSpc>
              </a:pPr>
              <a:r>
                <a:rPr lang="ar-SY" sz="1050" b="1">
                  <a:solidFill>
                    <a:schemeClr val="bg1"/>
                  </a:solidFill>
                </a:rPr>
                <a:t>30</a:t>
              </a:r>
              <a:r>
                <a:rPr lang="en-US" sz="1050" b="1">
                  <a:solidFill>
                    <a:schemeClr val="bg1"/>
                  </a:solidFill>
                </a:rPr>
                <a:t>%</a:t>
              </a:r>
            </a:p>
          </p:txBody>
        </p:sp>
      </p:grpSp>
      <p:sp>
        <p:nvSpPr>
          <p:cNvPr id="56" name="TextBox 55">
            <a:extLst>
              <a:ext uri="{FF2B5EF4-FFF2-40B4-BE49-F238E27FC236}">
                <a16:creationId xmlns:a16="http://schemas.microsoft.com/office/drawing/2014/main" id="{C94E9E17-CE0C-4A6C-8162-8727CA72AC6A}"/>
              </a:ext>
            </a:extLst>
          </p:cNvPr>
          <p:cNvSpPr txBox="1"/>
          <p:nvPr/>
        </p:nvSpPr>
        <p:spPr>
          <a:xfrm>
            <a:off x="1608746" y="1222712"/>
            <a:ext cx="1579878" cy="246221"/>
          </a:xfrm>
          <a:prstGeom prst="rect">
            <a:avLst/>
          </a:prstGeom>
          <a:noFill/>
        </p:spPr>
        <p:txBody>
          <a:bodyPr wrap="square" lIns="0" tIns="0" rIns="0" bIns="0" rtlCol="0" anchor="ctr">
            <a:spAutoFit/>
          </a:bodyPr>
          <a:lstStyle/>
          <a:p>
            <a:pPr algn="ctr"/>
            <a:r>
              <a:rPr lang="en-US" sz="1600" b="1">
                <a:solidFill>
                  <a:schemeClr val="tx2"/>
                </a:solidFill>
              </a:rPr>
              <a:t>REVENUE</a:t>
            </a:r>
          </a:p>
        </p:txBody>
      </p:sp>
      <p:sp>
        <p:nvSpPr>
          <p:cNvPr id="57" name="TextBox 56"/>
          <p:cNvSpPr txBox="1"/>
          <p:nvPr/>
        </p:nvSpPr>
        <p:spPr>
          <a:xfrm>
            <a:off x="1181679" y="1608065"/>
            <a:ext cx="1172649" cy="153888"/>
          </a:xfrm>
          <a:prstGeom prst="rect">
            <a:avLst/>
          </a:prstGeom>
          <a:noFill/>
        </p:spPr>
        <p:txBody>
          <a:bodyPr wrap="square" lIns="0" tIns="0" rIns="0" bIns="0" rtlCol="0" anchor="ctr">
            <a:spAutoFit/>
          </a:bodyPr>
          <a:lstStyle/>
          <a:p>
            <a:r>
              <a:rPr lang="en-US" sz="1000">
                <a:solidFill>
                  <a:schemeClr val="bg1">
                    <a:lumMod val="50000"/>
                  </a:schemeClr>
                </a:solidFill>
              </a:rPr>
              <a:t>Insert Title Here</a:t>
            </a:r>
          </a:p>
        </p:txBody>
      </p:sp>
      <p:sp>
        <p:nvSpPr>
          <p:cNvPr id="58" name="Rectangle 57"/>
          <p:cNvSpPr/>
          <p:nvPr/>
        </p:nvSpPr>
        <p:spPr bwMode="auto">
          <a:xfrm>
            <a:off x="1017601" y="1625183"/>
            <a:ext cx="105400" cy="119654"/>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59" name="TextBox 58"/>
          <p:cNvSpPr txBox="1"/>
          <p:nvPr/>
        </p:nvSpPr>
        <p:spPr>
          <a:xfrm>
            <a:off x="1181679" y="1882385"/>
            <a:ext cx="1172649" cy="153888"/>
          </a:xfrm>
          <a:prstGeom prst="rect">
            <a:avLst/>
          </a:prstGeom>
          <a:noFill/>
        </p:spPr>
        <p:txBody>
          <a:bodyPr wrap="square" lIns="0" tIns="0" rIns="0" bIns="0" rtlCol="0" anchor="ctr">
            <a:spAutoFit/>
          </a:bodyPr>
          <a:lstStyle/>
          <a:p>
            <a:r>
              <a:rPr lang="en-US" sz="1000">
                <a:solidFill>
                  <a:schemeClr val="bg1">
                    <a:lumMod val="50000"/>
                  </a:schemeClr>
                </a:solidFill>
              </a:rPr>
              <a:t>Insert Title Here</a:t>
            </a:r>
          </a:p>
        </p:txBody>
      </p:sp>
      <p:sp>
        <p:nvSpPr>
          <p:cNvPr id="60" name="Rectangle 59"/>
          <p:cNvSpPr/>
          <p:nvPr/>
        </p:nvSpPr>
        <p:spPr bwMode="auto">
          <a:xfrm>
            <a:off x="1017601" y="1899503"/>
            <a:ext cx="105400" cy="119654"/>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61" name="TextBox 60"/>
          <p:cNvSpPr txBox="1"/>
          <p:nvPr/>
        </p:nvSpPr>
        <p:spPr>
          <a:xfrm>
            <a:off x="2607121" y="1608065"/>
            <a:ext cx="1172649" cy="153888"/>
          </a:xfrm>
          <a:prstGeom prst="rect">
            <a:avLst/>
          </a:prstGeom>
          <a:noFill/>
        </p:spPr>
        <p:txBody>
          <a:bodyPr wrap="square" lIns="0" tIns="0" rIns="0" bIns="0" rtlCol="0" anchor="ctr">
            <a:spAutoFit/>
          </a:bodyPr>
          <a:lstStyle/>
          <a:p>
            <a:r>
              <a:rPr lang="en-US" sz="1000">
                <a:solidFill>
                  <a:schemeClr val="bg1">
                    <a:lumMod val="50000"/>
                  </a:schemeClr>
                </a:solidFill>
              </a:rPr>
              <a:t>Insert Title Here</a:t>
            </a:r>
          </a:p>
        </p:txBody>
      </p:sp>
      <p:sp>
        <p:nvSpPr>
          <p:cNvPr id="62" name="Rectangle 61"/>
          <p:cNvSpPr/>
          <p:nvPr/>
        </p:nvSpPr>
        <p:spPr bwMode="auto">
          <a:xfrm>
            <a:off x="2443043" y="1625183"/>
            <a:ext cx="105400" cy="119654"/>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63" name="TextBox 62"/>
          <p:cNvSpPr txBox="1"/>
          <p:nvPr/>
        </p:nvSpPr>
        <p:spPr>
          <a:xfrm>
            <a:off x="2607121" y="1882385"/>
            <a:ext cx="1172649" cy="153888"/>
          </a:xfrm>
          <a:prstGeom prst="rect">
            <a:avLst/>
          </a:prstGeom>
          <a:noFill/>
        </p:spPr>
        <p:txBody>
          <a:bodyPr wrap="square" lIns="0" tIns="0" rIns="0" bIns="0" rtlCol="0" anchor="ctr">
            <a:spAutoFit/>
          </a:bodyPr>
          <a:lstStyle/>
          <a:p>
            <a:r>
              <a:rPr lang="en-US" sz="1000">
                <a:solidFill>
                  <a:schemeClr val="bg1">
                    <a:lumMod val="50000"/>
                  </a:schemeClr>
                </a:solidFill>
              </a:rPr>
              <a:t>Insert Title Here</a:t>
            </a:r>
          </a:p>
        </p:txBody>
      </p:sp>
      <p:sp>
        <p:nvSpPr>
          <p:cNvPr id="64" name="Rectangle 63"/>
          <p:cNvSpPr/>
          <p:nvPr/>
        </p:nvSpPr>
        <p:spPr bwMode="auto">
          <a:xfrm>
            <a:off x="2443043" y="1899503"/>
            <a:ext cx="105400" cy="119654"/>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Tree>
    <p:extLst>
      <p:ext uri="{BB962C8B-B14F-4D97-AF65-F5344CB8AC3E}">
        <p14:creationId xmlns:p14="http://schemas.microsoft.com/office/powerpoint/2010/main" val="42391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Chart Header</a:t>
            </a:r>
          </a:p>
        </p:txBody>
      </p:sp>
      <p:sp>
        <p:nvSpPr>
          <p:cNvPr id="26" name="Rectangle 25"/>
          <p:cNvSpPr/>
          <p:nvPr/>
        </p:nvSpPr>
        <p:spPr>
          <a:xfrm>
            <a:off x="387819" y="3068594"/>
            <a:ext cx="2649831" cy="1578086"/>
          </a:xfrm>
          <a:prstGeom prst="rect">
            <a:avLst/>
          </a:prstGeom>
          <a:solidFill>
            <a:schemeClr val="bg1"/>
          </a:solidFill>
          <a:ln w="0">
            <a:solidFill>
              <a:schemeClr val="bg1">
                <a:lumMod val="95000"/>
              </a:schemeClr>
            </a:solid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 name="Group 26"/>
          <p:cNvGrpSpPr/>
          <p:nvPr/>
        </p:nvGrpSpPr>
        <p:grpSpPr>
          <a:xfrm>
            <a:off x="562561" y="3168073"/>
            <a:ext cx="1379128" cy="1379128"/>
            <a:chOff x="786100" y="1640857"/>
            <a:chExt cx="1875820" cy="1875822"/>
          </a:xfrm>
        </p:grpSpPr>
        <p:grpSp>
          <p:nvGrpSpPr>
            <p:cNvPr id="28" name="Group 27"/>
            <p:cNvGrpSpPr/>
            <p:nvPr/>
          </p:nvGrpSpPr>
          <p:grpSpPr>
            <a:xfrm>
              <a:off x="786100" y="1640857"/>
              <a:ext cx="1875820" cy="1875822"/>
              <a:chOff x="-1066800" y="229075"/>
              <a:chExt cx="1143000" cy="1143002"/>
            </a:xfrm>
          </p:grpSpPr>
          <p:grpSp>
            <p:nvGrpSpPr>
              <p:cNvPr id="33" name="Group 32"/>
              <p:cNvGrpSpPr/>
              <p:nvPr/>
            </p:nvGrpSpPr>
            <p:grpSpPr>
              <a:xfrm>
                <a:off x="-1066800" y="229075"/>
                <a:ext cx="1143000" cy="1143001"/>
                <a:chOff x="-1066800" y="209549"/>
                <a:chExt cx="1143000" cy="1143001"/>
              </a:xfrm>
            </p:grpSpPr>
            <p:sp>
              <p:nvSpPr>
                <p:cNvPr id="37" name="Pie 36"/>
                <p:cNvSpPr/>
                <p:nvPr/>
              </p:nvSpPr>
              <p:spPr bwMode="auto">
                <a:xfrm>
                  <a:off x="-1066800" y="209549"/>
                  <a:ext cx="1143000" cy="1143000"/>
                </a:xfrm>
                <a:prstGeom prst="pie">
                  <a:avLst>
                    <a:gd name="adj1" fmla="val 12562541"/>
                    <a:gd name="adj2" fmla="val 16200000"/>
                  </a:avLst>
                </a:prstGeom>
                <a:solidFill>
                  <a:schemeClr val="accent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sp>
              <p:nvSpPr>
                <p:cNvPr id="38" name="Pie 37"/>
                <p:cNvSpPr/>
                <p:nvPr/>
              </p:nvSpPr>
              <p:spPr bwMode="auto">
                <a:xfrm flipH="1">
                  <a:off x="-1066800" y="209550"/>
                  <a:ext cx="1143000" cy="1143000"/>
                </a:xfrm>
                <a:prstGeom prst="pie">
                  <a:avLst>
                    <a:gd name="adj1" fmla="val 13128143"/>
                    <a:gd name="adj2" fmla="val 16200000"/>
                  </a:avLst>
                </a:prstGeom>
                <a:solidFill>
                  <a:schemeClr val="accent2"/>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grpSp>
          <p:grpSp>
            <p:nvGrpSpPr>
              <p:cNvPr id="34" name="Group 33"/>
              <p:cNvGrpSpPr/>
              <p:nvPr/>
            </p:nvGrpSpPr>
            <p:grpSpPr>
              <a:xfrm rot="10800000">
                <a:off x="-1066800" y="229077"/>
                <a:ext cx="1143000" cy="1143000"/>
                <a:chOff x="-1066800" y="209550"/>
                <a:chExt cx="1143000" cy="1143000"/>
              </a:xfrm>
            </p:grpSpPr>
            <p:sp>
              <p:nvSpPr>
                <p:cNvPr id="35" name="Pie 34"/>
                <p:cNvSpPr/>
                <p:nvPr/>
              </p:nvSpPr>
              <p:spPr bwMode="auto">
                <a:xfrm>
                  <a:off x="-1066800" y="209550"/>
                  <a:ext cx="1143000" cy="1143000"/>
                </a:xfrm>
                <a:prstGeom prst="pie">
                  <a:avLst>
                    <a:gd name="adj1" fmla="val 8385616"/>
                    <a:gd name="adj2" fmla="val 15149717"/>
                  </a:avLst>
                </a:prstGeom>
                <a:solidFill>
                  <a:schemeClr val="accent3"/>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sp>
              <p:nvSpPr>
                <p:cNvPr id="36" name="Pie 35"/>
                <p:cNvSpPr/>
                <p:nvPr/>
              </p:nvSpPr>
              <p:spPr bwMode="auto">
                <a:xfrm flipH="1">
                  <a:off x="-1066800" y="209550"/>
                  <a:ext cx="1143000" cy="1143000"/>
                </a:xfrm>
                <a:prstGeom prst="pie">
                  <a:avLst>
                    <a:gd name="adj1" fmla="val 9008413"/>
                    <a:gd name="adj2" fmla="val 17250281"/>
                  </a:avLst>
                </a:prstGeom>
                <a:solidFill>
                  <a:schemeClr val="accent4"/>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grpSp>
        </p:grpSp>
        <p:sp>
          <p:nvSpPr>
            <p:cNvPr id="29" name="Rectangle 28"/>
            <p:cNvSpPr/>
            <p:nvPr/>
          </p:nvSpPr>
          <p:spPr>
            <a:xfrm>
              <a:off x="987197" y="1932394"/>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1</a:t>
              </a:r>
              <a:r>
                <a:rPr lang="en-US" sz="700" b="1">
                  <a:solidFill>
                    <a:schemeClr val="bg1"/>
                  </a:solidFill>
                </a:rPr>
                <a:t>5%</a:t>
              </a:r>
            </a:p>
          </p:txBody>
        </p:sp>
        <p:sp>
          <p:nvSpPr>
            <p:cNvPr id="30" name="Rectangle 29"/>
            <p:cNvSpPr/>
            <p:nvPr/>
          </p:nvSpPr>
          <p:spPr>
            <a:xfrm>
              <a:off x="1700187" y="1853277"/>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15</a:t>
              </a:r>
              <a:r>
                <a:rPr lang="en-US" sz="700" b="1">
                  <a:solidFill>
                    <a:schemeClr val="bg1"/>
                  </a:solidFill>
                </a:rPr>
                <a:t>%</a:t>
              </a:r>
            </a:p>
          </p:txBody>
        </p:sp>
        <p:sp>
          <p:nvSpPr>
            <p:cNvPr id="31" name="Rectangle 30"/>
            <p:cNvSpPr/>
            <p:nvPr/>
          </p:nvSpPr>
          <p:spPr>
            <a:xfrm>
              <a:off x="978905" y="2821835"/>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50</a:t>
              </a:r>
              <a:r>
                <a:rPr lang="en-US" sz="700" b="1">
                  <a:solidFill>
                    <a:schemeClr val="bg1"/>
                  </a:solidFill>
                </a:rPr>
                <a:t>%</a:t>
              </a:r>
            </a:p>
          </p:txBody>
        </p:sp>
        <p:sp>
          <p:nvSpPr>
            <p:cNvPr id="32" name="Rectangle 31"/>
            <p:cNvSpPr/>
            <p:nvPr/>
          </p:nvSpPr>
          <p:spPr>
            <a:xfrm>
              <a:off x="1897372" y="2780378"/>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30</a:t>
              </a:r>
              <a:r>
                <a:rPr lang="en-US" sz="700" b="1">
                  <a:solidFill>
                    <a:schemeClr val="bg1"/>
                  </a:solidFill>
                </a:rPr>
                <a:t>%</a:t>
              </a:r>
            </a:p>
          </p:txBody>
        </p:sp>
      </p:grpSp>
      <p:grpSp>
        <p:nvGrpSpPr>
          <p:cNvPr id="116" name="Group 115"/>
          <p:cNvGrpSpPr/>
          <p:nvPr/>
        </p:nvGrpSpPr>
        <p:grpSpPr>
          <a:xfrm>
            <a:off x="2126921" y="3369311"/>
            <a:ext cx="735987" cy="976652"/>
            <a:chOff x="2287629" y="1373328"/>
            <a:chExt cx="735987" cy="976652"/>
          </a:xfrm>
        </p:grpSpPr>
        <p:grpSp>
          <p:nvGrpSpPr>
            <p:cNvPr id="48" name="Group 47"/>
            <p:cNvGrpSpPr/>
            <p:nvPr/>
          </p:nvGrpSpPr>
          <p:grpSpPr>
            <a:xfrm>
              <a:off x="2287629" y="1373328"/>
              <a:ext cx="735987" cy="200055"/>
              <a:chOff x="1017601" y="1584981"/>
              <a:chExt cx="735987" cy="200055"/>
            </a:xfrm>
          </p:grpSpPr>
          <p:sp>
            <p:nvSpPr>
              <p:cNvPr id="40" name="TextBox 39"/>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41" name="Rectangle 40"/>
              <p:cNvSpPr/>
              <p:nvPr/>
            </p:nvSpPr>
            <p:spPr bwMode="auto">
              <a:xfrm>
                <a:off x="1017601" y="1625183"/>
                <a:ext cx="105400" cy="119654"/>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107" name="Group 106"/>
            <p:cNvGrpSpPr/>
            <p:nvPr/>
          </p:nvGrpSpPr>
          <p:grpSpPr>
            <a:xfrm>
              <a:off x="2287629" y="1632194"/>
              <a:ext cx="735987" cy="200055"/>
              <a:chOff x="1017601" y="1584981"/>
              <a:chExt cx="735987" cy="200055"/>
            </a:xfrm>
          </p:grpSpPr>
          <p:sp>
            <p:nvSpPr>
              <p:cNvPr id="108" name="TextBox 107"/>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109" name="Rectangle 108"/>
              <p:cNvSpPr/>
              <p:nvPr/>
            </p:nvSpPr>
            <p:spPr bwMode="auto">
              <a:xfrm>
                <a:off x="1017601" y="1625183"/>
                <a:ext cx="105400" cy="119654"/>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110" name="Group 109"/>
            <p:cNvGrpSpPr/>
            <p:nvPr/>
          </p:nvGrpSpPr>
          <p:grpSpPr>
            <a:xfrm>
              <a:off x="2287629" y="1891060"/>
              <a:ext cx="735987" cy="200055"/>
              <a:chOff x="1017601" y="1584981"/>
              <a:chExt cx="735987" cy="200055"/>
            </a:xfrm>
          </p:grpSpPr>
          <p:sp>
            <p:nvSpPr>
              <p:cNvPr id="111" name="TextBox 110"/>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112" name="Rectangle 111"/>
              <p:cNvSpPr/>
              <p:nvPr/>
            </p:nvSpPr>
            <p:spPr bwMode="auto">
              <a:xfrm>
                <a:off x="1017601" y="1625183"/>
                <a:ext cx="105400" cy="119654"/>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113" name="Group 112"/>
            <p:cNvGrpSpPr/>
            <p:nvPr/>
          </p:nvGrpSpPr>
          <p:grpSpPr>
            <a:xfrm>
              <a:off x="2287629" y="2149925"/>
              <a:ext cx="735987" cy="200055"/>
              <a:chOff x="1017601" y="1584981"/>
              <a:chExt cx="735987" cy="200055"/>
            </a:xfrm>
          </p:grpSpPr>
          <p:sp>
            <p:nvSpPr>
              <p:cNvPr id="114" name="TextBox 113"/>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115" name="Rectangle 114"/>
              <p:cNvSpPr/>
              <p:nvPr/>
            </p:nvSpPr>
            <p:spPr bwMode="auto">
              <a:xfrm>
                <a:off x="1017601" y="1625183"/>
                <a:ext cx="105400" cy="119654"/>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sp>
        <p:nvSpPr>
          <p:cNvPr id="175" name="Rectangle 174"/>
          <p:cNvSpPr/>
          <p:nvPr/>
        </p:nvSpPr>
        <p:spPr>
          <a:xfrm>
            <a:off x="387819" y="2807728"/>
            <a:ext cx="2649831" cy="294314"/>
          </a:xfrm>
          <a:prstGeom prst="rect">
            <a:avLst/>
          </a:prstGeom>
          <a:solidFill>
            <a:schemeClr val="accent1"/>
          </a:solidFill>
          <a:ln w="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solidFill>
              </a:rPr>
              <a:t>Key Element Title Here</a:t>
            </a:r>
          </a:p>
        </p:txBody>
      </p:sp>
      <p:sp>
        <p:nvSpPr>
          <p:cNvPr id="179" name="Rectangle 178"/>
          <p:cNvSpPr/>
          <p:nvPr/>
        </p:nvSpPr>
        <p:spPr>
          <a:xfrm>
            <a:off x="3247085" y="3068594"/>
            <a:ext cx="2649831" cy="1578086"/>
          </a:xfrm>
          <a:prstGeom prst="rect">
            <a:avLst/>
          </a:prstGeom>
          <a:solidFill>
            <a:schemeClr val="bg1"/>
          </a:solidFill>
          <a:ln w="0">
            <a:solidFill>
              <a:schemeClr val="bg1">
                <a:lumMod val="95000"/>
              </a:schemeClr>
            </a:solid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2" name="Group 181"/>
          <p:cNvGrpSpPr/>
          <p:nvPr/>
        </p:nvGrpSpPr>
        <p:grpSpPr>
          <a:xfrm>
            <a:off x="3421827" y="3168073"/>
            <a:ext cx="1379128" cy="1379128"/>
            <a:chOff x="786100" y="1640857"/>
            <a:chExt cx="1875820" cy="1875822"/>
          </a:xfrm>
        </p:grpSpPr>
        <p:grpSp>
          <p:nvGrpSpPr>
            <p:cNvPr id="196" name="Group 195"/>
            <p:cNvGrpSpPr/>
            <p:nvPr/>
          </p:nvGrpSpPr>
          <p:grpSpPr>
            <a:xfrm>
              <a:off x="786100" y="1640857"/>
              <a:ext cx="1875820" cy="1875822"/>
              <a:chOff x="-1066800" y="229075"/>
              <a:chExt cx="1143000" cy="1143002"/>
            </a:xfrm>
          </p:grpSpPr>
          <p:grpSp>
            <p:nvGrpSpPr>
              <p:cNvPr id="201" name="Group 200"/>
              <p:cNvGrpSpPr/>
              <p:nvPr/>
            </p:nvGrpSpPr>
            <p:grpSpPr>
              <a:xfrm>
                <a:off x="-1066800" y="229075"/>
                <a:ext cx="1143000" cy="1143001"/>
                <a:chOff x="-1066800" y="209549"/>
                <a:chExt cx="1143000" cy="1143001"/>
              </a:xfrm>
            </p:grpSpPr>
            <p:sp>
              <p:nvSpPr>
                <p:cNvPr id="205" name="Pie 204"/>
                <p:cNvSpPr/>
                <p:nvPr/>
              </p:nvSpPr>
              <p:spPr bwMode="auto">
                <a:xfrm>
                  <a:off x="-1066800" y="209549"/>
                  <a:ext cx="1143000" cy="1143000"/>
                </a:xfrm>
                <a:prstGeom prst="pie">
                  <a:avLst>
                    <a:gd name="adj1" fmla="val 12562541"/>
                    <a:gd name="adj2" fmla="val 16200000"/>
                  </a:avLst>
                </a:prstGeom>
                <a:solidFill>
                  <a:schemeClr val="accent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sp>
              <p:nvSpPr>
                <p:cNvPr id="206" name="Pie 205"/>
                <p:cNvSpPr/>
                <p:nvPr/>
              </p:nvSpPr>
              <p:spPr bwMode="auto">
                <a:xfrm flipH="1">
                  <a:off x="-1066800" y="209550"/>
                  <a:ext cx="1143000" cy="1143000"/>
                </a:xfrm>
                <a:prstGeom prst="pie">
                  <a:avLst>
                    <a:gd name="adj1" fmla="val 13128143"/>
                    <a:gd name="adj2" fmla="val 16200000"/>
                  </a:avLst>
                </a:prstGeom>
                <a:solidFill>
                  <a:schemeClr val="accent2"/>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grpSp>
          <p:grpSp>
            <p:nvGrpSpPr>
              <p:cNvPr id="202" name="Group 201"/>
              <p:cNvGrpSpPr/>
              <p:nvPr/>
            </p:nvGrpSpPr>
            <p:grpSpPr>
              <a:xfrm rot="10800000">
                <a:off x="-1066800" y="229077"/>
                <a:ext cx="1143000" cy="1143000"/>
                <a:chOff x="-1066800" y="209550"/>
                <a:chExt cx="1143000" cy="1143000"/>
              </a:xfrm>
            </p:grpSpPr>
            <p:sp>
              <p:nvSpPr>
                <p:cNvPr id="203" name="Pie 202"/>
                <p:cNvSpPr/>
                <p:nvPr/>
              </p:nvSpPr>
              <p:spPr bwMode="auto">
                <a:xfrm>
                  <a:off x="-1066800" y="209550"/>
                  <a:ext cx="1143000" cy="1143000"/>
                </a:xfrm>
                <a:prstGeom prst="pie">
                  <a:avLst>
                    <a:gd name="adj1" fmla="val 8385616"/>
                    <a:gd name="adj2" fmla="val 15149717"/>
                  </a:avLst>
                </a:prstGeom>
                <a:solidFill>
                  <a:schemeClr val="accent3"/>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sp>
              <p:nvSpPr>
                <p:cNvPr id="204" name="Pie 203"/>
                <p:cNvSpPr/>
                <p:nvPr/>
              </p:nvSpPr>
              <p:spPr bwMode="auto">
                <a:xfrm flipH="1">
                  <a:off x="-1066800" y="209550"/>
                  <a:ext cx="1143000" cy="1143000"/>
                </a:xfrm>
                <a:prstGeom prst="pie">
                  <a:avLst>
                    <a:gd name="adj1" fmla="val 9008413"/>
                    <a:gd name="adj2" fmla="val 17250281"/>
                  </a:avLst>
                </a:prstGeom>
                <a:solidFill>
                  <a:schemeClr val="accent4"/>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grpSp>
        </p:grpSp>
        <p:sp>
          <p:nvSpPr>
            <p:cNvPr id="197" name="Rectangle 196"/>
            <p:cNvSpPr/>
            <p:nvPr/>
          </p:nvSpPr>
          <p:spPr>
            <a:xfrm>
              <a:off x="987197" y="1932394"/>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1</a:t>
              </a:r>
              <a:r>
                <a:rPr lang="en-US" sz="700" b="1">
                  <a:solidFill>
                    <a:schemeClr val="bg1"/>
                  </a:solidFill>
                </a:rPr>
                <a:t>5%</a:t>
              </a:r>
            </a:p>
          </p:txBody>
        </p:sp>
        <p:sp>
          <p:nvSpPr>
            <p:cNvPr id="198" name="Rectangle 197"/>
            <p:cNvSpPr/>
            <p:nvPr/>
          </p:nvSpPr>
          <p:spPr>
            <a:xfrm>
              <a:off x="1700187" y="1853277"/>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15</a:t>
              </a:r>
              <a:r>
                <a:rPr lang="en-US" sz="700" b="1">
                  <a:solidFill>
                    <a:schemeClr val="bg1"/>
                  </a:solidFill>
                </a:rPr>
                <a:t>%</a:t>
              </a:r>
            </a:p>
          </p:txBody>
        </p:sp>
        <p:sp>
          <p:nvSpPr>
            <p:cNvPr id="199" name="Rectangle 198"/>
            <p:cNvSpPr/>
            <p:nvPr/>
          </p:nvSpPr>
          <p:spPr>
            <a:xfrm>
              <a:off x="978905" y="2821835"/>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50</a:t>
              </a:r>
              <a:r>
                <a:rPr lang="en-US" sz="700" b="1">
                  <a:solidFill>
                    <a:schemeClr val="bg1"/>
                  </a:solidFill>
                </a:rPr>
                <a:t>%</a:t>
              </a:r>
            </a:p>
          </p:txBody>
        </p:sp>
        <p:sp>
          <p:nvSpPr>
            <p:cNvPr id="200" name="Rectangle 199"/>
            <p:cNvSpPr/>
            <p:nvPr/>
          </p:nvSpPr>
          <p:spPr>
            <a:xfrm>
              <a:off x="1897372" y="2780378"/>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30</a:t>
              </a:r>
              <a:r>
                <a:rPr lang="en-US" sz="700" b="1">
                  <a:solidFill>
                    <a:schemeClr val="bg1"/>
                  </a:solidFill>
                </a:rPr>
                <a:t>%</a:t>
              </a:r>
            </a:p>
          </p:txBody>
        </p:sp>
      </p:grpSp>
      <p:grpSp>
        <p:nvGrpSpPr>
          <p:cNvPr id="183" name="Group 182"/>
          <p:cNvGrpSpPr/>
          <p:nvPr/>
        </p:nvGrpSpPr>
        <p:grpSpPr>
          <a:xfrm>
            <a:off x="4986187" y="3369311"/>
            <a:ext cx="735987" cy="976652"/>
            <a:chOff x="2287629" y="1373328"/>
            <a:chExt cx="735987" cy="976652"/>
          </a:xfrm>
        </p:grpSpPr>
        <p:grpSp>
          <p:nvGrpSpPr>
            <p:cNvPr id="184" name="Group 183"/>
            <p:cNvGrpSpPr/>
            <p:nvPr/>
          </p:nvGrpSpPr>
          <p:grpSpPr>
            <a:xfrm>
              <a:off x="2287629" y="1373328"/>
              <a:ext cx="735987" cy="200055"/>
              <a:chOff x="1017601" y="1584981"/>
              <a:chExt cx="735987" cy="200055"/>
            </a:xfrm>
          </p:grpSpPr>
          <p:sp>
            <p:nvSpPr>
              <p:cNvPr id="194" name="TextBox 193"/>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195" name="Rectangle 194"/>
              <p:cNvSpPr/>
              <p:nvPr/>
            </p:nvSpPr>
            <p:spPr bwMode="auto">
              <a:xfrm>
                <a:off x="1017601" y="1625183"/>
                <a:ext cx="105400" cy="119654"/>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185" name="Group 184"/>
            <p:cNvGrpSpPr/>
            <p:nvPr/>
          </p:nvGrpSpPr>
          <p:grpSpPr>
            <a:xfrm>
              <a:off x="2287629" y="1632194"/>
              <a:ext cx="735987" cy="200055"/>
              <a:chOff x="1017601" y="1584981"/>
              <a:chExt cx="735987" cy="200055"/>
            </a:xfrm>
          </p:grpSpPr>
          <p:sp>
            <p:nvSpPr>
              <p:cNvPr id="192" name="TextBox 191"/>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193" name="Rectangle 192"/>
              <p:cNvSpPr/>
              <p:nvPr/>
            </p:nvSpPr>
            <p:spPr bwMode="auto">
              <a:xfrm>
                <a:off x="1017601" y="1625183"/>
                <a:ext cx="105400" cy="119654"/>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186" name="Group 185"/>
            <p:cNvGrpSpPr/>
            <p:nvPr/>
          </p:nvGrpSpPr>
          <p:grpSpPr>
            <a:xfrm>
              <a:off x="2287629" y="1891060"/>
              <a:ext cx="735987" cy="200055"/>
              <a:chOff x="1017601" y="1584981"/>
              <a:chExt cx="735987" cy="200055"/>
            </a:xfrm>
          </p:grpSpPr>
          <p:sp>
            <p:nvSpPr>
              <p:cNvPr id="190" name="TextBox 189"/>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191" name="Rectangle 190"/>
              <p:cNvSpPr/>
              <p:nvPr/>
            </p:nvSpPr>
            <p:spPr bwMode="auto">
              <a:xfrm>
                <a:off x="1017601" y="1625183"/>
                <a:ext cx="105400" cy="119654"/>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187" name="Group 186"/>
            <p:cNvGrpSpPr/>
            <p:nvPr/>
          </p:nvGrpSpPr>
          <p:grpSpPr>
            <a:xfrm>
              <a:off x="2287629" y="2149925"/>
              <a:ext cx="735987" cy="200055"/>
              <a:chOff x="1017601" y="1584981"/>
              <a:chExt cx="735987" cy="200055"/>
            </a:xfrm>
          </p:grpSpPr>
          <p:sp>
            <p:nvSpPr>
              <p:cNvPr id="188" name="TextBox 187"/>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189" name="Rectangle 188"/>
              <p:cNvSpPr/>
              <p:nvPr/>
            </p:nvSpPr>
            <p:spPr bwMode="auto">
              <a:xfrm>
                <a:off x="1017601" y="1625183"/>
                <a:ext cx="105400" cy="119654"/>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sp>
        <p:nvSpPr>
          <p:cNvPr id="181" name="Rectangle 180"/>
          <p:cNvSpPr/>
          <p:nvPr/>
        </p:nvSpPr>
        <p:spPr>
          <a:xfrm>
            <a:off x="3247085" y="2807728"/>
            <a:ext cx="2649831" cy="294314"/>
          </a:xfrm>
          <a:prstGeom prst="rect">
            <a:avLst/>
          </a:prstGeom>
          <a:solidFill>
            <a:schemeClr val="accent2"/>
          </a:solidFill>
          <a:ln w="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solidFill>
              </a:rPr>
              <a:t>Key Element Title Here</a:t>
            </a:r>
          </a:p>
        </p:txBody>
      </p:sp>
      <p:sp>
        <p:nvSpPr>
          <p:cNvPr id="208" name="Rectangle 207"/>
          <p:cNvSpPr/>
          <p:nvPr/>
        </p:nvSpPr>
        <p:spPr>
          <a:xfrm>
            <a:off x="6106351" y="3068594"/>
            <a:ext cx="2649831" cy="1578086"/>
          </a:xfrm>
          <a:prstGeom prst="rect">
            <a:avLst/>
          </a:prstGeom>
          <a:solidFill>
            <a:schemeClr val="bg1"/>
          </a:solidFill>
          <a:ln w="0">
            <a:solidFill>
              <a:schemeClr val="bg1">
                <a:lumMod val="95000"/>
              </a:schemeClr>
            </a:solid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11" name="Group 210"/>
          <p:cNvGrpSpPr/>
          <p:nvPr/>
        </p:nvGrpSpPr>
        <p:grpSpPr>
          <a:xfrm>
            <a:off x="6281093" y="3168073"/>
            <a:ext cx="1379128" cy="1379128"/>
            <a:chOff x="786100" y="1640857"/>
            <a:chExt cx="1875820" cy="1875822"/>
          </a:xfrm>
        </p:grpSpPr>
        <p:grpSp>
          <p:nvGrpSpPr>
            <p:cNvPr id="225" name="Group 224"/>
            <p:cNvGrpSpPr/>
            <p:nvPr/>
          </p:nvGrpSpPr>
          <p:grpSpPr>
            <a:xfrm>
              <a:off x="786100" y="1640857"/>
              <a:ext cx="1875820" cy="1875822"/>
              <a:chOff x="-1066800" y="229075"/>
              <a:chExt cx="1143000" cy="1143002"/>
            </a:xfrm>
          </p:grpSpPr>
          <p:grpSp>
            <p:nvGrpSpPr>
              <p:cNvPr id="230" name="Group 229"/>
              <p:cNvGrpSpPr/>
              <p:nvPr/>
            </p:nvGrpSpPr>
            <p:grpSpPr>
              <a:xfrm>
                <a:off x="-1066800" y="229075"/>
                <a:ext cx="1143000" cy="1143001"/>
                <a:chOff x="-1066800" y="209549"/>
                <a:chExt cx="1143000" cy="1143001"/>
              </a:xfrm>
            </p:grpSpPr>
            <p:sp>
              <p:nvSpPr>
                <p:cNvPr id="234" name="Pie 233"/>
                <p:cNvSpPr/>
                <p:nvPr/>
              </p:nvSpPr>
              <p:spPr bwMode="auto">
                <a:xfrm>
                  <a:off x="-1066800" y="209549"/>
                  <a:ext cx="1143000" cy="1143000"/>
                </a:xfrm>
                <a:prstGeom prst="pie">
                  <a:avLst>
                    <a:gd name="adj1" fmla="val 12562541"/>
                    <a:gd name="adj2" fmla="val 16200000"/>
                  </a:avLst>
                </a:prstGeom>
                <a:solidFill>
                  <a:schemeClr val="accent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sp>
              <p:nvSpPr>
                <p:cNvPr id="235" name="Pie 234"/>
                <p:cNvSpPr/>
                <p:nvPr/>
              </p:nvSpPr>
              <p:spPr bwMode="auto">
                <a:xfrm flipH="1">
                  <a:off x="-1066800" y="209550"/>
                  <a:ext cx="1143000" cy="1143000"/>
                </a:xfrm>
                <a:prstGeom prst="pie">
                  <a:avLst>
                    <a:gd name="adj1" fmla="val 13128143"/>
                    <a:gd name="adj2" fmla="val 16200000"/>
                  </a:avLst>
                </a:prstGeom>
                <a:solidFill>
                  <a:schemeClr val="accent2"/>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grpSp>
          <p:grpSp>
            <p:nvGrpSpPr>
              <p:cNvPr id="231" name="Group 230"/>
              <p:cNvGrpSpPr/>
              <p:nvPr/>
            </p:nvGrpSpPr>
            <p:grpSpPr>
              <a:xfrm rot="10800000">
                <a:off x="-1066800" y="229077"/>
                <a:ext cx="1143000" cy="1143000"/>
                <a:chOff x="-1066800" y="209550"/>
                <a:chExt cx="1143000" cy="1143000"/>
              </a:xfrm>
            </p:grpSpPr>
            <p:sp>
              <p:nvSpPr>
                <p:cNvPr id="232" name="Pie 231"/>
                <p:cNvSpPr/>
                <p:nvPr/>
              </p:nvSpPr>
              <p:spPr bwMode="auto">
                <a:xfrm>
                  <a:off x="-1066800" y="209550"/>
                  <a:ext cx="1143000" cy="1143000"/>
                </a:xfrm>
                <a:prstGeom prst="pie">
                  <a:avLst>
                    <a:gd name="adj1" fmla="val 8385616"/>
                    <a:gd name="adj2" fmla="val 15149717"/>
                  </a:avLst>
                </a:prstGeom>
                <a:solidFill>
                  <a:schemeClr val="accent3"/>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sp>
              <p:nvSpPr>
                <p:cNvPr id="233" name="Pie 232"/>
                <p:cNvSpPr/>
                <p:nvPr/>
              </p:nvSpPr>
              <p:spPr bwMode="auto">
                <a:xfrm flipH="1">
                  <a:off x="-1066800" y="209550"/>
                  <a:ext cx="1143000" cy="1143000"/>
                </a:xfrm>
                <a:prstGeom prst="pie">
                  <a:avLst>
                    <a:gd name="adj1" fmla="val 9008413"/>
                    <a:gd name="adj2" fmla="val 17250281"/>
                  </a:avLst>
                </a:prstGeom>
                <a:solidFill>
                  <a:schemeClr val="accent4"/>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900"/>
                </a:p>
              </p:txBody>
            </p:sp>
          </p:grpSp>
        </p:grpSp>
        <p:sp>
          <p:nvSpPr>
            <p:cNvPr id="226" name="Rectangle 225"/>
            <p:cNvSpPr/>
            <p:nvPr/>
          </p:nvSpPr>
          <p:spPr>
            <a:xfrm>
              <a:off x="987197" y="1932394"/>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1</a:t>
              </a:r>
              <a:r>
                <a:rPr lang="en-US" sz="700" b="1">
                  <a:solidFill>
                    <a:schemeClr val="bg1"/>
                  </a:solidFill>
                </a:rPr>
                <a:t>5%</a:t>
              </a:r>
            </a:p>
          </p:txBody>
        </p:sp>
        <p:sp>
          <p:nvSpPr>
            <p:cNvPr id="227" name="Rectangle 226"/>
            <p:cNvSpPr/>
            <p:nvPr/>
          </p:nvSpPr>
          <p:spPr>
            <a:xfrm>
              <a:off x="1700187" y="1853277"/>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15</a:t>
              </a:r>
              <a:r>
                <a:rPr lang="en-US" sz="700" b="1">
                  <a:solidFill>
                    <a:schemeClr val="bg1"/>
                  </a:solidFill>
                </a:rPr>
                <a:t>%</a:t>
              </a:r>
            </a:p>
          </p:txBody>
        </p:sp>
        <p:sp>
          <p:nvSpPr>
            <p:cNvPr id="228" name="Rectangle 227"/>
            <p:cNvSpPr/>
            <p:nvPr/>
          </p:nvSpPr>
          <p:spPr>
            <a:xfrm>
              <a:off x="978905" y="2821835"/>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50</a:t>
              </a:r>
              <a:r>
                <a:rPr lang="en-US" sz="700" b="1">
                  <a:solidFill>
                    <a:schemeClr val="bg1"/>
                  </a:solidFill>
                </a:rPr>
                <a:t>%</a:t>
              </a:r>
            </a:p>
          </p:txBody>
        </p:sp>
        <p:sp>
          <p:nvSpPr>
            <p:cNvPr id="229" name="Rectangle 228"/>
            <p:cNvSpPr/>
            <p:nvPr/>
          </p:nvSpPr>
          <p:spPr>
            <a:xfrm>
              <a:off x="1897372" y="2780378"/>
              <a:ext cx="621492" cy="345364"/>
            </a:xfrm>
            <a:prstGeom prst="rect">
              <a:avLst/>
            </a:prstGeom>
            <a:ln>
              <a:noFill/>
            </a:ln>
          </p:spPr>
          <p:txBody>
            <a:bodyPr wrap="square" anchor="ctr">
              <a:spAutoFit/>
            </a:bodyPr>
            <a:lstStyle/>
            <a:p>
              <a:pPr algn="ctr">
                <a:lnSpc>
                  <a:spcPct val="150000"/>
                </a:lnSpc>
              </a:pPr>
              <a:r>
                <a:rPr lang="ar-SY" sz="700" b="1">
                  <a:solidFill>
                    <a:schemeClr val="bg1"/>
                  </a:solidFill>
                </a:rPr>
                <a:t>30</a:t>
              </a:r>
              <a:r>
                <a:rPr lang="en-US" sz="700" b="1">
                  <a:solidFill>
                    <a:schemeClr val="bg1"/>
                  </a:solidFill>
                </a:rPr>
                <a:t>%</a:t>
              </a:r>
            </a:p>
          </p:txBody>
        </p:sp>
      </p:grpSp>
      <p:grpSp>
        <p:nvGrpSpPr>
          <p:cNvPr id="212" name="Group 211"/>
          <p:cNvGrpSpPr/>
          <p:nvPr/>
        </p:nvGrpSpPr>
        <p:grpSpPr>
          <a:xfrm>
            <a:off x="7845453" y="3369311"/>
            <a:ext cx="735987" cy="976652"/>
            <a:chOff x="2287629" y="1373328"/>
            <a:chExt cx="735987" cy="976652"/>
          </a:xfrm>
        </p:grpSpPr>
        <p:grpSp>
          <p:nvGrpSpPr>
            <p:cNvPr id="213" name="Group 212"/>
            <p:cNvGrpSpPr/>
            <p:nvPr/>
          </p:nvGrpSpPr>
          <p:grpSpPr>
            <a:xfrm>
              <a:off x="2287629" y="1373328"/>
              <a:ext cx="735987" cy="200055"/>
              <a:chOff x="1017601" y="1584981"/>
              <a:chExt cx="735987" cy="200055"/>
            </a:xfrm>
          </p:grpSpPr>
          <p:sp>
            <p:nvSpPr>
              <p:cNvPr id="223" name="TextBox 222"/>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224" name="Rectangle 223"/>
              <p:cNvSpPr/>
              <p:nvPr/>
            </p:nvSpPr>
            <p:spPr bwMode="auto">
              <a:xfrm>
                <a:off x="1017601" y="1625183"/>
                <a:ext cx="105400" cy="119654"/>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214" name="Group 213"/>
            <p:cNvGrpSpPr/>
            <p:nvPr/>
          </p:nvGrpSpPr>
          <p:grpSpPr>
            <a:xfrm>
              <a:off x="2287629" y="1632194"/>
              <a:ext cx="735987" cy="200055"/>
              <a:chOff x="1017601" y="1584981"/>
              <a:chExt cx="735987" cy="200055"/>
            </a:xfrm>
          </p:grpSpPr>
          <p:sp>
            <p:nvSpPr>
              <p:cNvPr id="221" name="TextBox 220"/>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222" name="Rectangle 221"/>
              <p:cNvSpPr/>
              <p:nvPr/>
            </p:nvSpPr>
            <p:spPr bwMode="auto">
              <a:xfrm>
                <a:off x="1017601" y="1625183"/>
                <a:ext cx="105400" cy="119654"/>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215" name="Group 214"/>
            <p:cNvGrpSpPr/>
            <p:nvPr/>
          </p:nvGrpSpPr>
          <p:grpSpPr>
            <a:xfrm>
              <a:off x="2287629" y="1891060"/>
              <a:ext cx="735987" cy="200055"/>
              <a:chOff x="1017601" y="1584981"/>
              <a:chExt cx="735987" cy="200055"/>
            </a:xfrm>
          </p:grpSpPr>
          <p:sp>
            <p:nvSpPr>
              <p:cNvPr id="219" name="TextBox 218"/>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220" name="Rectangle 219"/>
              <p:cNvSpPr/>
              <p:nvPr/>
            </p:nvSpPr>
            <p:spPr bwMode="auto">
              <a:xfrm>
                <a:off x="1017601" y="1625183"/>
                <a:ext cx="105400" cy="119654"/>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nvGrpSpPr>
            <p:cNvPr id="216" name="Group 215"/>
            <p:cNvGrpSpPr/>
            <p:nvPr/>
          </p:nvGrpSpPr>
          <p:grpSpPr>
            <a:xfrm>
              <a:off x="2287629" y="2149925"/>
              <a:ext cx="735987" cy="200055"/>
              <a:chOff x="1017601" y="1584981"/>
              <a:chExt cx="735987" cy="200055"/>
            </a:xfrm>
          </p:grpSpPr>
          <p:sp>
            <p:nvSpPr>
              <p:cNvPr id="217" name="TextBox 216"/>
              <p:cNvSpPr txBox="1"/>
              <p:nvPr/>
            </p:nvSpPr>
            <p:spPr>
              <a:xfrm>
                <a:off x="1098593" y="1584981"/>
                <a:ext cx="654995" cy="200055"/>
              </a:xfrm>
              <a:prstGeom prst="rect">
                <a:avLst/>
              </a:prstGeom>
              <a:noFill/>
            </p:spPr>
            <p:txBody>
              <a:bodyPr wrap="square" rtlCol="0" anchor="ctr">
                <a:spAutoFit/>
              </a:bodyPr>
              <a:lstStyle/>
              <a:p>
                <a:r>
                  <a:rPr lang="en-US" sz="700">
                    <a:solidFill>
                      <a:schemeClr val="bg1">
                        <a:lumMod val="50000"/>
                      </a:schemeClr>
                    </a:solidFill>
                  </a:rPr>
                  <a:t>Insert Title</a:t>
                </a:r>
              </a:p>
            </p:txBody>
          </p:sp>
          <p:sp>
            <p:nvSpPr>
              <p:cNvPr id="218" name="Rectangle 217"/>
              <p:cNvSpPr/>
              <p:nvPr/>
            </p:nvSpPr>
            <p:spPr bwMode="auto">
              <a:xfrm>
                <a:off x="1017601" y="1625183"/>
                <a:ext cx="105400" cy="119654"/>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100">
                  <a:solidFill>
                    <a:schemeClr val="bg1">
                      <a:lumMod val="50000"/>
                    </a:schemeClr>
                  </a:solidFill>
                </a:endParaRPr>
              </a:p>
            </p:txBody>
          </p:sp>
        </p:grpSp>
      </p:grpSp>
      <p:sp>
        <p:nvSpPr>
          <p:cNvPr id="210" name="Rectangle 209"/>
          <p:cNvSpPr/>
          <p:nvPr/>
        </p:nvSpPr>
        <p:spPr>
          <a:xfrm>
            <a:off x="6106351" y="2807728"/>
            <a:ext cx="2649831" cy="294314"/>
          </a:xfrm>
          <a:prstGeom prst="rect">
            <a:avLst/>
          </a:prstGeom>
          <a:solidFill>
            <a:schemeClr val="accent3"/>
          </a:solidFill>
          <a:ln w="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solidFill>
              </a:rPr>
              <a:t>Key Element Title Here</a:t>
            </a:r>
          </a:p>
        </p:txBody>
      </p:sp>
      <p:sp>
        <p:nvSpPr>
          <p:cNvPr id="240" name="Rectangle 239"/>
          <p:cNvSpPr/>
          <p:nvPr/>
        </p:nvSpPr>
        <p:spPr>
          <a:xfrm>
            <a:off x="387819" y="1009555"/>
            <a:ext cx="8368363" cy="1718123"/>
          </a:xfrm>
          <a:prstGeom prst="rect">
            <a:avLst/>
          </a:prstGeom>
          <a:solidFill>
            <a:schemeClr val="bg1">
              <a:lumMod val="95000"/>
            </a:schemeClr>
          </a:solidFill>
          <a:ln w="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aphicFrame>
        <p:nvGraphicFramePr>
          <p:cNvPr id="239" name="Chart 238"/>
          <p:cNvGraphicFramePr/>
          <p:nvPr/>
        </p:nvGraphicFramePr>
        <p:xfrm>
          <a:off x="480060" y="1152448"/>
          <a:ext cx="8161020" cy="1445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229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a:t>Enter your subhead line here</a:t>
            </a:r>
          </a:p>
        </p:txBody>
      </p:sp>
      <p:sp>
        <p:nvSpPr>
          <p:cNvPr id="4" name="Title 3"/>
          <p:cNvSpPr>
            <a:spLocks noGrp="1"/>
          </p:cNvSpPr>
          <p:nvPr>
            <p:ph type="title"/>
          </p:nvPr>
        </p:nvSpPr>
        <p:spPr/>
        <p:txBody>
          <a:bodyPr/>
          <a:lstStyle/>
          <a:p>
            <a:r>
              <a:rPr lang="en-US"/>
              <a:t>Financial Chart</a:t>
            </a:r>
          </a:p>
        </p:txBody>
      </p:sp>
      <p:sp>
        <p:nvSpPr>
          <p:cNvPr id="11" name="Rectangle 10"/>
          <p:cNvSpPr/>
          <p:nvPr/>
        </p:nvSpPr>
        <p:spPr bwMode="auto">
          <a:xfrm>
            <a:off x="389810" y="1050194"/>
            <a:ext cx="1996936" cy="1749122"/>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9" name="Group 8"/>
          <p:cNvGrpSpPr/>
          <p:nvPr/>
        </p:nvGrpSpPr>
        <p:grpSpPr>
          <a:xfrm>
            <a:off x="389810" y="2882801"/>
            <a:ext cx="1996936" cy="1749122"/>
            <a:chOff x="389810" y="2882801"/>
            <a:chExt cx="1996936" cy="1749122"/>
          </a:xfrm>
        </p:grpSpPr>
        <p:sp>
          <p:nvSpPr>
            <p:cNvPr id="12" name="Rectangle 11"/>
            <p:cNvSpPr/>
            <p:nvPr/>
          </p:nvSpPr>
          <p:spPr bwMode="auto">
            <a:xfrm>
              <a:off x="389810" y="2882801"/>
              <a:ext cx="1996936" cy="1749122"/>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5" name="Group 4"/>
            <p:cNvGrpSpPr/>
            <p:nvPr/>
          </p:nvGrpSpPr>
          <p:grpSpPr>
            <a:xfrm>
              <a:off x="723416" y="2975609"/>
              <a:ext cx="1329724" cy="1329723"/>
              <a:chOff x="723416" y="2972835"/>
              <a:chExt cx="1329724" cy="1329723"/>
            </a:xfrm>
          </p:grpSpPr>
          <p:grpSp>
            <p:nvGrpSpPr>
              <p:cNvPr id="3" name="Group 2"/>
              <p:cNvGrpSpPr/>
              <p:nvPr/>
            </p:nvGrpSpPr>
            <p:grpSpPr>
              <a:xfrm>
                <a:off x="723416" y="2972835"/>
                <a:ext cx="1329724" cy="1329723"/>
                <a:chOff x="723416" y="2972835"/>
                <a:chExt cx="1329724" cy="1329723"/>
              </a:xfrm>
            </p:grpSpPr>
            <p:sp>
              <p:nvSpPr>
                <p:cNvPr id="24" name="Oval 23"/>
                <p:cNvSpPr/>
                <p:nvPr/>
              </p:nvSpPr>
              <p:spPr bwMode="auto">
                <a:xfrm rot="10800000" flipH="1">
                  <a:off x="723416" y="2972835"/>
                  <a:ext cx="1329724" cy="1329723"/>
                </a:xfrm>
                <a:prstGeom prst="ellipse">
                  <a:avLst/>
                </a:prstGeom>
                <a:solidFill>
                  <a:schemeClr val="bg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26" name="Pie 25"/>
                <p:cNvSpPr/>
                <p:nvPr/>
              </p:nvSpPr>
              <p:spPr bwMode="auto">
                <a:xfrm flipH="1">
                  <a:off x="723416" y="2972835"/>
                  <a:ext cx="1329724" cy="1329723"/>
                </a:xfrm>
                <a:prstGeom prst="pie">
                  <a:avLst>
                    <a:gd name="adj1" fmla="val 13053662"/>
                    <a:gd name="adj2" fmla="val 16200000"/>
                  </a:avLst>
                </a:prstGeom>
                <a:solidFill>
                  <a:schemeClr val="accent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2" name="Oval 1"/>
                <p:cNvSpPr/>
                <p:nvPr/>
              </p:nvSpPr>
              <p:spPr bwMode="auto">
                <a:xfrm>
                  <a:off x="1101501" y="3350919"/>
                  <a:ext cx="573554" cy="573554"/>
                </a:xfrm>
                <a:prstGeom prst="ellipse">
                  <a:avLst/>
                </a:prstGeom>
                <a:solidFill>
                  <a:schemeClr val="bg1">
                    <a:lumMod val="95000"/>
                  </a:schemeClr>
                </a:solidFill>
                <a:ln w="9525">
                  <a:noFill/>
                  <a:round/>
                  <a:headEnd/>
                  <a:tailEnd/>
                </a:ln>
                <a:effectLst>
                  <a:outerShdw blurRad="63500" sx="102000" sy="102000" algn="ctr" rotWithShape="0">
                    <a:prstClr val="black">
                      <a:alpha val="11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grpSp>
          <p:sp>
            <p:nvSpPr>
              <p:cNvPr id="18" name="Rectangle 17"/>
              <p:cNvSpPr/>
              <p:nvPr/>
            </p:nvSpPr>
            <p:spPr>
              <a:xfrm>
                <a:off x="1388729" y="3049930"/>
                <a:ext cx="440561" cy="214867"/>
              </a:xfrm>
              <a:prstGeom prst="rect">
                <a:avLst/>
              </a:prstGeom>
              <a:ln>
                <a:noFill/>
              </a:ln>
            </p:spPr>
            <p:txBody>
              <a:bodyPr wrap="square" anchor="ctr">
                <a:spAutoFit/>
              </a:bodyPr>
              <a:lstStyle/>
              <a:p>
                <a:pPr algn="ctr">
                  <a:lnSpc>
                    <a:spcPct val="150000"/>
                  </a:lnSpc>
                </a:pPr>
                <a:r>
                  <a:rPr lang="ar-SY" sz="600" b="1">
                    <a:solidFill>
                      <a:schemeClr val="bg1"/>
                    </a:solidFill>
                  </a:rPr>
                  <a:t>1</a:t>
                </a:r>
                <a:r>
                  <a:rPr lang="en-US" sz="600" b="1">
                    <a:solidFill>
                      <a:schemeClr val="bg1"/>
                    </a:solidFill>
                  </a:rPr>
                  <a:t>6%</a:t>
                </a:r>
              </a:p>
            </p:txBody>
          </p:sp>
        </p:grpSp>
        <p:sp>
          <p:nvSpPr>
            <p:cNvPr id="27" name="TextBox 26"/>
            <p:cNvSpPr txBox="1"/>
            <p:nvPr/>
          </p:nvSpPr>
          <p:spPr>
            <a:xfrm>
              <a:off x="700438" y="4354449"/>
              <a:ext cx="446170" cy="184666"/>
            </a:xfrm>
            <a:prstGeom prst="rect">
              <a:avLst/>
            </a:prstGeom>
            <a:noFill/>
          </p:spPr>
          <p:txBody>
            <a:bodyPr wrap="square" rtlCol="0" anchor="ctr">
              <a:spAutoFit/>
            </a:bodyPr>
            <a:lstStyle/>
            <a:p>
              <a:r>
                <a:rPr lang="en-US" sz="600">
                  <a:solidFill>
                    <a:schemeClr val="bg1">
                      <a:lumMod val="50000"/>
                    </a:schemeClr>
                  </a:solidFill>
                </a:rPr>
                <a:t>Jun</a:t>
              </a:r>
            </a:p>
          </p:txBody>
        </p:sp>
        <p:sp>
          <p:nvSpPr>
            <p:cNvPr id="28" name="Rectangle 27"/>
            <p:cNvSpPr/>
            <p:nvPr/>
          </p:nvSpPr>
          <p:spPr bwMode="auto">
            <a:xfrm>
              <a:off x="628832" y="4411452"/>
              <a:ext cx="62241" cy="70661"/>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29" name="TextBox 28"/>
            <p:cNvSpPr txBox="1"/>
            <p:nvPr/>
          </p:nvSpPr>
          <p:spPr>
            <a:xfrm>
              <a:off x="1079120" y="4354450"/>
              <a:ext cx="446170" cy="184666"/>
            </a:xfrm>
            <a:prstGeom prst="rect">
              <a:avLst/>
            </a:prstGeom>
            <a:noFill/>
          </p:spPr>
          <p:txBody>
            <a:bodyPr wrap="square" rtlCol="0" anchor="ctr">
              <a:spAutoFit/>
            </a:bodyPr>
            <a:lstStyle/>
            <a:p>
              <a:r>
                <a:rPr lang="en-US" sz="600">
                  <a:solidFill>
                    <a:schemeClr val="bg1">
                      <a:lumMod val="50000"/>
                    </a:schemeClr>
                  </a:solidFill>
                </a:rPr>
                <a:t>Feb</a:t>
              </a:r>
            </a:p>
          </p:txBody>
        </p:sp>
        <p:sp>
          <p:nvSpPr>
            <p:cNvPr id="30" name="Rectangle 29"/>
            <p:cNvSpPr/>
            <p:nvPr/>
          </p:nvSpPr>
          <p:spPr bwMode="auto">
            <a:xfrm>
              <a:off x="1007514" y="4411452"/>
              <a:ext cx="62241" cy="70661"/>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31" name="TextBox 30"/>
            <p:cNvSpPr txBox="1"/>
            <p:nvPr/>
          </p:nvSpPr>
          <p:spPr>
            <a:xfrm>
              <a:off x="1457801" y="4354449"/>
              <a:ext cx="446170" cy="184666"/>
            </a:xfrm>
            <a:prstGeom prst="rect">
              <a:avLst/>
            </a:prstGeom>
            <a:noFill/>
          </p:spPr>
          <p:txBody>
            <a:bodyPr wrap="square" rtlCol="0" anchor="ctr">
              <a:spAutoFit/>
            </a:bodyPr>
            <a:lstStyle/>
            <a:p>
              <a:r>
                <a:rPr lang="en-US" sz="600">
                  <a:solidFill>
                    <a:schemeClr val="bg1">
                      <a:lumMod val="50000"/>
                    </a:schemeClr>
                  </a:solidFill>
                </a:rPr>
                <a:t>Mar</a:t>
              </a:r>
            </a:p>
          </p:txBody>
        </p:sp>
        <p:sp>
          <p:nvSpPr>
            <p:cNvPr id="32" name="Rectangle 31"/>
            <p:cNvSpPr/>
            <p:nvPr/>
          </p:nvSpPr>
          <p:spPr bwMode="auto">
            <a:xfrm>
              <a:off x="1386195" y="4411452"/>
              <a:ext cx="62241" cy="70661"/>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33" name="TextBox 32"/>
            <p:cNvSpPr txBox="1"/>
            <p:nvPr/>
          </p:nvSpPr>
          <p:spPr>
            <a:xfrm>
              <a:off x="1836482" y="4354449"/>
              <a:ext cx="434278" cy="184666"/>
            </a:xfrm>
            <a:prstGeom prst="rect">
              <a:avLst/>
            </a:prstGeom>
            <a:noFill/>
          </p:spPr>
          <p:txBody>
            <a:bodyPr wrap="square" rtlCol="0" anchor="ctr">
              <a:spAutoFit/>
            </a:bodyPr>
            <a:lstStyle/>
            <a:p>
              <a:r>
                <a:rPr lang="en-US" sz="600">
                  <a:solidFill>
                    <a:schemeClr val="bg1">
                      <a:lumMod val="50000"/>
                    </a:schemeClr>
                  </a:solidFill>
                </a:rPr>
                <a:t>Apr</a:t>
              </a:r>
            </a:p>
          </p:txBody>
        </p:sp>
        <p:sp>
          <p:nvSpPr>
            <p:cNvPr id="34" name="Rectangle 33"/>
            <p:cNvSpPr/>
            <p:nvPr/>
          </p:nvSpPr>
          <p:spPr bwMode="auto">
            <a:xfrm>
              <a:off x="1764876" y="4411452"/>
              <a:ext cx="62241" cy="70661"/>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grpSp>
      <p:sp>
        <p:nvSpPr>
          <p:cNvPr id="38" name="Rectangle 37"/>
          <p:cNvSpPr/>
          <p:nvPr/>
        </p:nvSpPr>
        <p:spPr bwMode="auto">
          <a:xfrm>
            <a:off x="389810" y="2508636"/>
            <a:ext cx="1996936" cy="290679"/>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Q1</a:t>
            </a:r>
          </a:p>
        </p:txBody>
      </p:sp>
      <p:sp>
        <p:nvSpPr>
          <p:cNvPr id="39" name="TextBox 38">
            <a:extLst>
              <a:ext uri="{FF2B5EF4-FFF2-40B4-BE49-F238E27FC236}">
                <a16:creationId xmlns:a16="http://schemas.microsoft.com/office/drawing/2014/main" id="{C94E9E17-CE0C-4A6C-8162-8727CA72AC6A}"/>
              </a:ext>
            </a:extLst>
          </p:cNvPr>
          <p:cNvSpPr txBox="1"/>
          <p:nvPr/>
        </p:nvSpPr>
        <p:spPr>
          <a:xfrm>
            <a:off x="598339" y="1392534"/>
            <a:ext cx="1579878" cy="615553"/>
          </a:xfrm>
          <a:prstGeom prst="rect">
            <a:avLst/>
          </a:prstGeom>
          <a:noFill/>
        </p:spPr>
        <p:txBody>
          <a:bodyPr wrap="square" lIns="0" tIns="0" rIns="0" bIns="0" rtlCol="0" anchor="ctr">
            <a:spAutoFit/>
          </a:bodyPr>
          <a:lstStyle/>
          <a:p>
            <a:pPr algn="ctr"/>
            <a:r>
              <a:rPr lang="ar-SY" sz="4000" b="1">
                <a:solidFill>
                  <a:srgbClr val="F05228"/>
                </a:solidFill>
              </a:rPr>
              <a:t>-</a:t>
            </a:r>
            <a:r>
              <a:rPr lang="en-US" sz="4000" b="1">
                <a:solidFill>
                  <a:srgbClr val="F05228"/>
                </a:solidFill>
              </a:rPr>
              <a:t>16%</a:t>
            </a:r>
          </a:p>
        </p:txBody>
      </p:sp>
      <p:sp>
        <p:nvSpPr>
          <p:cNvPr id="40" name="TextBox 39">
            <a:extLst>
              <a:ext uri="{FF2B5EF4-FFF2-40B4-BE49-F238E27FC236}">
                <a16:creationId xmlns:a16="http://schemas.microsoft.com/office/drawing/2014/main" id="{C94E9E17-CE0C-4A6C-8162-8727CA72AC6A}"/>
              </a:ext>
            </a:extLst>
          </p:cNvPr>
          <p:cNvSpPr txBox="1"/>
          <p:nvPr/>
        </p:nvSpPr>
        <p:spPr>
          <a:xfrm>
            <a:off x="598339" y="2041080"/>
            <a:ext cx="1579878" cy="169277"/>
          </a:xfrm>
          <a:prstGeom prst="rect">
            <a:avLst/>
          </a:prstGeom>
          <a:noFill/>
        </p:spPr>
        <p:txBody>
          <a:bodyPr wrap="square" lIns="0" tIns="0" rIns="0" bIns="0" rtlCol="0" anchor="ctr">
            <a:spAutoFit/>
          </a:bodyPr>
          <a:lstStyle/>
          <a:p>
            <a:pPr algn="ctr"/>
            <a:r>
              <a:rPr lang="en-US" sz="1100" b="1">
                <a:solidFill>
                  <a:schemeClr val="tx1">
                    <a:lumMod val="75000"/>
                    <a:lumOff val="25000"/>
                  </a:schemeClr>
                </a:solidFill>
              </a:rPr>
              <a:t>(In This Year)</a:t>
            </a:r>
          </a:p>
        </p:txBody>
      </p:sp>
      <p:sp>
        <p:nvSpPr>
          <p:cNvPr id="225" name="Rectangle 224"/>
          <p:cNvSpPr/>
          <p:nvPr/>
        </p:nvSpPr>
        <p:spPr bwMode="auto">
          <a:xfrm>
            <a:off x="2512955" y="1050194"/>
            <a:ext cx="1996936" cy="1749122"/>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9" name="Rectangle 228"/>
          <p:cNvSpPr/>
          <p:nvPr/>
        </p:nvSpPr>
        <p:spPr bwMode="auto">
          <a:xfrm>
            <a:off x="2512955" y="2508636"/>
            <a:ext cx="1996936" cy="290679"/>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Q2</a:t>
            </a:r>
          </a:p>
        </p:txBody>
      </p:sp>
      <p:sp>
        <p:nvSpPr>
          <p:cNvPr id="231" name="TextBox 230">
            <a:extLst>
              <a:ext uri="{FF2B5EF4-FFF2-40B4-BE49-F238E27FC236}">
                <a16:creationId xmlns:a16="http://schemas.microsoft.com/office/drawing/2014/main" id="{C94E9E17-CE0C-4A6C-8162-8727CA72AC6A}"/>
              </a:ext>
            </a:extLst>
          </p:cNvPr>
          <p:cNvSpPr txBox="1"/>
          <p:nvPr/>
        </p:nvSpPr>
        <p:spPr>
          <a:xfrm>
            <a:off x="2721484" y="1392534"/>
            <a:ext cx="1579878" cy="615553"/>
          </a:xfrm>
          <a:prstGeom prst="rect">
            <a:avLst/>
          </a:prstGeom>
          <a:noFill/>
        </p:spPr>
        <p:txBody>
          <a:bodyPr wrap="square" lIns="0" tIns="0" rIns="0" bIns="0" rtlCol="0" anchor="ctr">
            <a:spAutoFit/>
          </a:bodyPr>
          <a:lstStyle/>
          <a:p>
            <a:pPr algn="ctr"/>
            <a:r>
              <a:rPr lang="ar-SY" sz="4000" b="1">
                <a:solidFill>
                  <a:srgbClr val="F05228"/>
                </a:solidFill>
              </a:rPr>
              <a:t>-</a:t>
            </a:r>
            <a:r>
              <a:rPr lang="en-US" sz="4000" b="1">
                <a:solidFill>
                  <a:srgbClr val="F05228"/>
                </a:solidFill>
              </a:rPr>
              <a:t>15%</a:t>
            </a:r>
          </a:p>
        </p:txBody>
      </p:sp>
      <p:sp>
        <p:nvSpPr>
          <p:cNvPr id="232" name="TextBox 231">
            <a:extLst>
              <a:ext uri="{FF2B5EF4-FFF2-40B4-BE49-F238E27FC236}">
                <a16:creationId xmlns:a16="http://schemas.microsoft.com/office/drawing/2014/main" id="{C94E9E17-CE0C-4A6C-8162-8727CA72AC6A}"/>
              </a:ext>
            </a:extLst>
          </p:cNvPr>
          <p:cNvSpPr txBox="1"/>
          <p:nvPr/>
        </p:nvSpPr>
        <p:spPr>
          <a:xfrm>
            <a:off x="2721484" y="2041080"/>
            <a:ext cx="1579878" cy="169277"/>
          </a:xfrm>
          <a:prstGeom prst="rect">
            <a:avLst/>
          </a:prstGeom>
          <a:noFill/>
        </p:spPr>
        <p:txBody>
          <a:bodyPr wrap="square" lIns="0" tIns="0" rIns="0" bIns="0" rtlCol="0" anchor="ctr">
            <a:spAutoFit/>
          </a:bodyPr>
          <a:lstStyle/>
          <a:p>
            <a:pPr algn="ctr"/>
            <a:r>
              <a:rPr lang="en-US" sz="1100" b="1">
                <a:solidFill>
                  <a:schemeClr val="tx1">
                    <a:lumMod val="75000"/>
                    <a:lumOff val="25000"/>
                  </a:schemeClr>
                </a:solidFill>
              </a:rPr>
              <a:t>(In This Year)</a:t>
            </a:r>
          </a:p>
        </p:txBody>
      </p:sp>
      <p:sp>
        <p:nvSpPr>
          <p:cNvPr id="253" name="Rectangle 252"/>
          <p:cNvSpPr/>
          <p:nvPr/>
        </p:nvSpPr>
        <p:spPr bwMode="auto">
          <a:xfrm>
            <a:off x="4636100" y="1050194"/>
            <a:ext cx="1996936" cy="1749122"/>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7" name="Rectangle 256"/>
          <p:cNvSpPr/>
          <p:nvPr/>
        </p:nvSpPr>
        <p:spPr bwMode="auto">
          <a:xfrm>
            <a:off x="4636100" y="2508636"/>
            <a:ext cx="1996936" cy="290679"/>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Q3</a:t>
            </a:r>
          </a:p>
        </p:txBody>
      </p:sp>
      <p:sp>
        <p:nvSpPr>
          <p:cNvPr id="259" name="TextBox 258">
            <a:extLst>
              <a:ext uri="{FF2B5EF4-FFF2-40B4-BE49-F238E27FC236}">
                <a16:creationId xmlns:a16="http://schemas.microsoft.com/office/drawing/2014/main" id="{C94E9E17-CE0C-4A6C-8162-8727CA72AC6A}"/>
              </a:ext>
            </a:extLst>
          </p:cNvPr>
          <p:cNvSpPr txBox="1"/>
          <p:nvPr/>
        </p:nvSpPr>
        <p:spPr>
          <a:xfrm>
            <a:off x="4844629" y="1392534"/>
            <a:ext cx="1579878" cy="615553"/>
          </a:xfrm>
          <a:prstGeom prst="rect">
            <a:avLst/>
          </a:prstGeom>
          <a:noFill/>
        </p:spPr>
        <p:txBody>
          <a:bodyPr wrap="square" lIns="0" tIns="0" rIns="0" bIns="0" rtlCol="0" anchor="ctr">
            <a:spAutoFit/>
          </a:bodyPr>
          <a:lstStyle/>
          <a:p>
            <a:pPr algn="ctr"/>
            <a:r>
              <a:rPr lang="en-US" sz="4000" b="1">
                <a:solidFill>
                  <a:srgbClr val="92D050"/>
                </a:solidFill>
              </a:rPr>
              <a:t>+30%</a:t>
            </a:r>
          </a:p>
        </p:txBody>
      </p:sp>
      <p:sp>
        <p:nvSpPr>
          <p:cNvPr id="260" name="TextBox 259">
            <a:extLst>
              <a:ext uri="{FF2B5EF4-FFF2-40B4-BE49-F238E27FC236}">
                <a16:creationId xmlns:a16="http://schemas.microsoft.com/office/drawing/2014/main" id="{C94E9E17-CE0C-4A6C-8162-8727CA72AC6A}"/>
              </a:ext>
            </a:extLst>
          </p:cNvPr>
          <p:cNvSpPr txBox="1"/>
          <p:nvPr/>
        </p:nvSpPr>
        <p:spPr>
          <a:xfrm>
            <a:off x="4844629" y="2041080"/>
            <a:ext cx="1579878" cy="169277"/>
          </a:xfrm>
          <a:prstGeom prst="rect">
            <a:avLst/>
          </a:prstGeom>
          <a:noFill/>
        </p:spPr>
        <p:txBody>
          <a:bodyPr wrap="square" lIns="0" tIns="0" rIns="0" bIns="0" rtlCol="0" anchor="ctr">
            <a:spAutoFit/>
          </a:bodyPr>
          <a:lstStyle/>
          <a:p>
            <a:pPr algn="ctr"/>
            <a:r>
              <a:rPr lang="en-US" sz="1100" b="1">
                <a:solidFill>
                  <a:schemeClr val="tx1">
                    <a:lumMod val="75000"/>
                    <a:lumOff val="25000"/>
                  </a:schemeClr>
                </a:solidFill>
              </a:rPr>
              <a:t>(In This Year)</a:t>
            </a:r>
          </a:p>
        </p:txBody>
      </p:sp>
      <p:sp>
        <p:nvSpPr>
          <p:cNvPr id="281" name="Rectangle 280"/>
          <p:cNvSpPr/>
          <p:nvPr/>
        </p:nvSpPr>
        <p:spPr bwMode="auto">
          <a:xfrm>
            <a:off x="6759246" y="1050194"/>
            <a:ext cx="1996936" cy="1749122"/>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85" name="Rectangle 284"/>
          <p:cNvSpPr/>
          <p:nvPr/>
        </p:nvSpPr>
        <p:spPr bwMode="auto">
          <a:xfrm>
            <a:off x="6759246" y="2508636"/>
            <a:ext cx="1996936" cy="290679"/>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b="1">
                <a:solidFill>
                  <a:schemeClr val="bg1"/>
                </a:solidFill>
              </a:rPr>
              <a:t>Q4</a:t>
            </a:r>
          </a:p>
        </p:txBody>
      </p:sp>
      <p:sp>
        <p:nvSpPr>
          <p:cNvPr id="287" name="TextBox 286">
            <a:extLst>
              <a:ext uri="{FF2B5EF4-FFF2-40B4-BE49-F238E27FC236}">
                <a16:creationId xmlns:a16="http://schemas.microsoft.com/office/drawing/2014/main" id="{C94E9E17-CE0C-4A6C-8162-8727CA72AC6A}"/>
              </a:ext>
            </a:extLst>
          </p:cNvPr>
          <p:cNvSpPr txBox="1"/>
          <p:nvPr/>
        </p:nvSpPr>
        <p:spPr>
          <a:xfrm>
            <a:off x="6967775" y="1392534"/>
            <a:ext cx="1579878" cy="615553"/>
          </a:xfrm>
          <a:prstGeom prst="rect">
            <a:avLst/>
          </a:prstGeom>
          <a:noFill/>
        </p:spPr>
        <p:txBody>
          <a:bodyPr wrap="square" lIns="0" tIns="0" rIns="0" bIns="0" rtlCol="0" anchor="ctr">
            <a:spAutoFit/>
          </a:bodyPr>
          <a:lstStyle/>
          <a:p>
            <a:pPr algn="ctr"/>
            <a:r>
              <a:rPr lang="en-US" sz="4000" b="1">
                <a:solidFill>
                  <a:srgbClr val="92D050"/>
                </a:solidFill>
              </a:rPr>
              <a:t>+65%</a:t>
            </a:r>
          </a:p>
        </p:txBody>
      </p:sp>
      <p:sp>
        <p:nvSpPr>
          <p:cNvPr id="288" name="TextBox 287">
            <a:extLst>
              <a:ext uri="{FF2B5EF4-FFF2-40B4-BE49-F238E27FC236}">
                <a16:creationId xmlns:a16="http://schemas.microsoft.com/office/drawing/2014/main" id="{C94E9E17-CE0C-4A6C-8162-8727CA72AC6A}"/>
              </a:ext>
            </a:extLst>
          </p:cNvPr>
          <p:cNvSpPr txBox="1"/>
          <p:nvPr/>
        </p:nvSpPr>
        <p:spPr>
          <a:xfrm>
            <a:off x="6967775" y="2041080"/>
            <a:ext cx="1579878" cy="169277"/>
          </a:xfrm>
          <a:prstGeom prst="rect">
            <a:avLst/>
          </a:prstGeom>
          <a:noFill/>
        </p:spPr>
        <p:txBody>
          <a:bodyPr wrap="square" lIns="0" tIns="0" rIns="0" bIns="0" rtlCol="0" anchor="ctr">
            <a:spAutoFit/>
          </a:bodyPr>
          <a:lstStyle/>
          <a:p>
            <a:pPr algn="ctr"/>
            <a:r>
              <a:rPr lang="en-US" sz="1100" b="1">
                <a:solidFill>
                  <a:schemeClr val="tx1">
                    <a:lumMod val="75000"/>
                    <a:lumOff val="25000"/>
                  </a:schemeClr>
                </a:solidFill>
              </a:rPr>
              <a:t>(In This Year)</a:t>
            </a:r>
          </a:p>
        </p:txBody>
      </p:sp>
      <p:grpSp>
        <p:nvGrpSpPr>
          <p:cNvPr id="180" name="Group 179"/>
          <p:cNvGrpSpPr/>
          <p:nvPr/>
        </p:nvGrpSpPr>
        <p:grpSpPr>
          <a:xfrm>
            <a:off x="2512955" y="2882801"/>
            <a:ext cx="1996936" cy="1749122"/>
            <a:chOff x="389810" y="2882801"/>
            <a:chExt cx="1996936" cy="1749122"/>
          </a:xfrm>
        </p:grpSpPr>
        <p:sp>
          <p:nvSpPr>
            <p:cNvPr id="181" name="Rectangle 180"/>
            <p:cNvSpPr/>
            <p:nvPr/>
          </p:nvSpPr>
          <p:spPr bwMode="auto">
            <a:xfrm>
              <a:off x="389810" y="2882801"/>
              <a:ext cx="1996936" cy="1749122"/>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182" name="Group 181"/>
            <p:cNvGrpSpPr/>
            <p:nvPr/>
          </p:nvGrpSpPr>
          <p:grpSpPr>
            <a:xfrm>
              <a:off x="723416" y="2975609"/>
              <a:ext cx="1329724" cy="1329723"/>
              <a:chOff x="723416" y="2972835"/>
              <a:chExt cx="1329724" cy="1329723"/>
            </a:xfrm>
          </p:grpSpPr>
          <p:grpSp>
            <p:nvGrpSpPr>
              <p:cNvPr id="191" name="Group 190"/>
              <p:cNvGrpSpPr/>
              <p:nvPr/>
            </p:nvGrpSpPr>
            <p:grpSpPr>
              <a:xfrm>
                <a:off x="723416" y="2972835"/>
                <a:ext cx="1329724" cy="1329723"/>
                <a:chOff x="723416" y="2972835"/>
                <a:chExt cx="1329724" cy="1329723"/>
              </a:xfrm>
            </p:grpSpPr>
            <p:sp>
              <p:nvSpPr>
                <p:cNvPr id="193" name="Oval 192"/>
                <p:cNvSpPr/>
                <p:nvPr/>
              </p:nvSpPr>
              <p:spPr bwMode="auto">
                <a:xfrm rot="10800000" flipH="1">
                  <a:off x="723416" y="2972835"/>
                  <a:ext cx="1329724" cy="1329723"/>
                </a:xfrm>
                <a:prstGeom prst="ellipse">
                  <a:avLst/>
                </a:prstGeom>
                <a:solidFill>
                  <a:schemeClr val="bg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194" name="Pie 193"/>
                <p:cNvSpPr/>
                <p:nvPr/>
              </p:nvSpPr>
              <p:spPr bwMode="auto">
                <a:xfrm flipH="1">
                  <a:off x="723416" y="2972835"/>
                  <a:ext cx="1329724" cy="1329723"/>
                </a:xfrm>
                <a:prstGeom prst="pie">
                  <a:avLst>
                    <a:gd name="adj1" fmla="val 13128143"/>
                    <a:gd name="adj2" fmla="val 16200000"/>
                  </a:avLst>
                </a:prstGeom>
                <a:solidFill>
                  <a:schemeClr val="accent2"/>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195" name="Oval 194"/>
                <p:cNvSpPr/>
                <p:nvPr/>
              </p:nvSpPr>
              <p:spPr bwMode="auto">
                <a:xfrm>
                  <a:off x="1101501" y="3350919"/>
                  <a:ext cx="573554" cy="573554"/>
                </a:xfrm>
                <a:prstGeom prst="ellipse">
                  <a:avLst/>
                </a:prstGeom>
                <a:solidFill>
                  <a:schemeClr val="bg1">
                    <a:lumMod val="95000"/>
                  </a:schemeClr>
                </a:solidFill>
                <a:ln w="9525">
                  <a:noFill/>
                  <a:round/>
                  <a:headEnd/>
                  <a:tailEnd/>
                </a:ln>
                <a:effectLst>
                  <a:outerShdw blurRad="63500" sx="102000" sy="102000" algn="ctr" rotWithShape="0">
                    <a:prstClr val="black">
                      <a:alpha val="11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grpSp>
          <p:sp>
            <p:nvSpPr>
              <p:cNvPr id="192" name="Rectangle 191"/>
              <p:cNvSpPr/>
              <p:nvPr/>
            </p:nvSpPr>
            <p:spPr>
              <a:xfrm>
                <a:off x="1388729" y="3041948"/>
                <a:ext cx="440561" cy="230832"/>
              </a:xfrm>
              <a:prstGeom prst="rect">
                <a:avLst/>
              </a:prstGeom>
              <a:ln>
                <a:noFill/>
              </a:ln>
            </p:spPr>
            <p:txBody>
              <a:bodyPr wrap="square" anchor="ctr">
                <a:spAutoFit/>
              </a:bodyPr>
              <a:lstStyle/>
              <a:p>
                <a:pPr algn="ctr">
                  <a:lnSpc>
                    <a:spcPct val="150000"/>
                  </a:lnSpc>
                </a:pPr>
                <a:r>
                  <a:rPr lang="ar-SY" sz="600" b="1">
                    <a:solidFill>
                      <a:schemeClr val="bg1"/>
                    </a:solidFill>
                  </a:rPr>
                  <a:t>15</a:t>
                </a:r>
                <a:r>
                  <a:rPr lang="en-US" sz="600" b="1">
                    <a:solidFill>
                      <a:schemeClr val="bg1"/>
                    </a:solidFill>
                  </a:rPr>
                  <a:t>%</a:t>
                </a:r>
              </a:p>
            </p:txBody>
          </p:sp>
        </p:grpSp>
        <p:sp>
          <p:nvSpPr>
            <p:cNvPr id="183" name="TextBox 182"/>
            <p:cNvSpPr txBox="1"/>
            <p:nvPr/>
          </p:nvSpPr>
          <p:spPr>
            <a:xfrm>
              <a:off x="700438" y="4354449"/>
              <a:ext cx="446170" cy="184666"/>
            </a:xfrm>
            <a:prstGeom prst="rect">
              <a:avLst/>
            </a:prstGeom>
            <a:noFill/>
          </p:spPr>
          <p:txBody>
            <a:bodyPr wrap="square" rtlCol="0" anchor="ctr">
              <a:spAutoFit/>
            </a:bodyPr>
            <a:lstStyle/>
            <a:p>
              <a:r>
                <a:rPr lang="en-US" sz="600">
                  <a:solidFill>
                    <a:schemeClr val="bg1">
                      <a:lumMod val="50000"/>
                    </a:schemeClr>
                  </a:solidFill>
                </a:rPr>
                <a:t>Jun</a:t>
              </a:r>
            </a:p>
          </p:txBody>
        </p:sp>
        <p:sp>
          <p:nvSpPr>
            <p:cNvPr id="184" name="Rectangle 183"/>
            <p:cNvSpPr/>
            <p:nvPr/>
          </p:nvSpPr>
          <p:spPr bwMode="auto">
            <a:xfrm>
              <a:off x="628832" y="4411452"/>
              <a:ext cx="62241" cy="70661"/>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185" name="TextBox 184"/>
            <p:cNvSpPr txBox="1"/>
            <p:nvPr/>
          </p:nvSpPr>
          <p:spPr>
            <a:xfrm>
              <a:off x="1079120" y="4354450"/>
              <a:ext cx="446170" cy="184666"/>
            </a:xfrm>
            <a:prstGeom prst="rect">
              <a:avLst/>
            </a:prstGeom>
            <a:noFill/>
          </p:spPr>
          <p:txBody>
            <a:bodyPr wrap="square" rtlCol="0" anchor="ctr">
              <a:spAutoFit/>
            </a:bodyPr>
            <a:lstStyle/>
            <a:p>
              <a:r>
                <a:rPr lang="en-US" sz="600">
                  <a:solidFill>
                    <a:schemeClr val="bg1">
                      <a:lumMod val="50000"/>
                    </a:schemeClr>
                  </a:solidFill>
                </a:rPr>
                <a:t>Feb</a:t>
              </a:r>
            </a:p>
          </p:txBody>
        </p:sp>
        <p:sp>
          <p:nvSpPr>
            <p:cNvPr id="186" name="Rectangle 185"/>
            <p:cNvSpPr/>
            <p:nvPr/>
          </p:nvSpPr>
          <p:spPr bwMode="auto">
            <a:xfrm>
              <a:off x="1007514" y="4411452"/>
              <a:ext cx="62241" cy="70661"/>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187" name="TextBox 186"/>
            <p:cNvSpPr txBox="1"/>
            <p:nvPr/>
          </p:nvSpPr>
          <p:spPr>
            <a:xfrm>
              <a:off x="1457801" y="4354449"/>
              <a:ext cx="446170" cy="184666"/>
            </a:xfrm>
            <a:prstGeom prst="rect">
              <a:avLst/>
            </a:prstGeom>
            <a:noFill/>
          </p:spPr>
          <p:txBody>
            <a:bodyPr wrap="square" rtlCol="0" anchor="ctr">
              <a:spAutoFit/>
            </a:bodyPr>
            <a:lstStyle/>
            <a:p>
              <a:r>
                <a:rPr lang="en-US" sz="600">
                  <a:solidFill>
                    <a:schemeClr val="bg1">
                      <a:lumMod val="50000"/>
                    </a:schemeClr>
                  </a:solidFill>
                </a:rPr>
                <a:t>Mar</a:t>
              </a:r>
            </a:p>
          </p:txBody>
        </p:sp>
        <p:sp>
          <p:nvSpPr>
            <p:cNvPr id="188" name="Rectangle 187"/>
            <p:cNvSpPr/>
            <p:nvPr/>
          </p:nvSpPr>
          <p:spPr bwMode="auto">
            <a:xfrm>
              <a:off x="1386195" y="4411452"/>
              <a:ext cx="62241" cy="70661"/>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189" name="TextBox 188"/>
            <p:cNvSpPr txBox="1"/>
            <p:nvPr/>
          </p:nvSpPr>
          <p:spPr>
            <a:xfrm>
              <a:off x="1836482" y="4354449"/>
              <a:ext cx="434278" cy="184666"/>
            </a:xfrm>
            <a:prstGeom prst="rect">
              <a:avLst/>
            </a:prstGeom>
            <a:noFill/>
          </p:spPr>
          <p:txBody>
            <a:bodyPr wrap="square" rtlCol="0" anchor="ctr">
              <a:spAutoFit/>
            </a:bodyPr>
            <a:lstStyle/>
            <a:p>
              <a:r>
                <a:rPr lang="en-US" sz="600">
                  <a:solidFill>
                    <a:schemeClr val="bg1">
                      <a:lumMod val="50000"/>
                    </a:schemeClr>
                  </a:solidFill>
                </a:rPr>
                <a:t>Apr</a:t>
              </a:r>
            </a:p>
          </p:txBody>
        </p:sp>
        <p:sp>
          <p:nvSpPr>
            <p:cNvPr id="190" name="Rectangle 189"/>
            <p:cNvSpPr/>
            <p:nvPr/>
          </p:nvSpPr>
          <p:spPr bwMode="auto">
            <a:xfrm>
              <a:off x="1764876" y="4411452"/>
              <a:ext cx="62241" cy="70661"/>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grpSp>
      <p:grpSp>
        <p:nvGrpSpPr>
          <p:cNvPr id="196" name="Group 195"/>
          <p:cNvGrpSpPr/>
          <p:nvPr/>
        </p:nvGrpSpPr>
        <p:grpSpPr>
          <a:xfrm>
            <a:off x="4636100" y="2882801"/>
            <a:ext cx="1996936" cy="1749122"/>
            <a:chOff x="389810" y="2882801"/>
            <a:chExt cx="1996936" cy="1749122"/>
          </a:xfrm>
        </p:grpSpPr>
        <p:sp>
          <p:nvSpPr>
            <p:cNvPr id="197" name="Rectangle 196"/>
            <p:cNvSpPr/>
            <p:nvPr/>
          </p:nvSpPr>
          <p:spPr bwMode="auto">
            <a:xfrm>
              <a:off x="389810" y="2882801"/>
              <a:ext cx="1996936" cy="1749122"/>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198" name="Group 197"/>
            <p:cNvGrpSpPr/>
            <p:nvPr/>
          </p:nvGrpSpPr>
          <p:grpSpPr>
            <a:xfrm>
              <a:off x="723416" y="2975609"/>
              <a:ext cx="1329724" cy="1329723"/>
              <a:chOff x="723416" y="2972835"/>
              <a:chExt cx="1329724" cy="1329723"/>
            </a:xfrm>
          </p:grpSpPr>
          <p:grpSp>
            <p:nvGrpSpPr>
              <p:cNvPr id="207" name="Group 206"/>
              <p:cNvGrpSpPr/>
              <p:nvPr/>
            </p:nvGrpSpPr>
            <p:grpSpPr>
              <a:xfrm>
                <a:off x="723416" y="2972835"/>
                <a:ext cx="1329724" cy="1329723"/>
                <a:chOff x="723416" y="2972835"/>
                <a:chExt cx="1329724" cy="1329723"/>
              </a:xfrm>
            </p:grpSpPr>
            <p:sp>
              <p:nvSpPr>
                <p:cNvPr id="209" name="Oval 208"/>
                <p:cNvSpPr/>
                <p:nvPr/>
              </p:nvSpPr>
              <p:spPr bwMode="auto">
                <a:xfrm rot="10800000" flipH="1">
                  <a:off x="723416" y="2972835"/>
                  <a:ext cx="1329724" cy="1329723"/>
                </a:xfrm>
                <a:prstGeom prst="ellipse">
                  <a:avLst/>
                </a:prstGeom>
                <a:solidFill>
                  <a:schemeClr val="bg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210" name="Pie 209"/>
                <p:cNvSpPr/>
                <p:nvPr/>
              </p:nvSpPr>
              <p:spPr bwMode="auto">
                <a:xfrm flipH="1">
                  <a:off x="723416" y="2972835"/>
                  <a:ext cx="1329724" cy="1329723"/>
                </a:xfrm>
                <a:prstGeom prst="pie">
                  <a:avLst>
                    <a:gd name="adj1" fmla="val 9787911"/>
                    <a:gd name="adj2" fmla="val 16200000"/>
                  </a:avLst>
                </a:prstGeom>
                <a:solidFill>
                  <a:schemeClr val="accent3"/>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211" name="Oval 210"/>
                <p:cNvSpPr/>
                <p:nvPr/>
              </p:nvSpPr>
              <p:spPr bwMode="auto">
                <a:xfrm>
                  <a:off x="1101501" y="3350919"/>
                  <a:ext cx="573554" cy="573554"/>
                </a:xfrm>
                <a:prstGeom prst="ellipse">
                  <a:avLst/>
                </a:prstGeom>
                <a:solidFill>
                  <a:schemeClr val="bg1">
                    <a:lumMod val="95000"/>
                  </a:schemeClr>
                </a:solidFill>
                <a:ln w="9525">
                  <a:noFill/>
                  <a:round/>
                  <a:headEnd/>
                  <a:tailEnd/>
                </a:ln>
                <a:effectLst>
                  <a:outerShdw blurRad="63500" sx="102000" sy="102000" algn="ctr" rotWithShape="0">
                    <a:prstClr val="black">
                      <a:alpha val="11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grpSp>
          <p:sp>
            <p:nvSpPr>
              <p:cNvPr id="208" name="Rectangle 207"/>
              <p:cNvSpPr/>
              <p:nvPr/>
            </p:nvSpPr>
            <p:spPr>
              <a:xfrm>
                <a:off x="1559102" y="3232923"/>
                <a:ext cx="440561" cy="230832"/>
              </a:xfrm>
              <a:prstGeom prst="rect">
                <a:avLst/>
              </a:prstGeom>
              <a:ln>
                <a:noFill/>
              </a:ln>
            </p:spPr>
            <p:txBody>
              <a:bodyPr wrap="square" anchor="ctr">
                <a:spAutoFit/>
              </a:bodyPr>
              <a:lstStyle/>
              <a:p>
                <a:pPr algn="ctr">
                  <a:lnSpc>
                    <a:spcPct val="150000"/>
                  </a:lnSpc>
                </a:pPr>
                <a:r>
                  <a:rPr lang="en-US" sz="600" b="1">
                    <a:solidFill>
                      <a:schemeClr val="bg1"/>
                    </a:solidFill>
                  </a:rPr>
                  <a:t>30%</a:t>
                </a:r>
              </a:p>
            </p:txBody>
          </p:sp>
        </p:grpSp>
        <p:sp>
          <p:nvSpPr>
            <p:cNvPr id="199" name="TextBox 198"/>
            <p:cNvSpPr txBox="1"/>
            <p:nvPr/>
          </p:nvSpPr>
          <p:spPr>
            <a:xfrm>
              <a:off x="700438" y="4354449"/>
              <a:ext cx="446170" cy="184666"/>
            </a:xfrm>
            <a:prstGeom prst="rect">
              <a:avLst/>
            </a:prstGeom>
            <a:noFill/>
          </p:spPr>
          <p:txBody>
            <a:bodyPr wrap="square" rtlCol="0" anchor="ctr">
              <a:spAutoFit/>
            </a:bodyPr>
            <a:lstStyle/>
            <a:p>
              <a:r>
                <a:rPr lang="en-US" sz="600">
                  <a:solidFill>
                    <a:schemeClr val="bg1">
                      <a:lumMod val="50000"/>
                    </a:schemeClr>
                  </a:solidFill>
                </a:rPr>
                <a:t>Jun</a:t>
              </a:r>
            </a:p>
          </p:txBody>
        </p:sp>
        <p:sp>
          <p:nvSpPr>
            <p:cNvPr id="200" name="Rectangle 199"/>
            <p:cNvSpPr/>
            <p:nvPr/>
          </p:nvSpPr>
          <p:spPr bwMode="auto">
            <a:xfrm>
              <a:off x="628832" y="4411452"/>
              <a:ext cx="62241" cy="70661"/>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201" name="TextBox 200"/>
            <p:cNvSpPr txBox="1"/>
            <p:nvPr/>
          </p:nvSpPr>
          <p:spPr>
            <a:xfrm>
              <a:off x="1079120" y="4354450"/>
              <a:ext cx="446170" cy="184666"/>
            </a:xfrm>
            <a:prstGeom prst="rect">
              <a:avLst/>
            </a:prstGeom>
            <a:noFill/>
          </p:spPr>
          <p:txBody>
            <a:bodyPr wrap="square" rtlCol="0" anchor="ctr">
              <a:spAutoFit/>
            </a:bodyPr>
            <a:lstStyle/>
            <a:p>
              <a:r>
                <a:rPr lang="en-US" sz="600">
                  <a:solidFill>
                    <a:schemeClr val="bg1">
                      <a:lumMod val="50000"/>
                    </a:schemeClr>
                  </a:solidFill>
                </a:rPr>
                <a:t>Feb</a:t>
              </a:r>
            </a:p>
          </p:txBody>
        </p:sp>
        <p:sp>
          <p:nvSpPr>
            <p:cNvPr id="202" name="Rectangle 201"/>
            <p:cNvSpPr/>
            <p:nvPr/>
          </p:nvSpPr>
          <p:spPr bwMode="auto">
            <a:xfrm>
              <a:off x="1007514" y="4411452"/>
              <a:ext cx="62241" cy="70661"/>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203" name="TextBox 202"/>
            <p:cNvSpPr txBox="1"/>
            <p:nvPr/>
          </p:nvSpPr>
          <p:spPr>
            <a:xfrm>
              <a:off x="1457801" y="4354449"/>
              <a:ext cx="446170" cy="184666"/>
            </a:xfrm>
            <a:prstGeom prst="rect">
              <a:avLst/>
            </a:prstGeom>
            <a:noFill/>
          </p:spPr>
          <p:txBody>
            <a:bodyPr wrap="square" rtlCol="0" anchor="ctr">
              <a:spAutoFit/>
            </a:bodyPr>
            <a:lstStyle/>
            <a:p>
              <a:r>
                <a:rPr lang="en-US" sz="600">
                  <a:solidFill>
                    <a:schemeClr val="bg1">
                      <a:lumMod val="50000"/>
                    </a:schemeClr>
                  </a:solidFill>
                </a:rPr>
                <a:t>Mar</a:t>
              </a:r>
            </a:p>
          </p:txBody>
        </p:sp>
        <p:sp>
          <p:nvSpPr>
            <p:cNvPr id="204" name="Rectangle 203"/>
            <p:cNvSpPr/>
            <p:nvPr/>
          </p:nvSpPr>
          <p:spPr bwMode="auto">
            <a:xfrm>
              <a:off x="1386195" y="4411452"/>
              <a:ext cx="62241" cy="70661"/>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205" name="TextBox 204"/>
            <p:cNvSpPr txBox="1"/>
            <p:nvPr/>
          </p:nvSpPr>
          <p:spPr>
            <a:xfrm>
              <a:off x="1836482" y="4354449"/>
              <a:ext cx="434278" cy="184666"/>
            </a:xfrm>
            <a:prstGeom prst="rect">
              <a:avLst/>
            </a:prstGeom>
            <a:noFill/>
          </p:spPr>
          <p:txBody>
            <a:bodyPr wrap="square" rtlCol="0" anchor="ctr">
              <a:spAutoFit/>
            </a:bodyPr>
            <a:lstStyle/>
            <a:p>
              <a:r>
                <a:rPr lang="en-US" sz="600">
                  <a:solidFill>
                    <a:schemeClr val="bg1">
                      <a:lumMod val="50000"/>
                    </a:schemeClr>
                  </a:solidFill>
                </a:rPr>
                <a:t>Apr</a:t>
              </a:r>
            </a:p>
          </p:txBody>
        </p:sp>
        <p:sp>
          <p:nvSpPr>
            <p:cNvPr id="206" name="Rectangle 205"/>
            <p:cNvSpPr/>
            <p:nvPr/>
          </p:nvSpPr>
          <p:spPr bwMode="auto">
            <a:xfrm>
              <a:off x="1764876" y="4411452"/>
              <a:ext cx="62241" cy="70661"/>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grpSp>
      <p:grpSp>
        <p:nvGrpSpPr>
          <p:cNvPr id="212" name="Group 211"/>
          <p:cNvGrpSpPr/>
          <p:nvPr/>
        </p:nvGrpSpPr>
        <p:grpSpPr>
          <a:xfrm>
            <a:off x="6759246" y="2882801"/>
            <a:ext cx="1996936" cy="1749122"/>
            <a:chOff x="389810" y="2882801"/>
            <a:chExt cx="1996936" cy="1749122"/>
          </a:xfrm>
        </p:grpSpPr>
        <p:sp>
          <p:nvSpPr>
            <p:cNvPr id="213" name="Rectangle 212"/>
            <p:cNvSpPr/>
            <p:nvPr/>
          </p:nvSpPr>
          <p:spPr bwMode="auto">
            <a:xfrm>
              <a:off x="389810" y="2882801"/>
              <a:ext cx="1996936" cy="1749122"/>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214" name="Group 213"/>
            <p:cNvGrpSpPr/>
            <p:nvPr/>
          </p:nvGrpSpPr>
          <p:grpSpPr>
            <a:xfrm>
              <a:off x="723416" y="2975609"/>
              <a:ext cx="1329724" cy="1329723"/>
              <a:chOff x="723416" y="2972835"/>
              <a:chExt cx="1329724" cy="1329723"/>
            </a:xfrm>
          </p:grpSpPr>
          <p:grpSp>
            <p:nvGrpSpPr>
              <p:cNvPr id="223" name="Group 222"/>
              <p:cNvGrpSpPr/>
              <p:nvPr/>
            </p:nvGrpSpPr>
            <p:grpSpPr>
              <a:xfrm>
                <a:off x="723416" y="2972835"/>
                <a:ext cx="1329724" cy="1329723"/>
                <a:chOff x="723416" y="2972835"/>
                <a:chExt cx="1329724" cy="1329723"/>
              </a:xfrm>
            </p:grpSpPr>
            <p:sp>
              <p:nvSpPr>
                <p:cNvPr id="230" name="Oval 229"/>
                <p:cNvSpPr/>
                <p:nvPr/>
              </p:nvSpPr>
              <p:spPr bwMode="auto">
                <a:xfrm rot="10800000" flipH="1">
                  <a:off x="723416" y="2972835"/>
                  <a:ext cx="1329724" cy="1329723"/>
                </a:xfrm>
                <a:prstGeom prst="ellipse">
                  <a:avLst/>
                </a:prstGeom>
                <a:solidFill>
                  <a:schemeClr val="bg1"/>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252" name="Pie 251"/>
                <p:cNvSpPr/>
                <p:nvPr/>
              </p:nvSpPr>
              <p:spPr bwMode="auto">
                <a:xfrm flipH="1">
                  <a:off x="723416" y="2972835"/>
                  <a:ext cx="1329724" cy="1329723"/>
                </a:xfrm>
                <a:prstGeom prst="pie">
                  <a:avLst>
                    <a:gd name="adj1" fmla="val 3313594"/>
                    <a:gd name="adj2" fmla="val 16200000"/>
                  </a:avLst>
                </a:prstGeom>
                <a:solidFill>
                  <a:schemeClr val="accent4"/>
                </a:solidFill>
                <a:ln w="12700">
                  <a:noFill/>
                  <a:round/>
                  <a:headEnd/>
                  <a:tailEnd/>
                </a:ln>
              </p:spPr>
              <p:txBody>
                <a:bodyPr vert="horz" wrap="square" lIns="91440" tIns="45720" rIns="91440" bIns="45720" numCol="1" rtlCol="0" anchor="t" anchorCtr="0" compatLnSpc="1">
                  <a:prstTxWarp prst="textNoShape">
                    <a:avLst/>
                  </a:prstTxWarp>
                </a:bodyPr>
                <a:lstStyle/>
                <a:p>
                  <a:pPr algn="ctr"/>
                  <a:endParaRPr lang="en-US" sz="800"/>
                </a:p>
              </p:txBody>
            </p:sp>
            <p:sp>
              <p:nvSpPr>
                <p:cNvPr id="258" name="Oval 257"/>
                <p:cNvSpPr/>
                <p:nvPr/>
              </p:nvSpPr>
              <p:spPr bwMode="auto">
                <a:xfrm>
                  <a:off x="1101501" y="3350919"/>
                  <a:ext cx="573554" cy="573554"/>
                </a:xfrm>
                <a:prstGeom prst="ellipse">
                  <a:avLst/>
                </a:prstGeom>
                <a:solidFill>
                  <a:schemeClr val="bg1">
                    <a:lumMod val="95000"/>
                  </a:schemeClr>
                </a:solidFill>
                <a:ln w="9525">
                  <a:noFill/>
                  <a:round/>
                  <a:headEnd/>
                  <a:tailEnd/>
                </a:ln>
                <a:effectLst>
                  <a:outerShdw blurRad="63500" sx="102000" sy="102000" algn="ctr" rotWithShape="0">
                    <a:prstClr val="black">
                      <a:alpha val="11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grpSp>
          <p:sp>
            <p:nvSpPr>
              <p:cNvPr id="224" name="Rectangle 223"/>
              <p:cNvSpPr/>
              <p:nvPr/>
            </p:nvSpPr>
            <p:spPr>
              <a:xfrm>
                <a:off x="1586849" y="3758228"/>
                <a:ext cx="440561" cy="230832"/>
              </a:xfrm>
              <a:prstGeom prst="rect">
                <a:avLst/>
              </a:prstGeom>
              <a:ln>
                <a:noFill/>
              </a:ln>
            </p:spPr>
            <p:txBody>
              <a:bodyPr wrap="square" anchor="ctr">
                <a:spAutoFit/>
              </a:bodyPr>
              <a:lstStyle/>
              <a:p>
                <a:pPr algn="ctr">
                  <a:lnSpc>
                    <a:spcPct val="150000"/>
                  </a:lnSpc>
                </a:pPr>
                <a:r>
                  <a:rPr lang="en-US" sz="600" b="1">
                    <a:solidFill>
                      <a:schemeClr val="bg1"/>
                    </a:solidFill>
                  </a:rPr>
                  <a:t>65%</a:t>
                </a:r>
              </a:p>
            </p:txBody>
          </p:sp>
        </p:grpSp>
        <p:sp>
          <p:nvSpPr>
            <p:cNvPr id="215" name="TextBox 214"/>
            <p:cNvSpPr txBox="1"/>
            <p:nvPr/>
          </p:nvSpPr>
          <p:spPr>
            <a:xfrm>
              <a:off x="700438" y="4354449"/>
              <a:ext cx="446170" cy="184666"/>
            </a:xfrm>
            <a:prstGeom prst="rect">
              <a:avLst/>
            </a:prstGeom>
            <a:noFill/>
          </p:spPr>
          <p:txBody>
            <a:bodyPr wrap="square" rtlCol="0" anchor="ctr">
              <a:spAutoFit/>
            </a:bodyPr>
            <a:lstStyle/>
            <a:p>
              <a:r>
                <a:rPr lang="en-US" sz="600">
                  <a:solidFill>
                    <a:schemeClr val="bg1">
                      <a:lumMod val="50000"/>
                    </a:schemeClr>
                  </a:solidFill>
                </a:rPr>
                <a:t>Jun</a:t>
              </a:r>
            </a:p>
          </p:txBody>
        </p:sp>
        <p:sp>
          <p:nvSpPr>
            <p:cNvPr id="216" name="Rectangle 215"/>
            <p:cNvSpPr/>
            <p:nvPr/>
          </p:nvSpPr>
          <p:spPr bwMode="auto">
            <a:xfrm>
              <a:off x="628832" y="4411452"/>
              <a:ext cx="62241" cy="70661"/>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217" name="TextBox 216"/>
            <p:cNvSpPr txBox="1"/>
            <p:nvPr/>
          </p:nvSpPr>
          <p:spPr>
            <a:xfrm>
              <a:off x="1079120" y="4354450"/>
              <a:ext cx="446170" cy="184666"/>
            </a:xfrm>
            <a:prstGeom prst="rect">
              <a:avLst/>
            </a:prstGeom>
            <a:noFill/>
          </p:spPr>
          <p:txBody>
            <a:bodyPr wrap="square" rtlCol="0" anchor="ctr">
              <a:spAutoFit/>
            </a:bodyPr>
            <a:lstStyle/>
            <a:p>
              <a:r>
                <a:rPr lang="en-US" sz="600">
                  <a:solidFill>
                    <a:schemeClr val="bg1">
                      <a:lumMod val="50000"/>
                    </a:schemeClr>
                  </a:solidFill>
                </a:rPr>
                <a:t>Feb</a:t>
              </a:r>
            </a:p>
          </p:txBody>
        </p:sp>
        <p:sp>
          <p:nvSpPr>
            <p:cNvPr id="218" name="Rectangle 217"/>
            <p:cNvSpPr/>
            <p:nvPr/>
          </p:nvSpPr>
          <p:spPr bwMode="auto">
            <a:xfrm>
              <a:off x="1007514" y="4411452"/>
              <a:ext cx="62241" cy="70661"/>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219" name="TextBox 218"/>
            <p:cNvSpPr txBox="1"/>
            <p:nvPr/>
          </p:nvSpPr>
          <p:spPr>
            <a:xfrm>
              <a:off x="1457801" y="4354449"/>
              <a:ext cx="446170" cy="184666"/>
            </a:xfrm>
            <a:prstGeom prst="rect">
              <a:avLst/>
            </a:prstGeom>
            <a:noFill/>
          </p:spPr>
          <p:txBody>
            <a:bodyPr wrap="square" rtlCol="0" anchor="ctr">
              <a:spAutoFit/>
            </a:bodyPr>
            <a:lstStyle/>
            <a:p>
              <a:r>
                <a:rPr lang="en-US" sz="600">
                  <a:solidFill>
                    <a:schemeClr val="bg1">
                      <a:lumMod val="50000"/>
                    </a:schemeClr>
                  </a:solidFill>
                </a:rPr>
                <a:t>Mar</a:t>
              </a:r>
            </a:p>
          </p:txBody>
        </p:sp>
        <p:sp>
          <p:nvSpPr>
            <p:cNvPr id="220" name="Rectangle 219"/>
            <p:cNvSpPr/>
            <p:nvPr/>
          </p:nvSpPr>
          <p:spPr bwMode="auto">
            <a:xfrm>
              <a:off x="1386195" y="4411452"/>
              <a:ext cx="62241" cy="70661"/>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sp>
          <p:nvSpPr>
            <p:cNvPr id="221" name="TextBox 220"/>
            <p:cNvSpPr txBox="1"/>
            <p:nvPr/>
          </p:nvSpPr>
          <p:spPr>
            <a:xfrm>
              <a:off x="1836482" y="4354449"/>
              <a:ext cx="434278" cy="184666"/>
            </a:xfrm>
            <a:prstGeom prst="rect">
              <a:avLst/>
            </a:prstGeom>
            <a:noFill/>
          </p:spPr>
          <p:txBody>
            <a:bodyPr wrap="square" rtlCol="0" anchor="ctr">
              <a:spAutoFit/>
            </a:bodyPr>
            <a:lstStyle/>
            <a:p>
              <a:r>
                <a:rPr lang="en-US" sz="600">
                  <a:solidFill>
                    <a:schemeClr val="bg1">
                      <a:lumMod val="50000"/>
                    </a:schemeClr>
                  </a:solidFill>
                </a:rPr>
                <a:t>Apr</a:t>
              </a:r>
            </a:p>
          </p:txBody>
        </p:sp>
        <p:sp>
          <p:nvSpPr>
            <p:cNvPr id="222" name="Rectangle 221"/>
            <p:cNvSpPr/>
            <p:nvPr/>
          </p:nvSpPr>
          <p:spPr bwMode="auto">
            <a:xfrm>
              <a:off x="1764876" y="4411452"/>
              <a:ext cx="62241" cy="70661"/>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a:solidFill>
                  <a:schemeClr val="bg1">
                    <a:lumMod val="50000"/>
                  </a:schemeClr>
                </a:solidFill>
              </a:endParaRPr>
            </a:p>
          </p:txBody>
        </p:sp>
      </p:grpSp>
    </p:spTree>
    <p:extLst>
      <p:ext uri="{BB962C8B-B14F-4D97-AF65-F5344CB8AC3E}">
        <p14:creationId xmlns:p14="http://schemas.microsoft.com/office/powerpoint/2010/main" val="426253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group of people sitting in front of a crowd&#10;&#10;Description automatically generated">
            <a:extLst>
              <a:ext uri="{FF2B5EF4-FFF2-40B4-BE49-F238E27FC236}">
                <a16:creationId xmlns:a16="http://schemas.microsoft.com/office/drawing/2014/main" id="{4E22260C-0BD0-2C4E-BD8D-AF2AC8C8DBC0}"/>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1" t="18970" r="-241" b="23868"/>
          <a:stretch/>
        </p:blipFill>
        <p:spPr>
          <a:xfrm>
            <a:off x="0" y="0"/>
            <a:ext cx="9144000" cy="3484563"/>
          </a:xfrm>
        </p:spPr>
      </p:pic>
      <p:sp>
        <p:nvSpPr>
          <p:cNvPr id="31" name="Rectangle 30">
            <a:extLst>
              <a:ext uri="{FF2B5EF4-FFF2-40B4-BE49-F238E27FC236}">
                <a16:creationId xmlns:a16="http://schemas.microsoft.com/office/drawing/2014/main" id="{F6856245-757B-7E4E-9890-43580160827D}"/>
              </a:ext>
            </a:extLst>
          </p:cNvPr>
          <p:cNvSpPr/>
          <p:nvPr/>
        </p:nvSpPr>
        <p:spPr bwMode="auto">
          <a:xfrm>
            <a:off x="0" y="-30925"/>
            <a:ext cx="9144000" cy="3515488"/>
          </a:xfrm>
          <a:prstGeom prst="rect">
            <a:avLst/>
          </a:prstGeom>
          <a:solidFill>
            <a:schemeClr val="tx2">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Rectangle 5"/>
          <p:cNvSpPr/>
          <p:nvPr/>
        </p:nvSpPr>
        <p:spPr bwMode="auto">
          <a:xfrm>
            <a:off x="387819" y="2571750"/>
            <a:ext cx="8375181" cy="1988675"/>
          </a:xfrm>
          <a:prstGeom prst="rect">
            <a:avLst/>
          </a:prstGeom>
          <a:solidFill>
            <a:schemeClr val="bg1"/>
          </a:solidFill>
          <a:ln w="19050">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Rectangle 8"/>
          <p:cNvSpPr/>
          <p:nvPr/>
        </p:nvSpPr>
        <p:spPr>
          <a:xfrm>
            <a:off x="574908" y="3132228"/>
            <a:ext cx="7822395" cy="1338828"/>
          </a:xfrm>
          <a:prstGeom prst="rect">
            <a:avLst/>
          </a:prstGeom>
        </p:spPr>
        <p:txBody>
          <a:bodyPr wrap="square" lIns="0" rIns="0" anchor="ctr">
            <a:spAutoFit/>
          </a:bodyPr>
          <a:lstStyle/>
          <a:p>
            <a:pPr marL="11113" lvl="1" indent="0">
              <a:buFontTx/>
              <a:buNone/>
              <a:tabLst/>
            </a:pPr>
            <a:r>
              <a:rPr lang="en-US" sz="900">
                <a:solidFill>
                  <a:prstClr val="black"/>
                </a:solidFill>
                <a:cs typeface="HelveticaNeueLT Std Lt Cn"/>
              </a:rPr>
              <a:t>© 2022 </a:t>
            </a:r>
            <a:r>
              <a:rPr lang="en-US" sz="900" dirty="0">
                <a:solidFill>
                  <a:prstClr val="black"/>
                </a:solidFill>
                <a:cs typeface="HelveticaNeueLT Std Lt Cn"/>
              </a:rPr>
              <a:t>is published by the American Health Law Association. All rights reserved. No part of this publication may be reproduced in any form except by prior written permission from the publisher. Printed in the United States of America. </a:t>
            </a:r>
            <a:br>
              <a:rPr lang="en-US" sz="900" dirty="0">
                <a:solidFill>
                  <a:prstClr val="black"/>
                </a:solidFill>
                <a:cs typeface="HelveticaNeueLT Std Lt Cn"/>
              </a:rPr>
            </a:br>
            <a:br>
              <a:rPr lang="en-US" sz="900" dirty="0">
                <a:solidFill>
                  <a:prstClr val="black"/>
                </a:solidFill>
                <a:cs typeface="HelveticaNeueLT Std Lt Cn"/>
              </a:rPr>
            </a:br>
            <a:r>
              <a:rPr lang="en-US" sz="900" dirty="0">
                <a:solidFill>
                  <a:prstClr val="black"/>
                </a:solidFill>
                <a:cs typeface="HelveticaNeueLT Std Lt Cn"/>
              </a:rPr>
              <a:t>Any views or advice offered in this publication are those of its authors and should not be construed as the position of the American Health Law Association. </a:t>
            </a:r>
            <a:br>
              <a:rPr lang="en-US" sz="900" dirty="0">
                <a:solidFill>
                  <a:prstClr val="black"/>
                </a:solidFill>
                <a:cs typeface="HelveticaNeueLT Std Lt Cn"/>
              </a:rPr>
            </a:br>
            <a:br>
              <a:rPr lang="en-US" sz="900" dirty="0">
                <a:solidFill>
                  <a:prstClr val="black"/>
                </a:solidFill>
                <a:cs typeface="HelveticaNeueLT Std Lt Cn"/>
              </a:rPr>
            </a:br>
            <a:r>
              <a:rPr lang="en-US" sz="900" dirty="0">
                <a:solidFill>
                  <a:prstClr val="black"/>
                </a:solidFill>
                <a:cs typeface="HelveticaNeueLT Std Lt Cn"/>
              </a:rPr>
              <a:t>“This publication is designed to provide accurate and authoritative information in regard to the subject matter covered. It is provided with the understanding that the publisher is not engaged in rendering legal or other professional services. If legal advice or other expert assistance is required, the services of a competent professional person should be sought” —from a declaration of the American Bar Association.</a:t>
            </a:r>
            <a:br>
              <a:rPr lang="en-US" sz="900" dirty="0">
                <a:solidFill>
                  <a:prstClr val="black"/>
                </a:solidFill>
                <a:cs typeface="HelveticaNeueLT Std Lt Cn"/>
              </a:rPr>
            </a:br>
            <a:r>
              <a:rPr lang="en-US" sz="900" dirty="0"/>
              <a:t>  </a:t>
            </a:r>
          </a:p>
        </p:txBody>
      </p:sp>
      <p:grpSp>
        <p:nvGrpSpPr>
          <p:cNvPr id="11" name="Group 10"/>
          <p:cNvGrpSpPr/>
          <p:nvPr/>
        </p:nvGrpSpPr>
        <p:grpSpPr>
          <a:xfrm>
            <a:off x="574909" y="2891852"/>
            <a:ext cx="611474" cy="60898"/>
            <a:chOff x="411511" y="4318417"/>
            <a:chExt cx="611474" cy="60898"/>
          </a:xfrm>
        </p:grpSpPr>
        <p:sp>
          <p:nvSpPr>
            <p:cNvPr id="12" name="Oval 13"/>
            <p:cNvSpPr/>
            <p:nvPr/>
          </p:nvSpPr>
          <p:spPr bwMode="auto">
            <a:xfrm>
              <a:off x="411511" y="4318417"/>
              <a:ext cx="60898" cy="60898"/>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3" name="Oval 14"/>
            <p:cNvSpPr/>
            <p:nvPr/>
          </p:nvSpPr>
          <p:spPr bwMode="auto">
            <a:xfrm>
              <a:off x="521626" y="4318417"/>
              <a:ext cx="60898" cy="60898"/>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 name="Oval 15"/>
            <p:cNvSpPr/>
            <p:nvPr/>
          </p:nvSpPr>
          <p:spPr bwMode="auto">
            <a:xfrm>
              <a:off x="631741" y="4318417"/>
              <a:ext cx="60898" cy="60898"/>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5" name="Oval 16"/>
            <p:cNvSpPr/>
            <p:nvPr/>
          </p:nvSpPr>
          <p:spPr bwMode="auto">
            <a:xfrm>
              <a:off x="741856" y="4318417"/>
              <a:ext cx="60898" cy="60898"/>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6" name="Oval 17"/>
            <p:cNvSpPr/>
            <p:nvPr/>
          </p:nvSpPr>
          <p:spPr bwMode="auto">
            <a:xfrm>
              <a:off x="851971" y="4318417"/>
              <a:ext cx="60898" cy="60898"/>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7" name="Oval 24"/>
            <p:cNvSpPr/>
            <p:nvPr/>
          </p:nvSpPr>
          <p:spPr bwMode="auto">
            <a:xfrm>
              <a:off x="962087" y="4318417"/>
              <a:ext cx="60898" cy="60898"/>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grpSp>
      <p:grpSp>
        <p:nvGrpSpPr>
          <p:cNvPr id="18" name="Group 17"/>
          <p:cNvGrpSpPr/>
          <p:nvPr/>
        </p:nvGrpSpPr>
        <p:grpSpPr>
          <a:xfrm>
            <a:off x="387819" y="4560425"/>
            <a:ext cx="8368363" cy="45719"/>
            <a:chOff x="685800" y="4552950"/>
            <a:chExt cx="6329468" cy="381000"/>
          </a:xfrm>
        </p:grpSpPr>
        <p:sp>
          <p:nvSpPr>
            <p:cNvPr id="19" name="Rectangle 18"/>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Rectangle 19"/>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 name="Rectangle 20"/>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Rectangle 21"/>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Rectangle 22"/>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Rectangle 23"/>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Rectangle 24"/>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Rectangle 25"/>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27" name="Rectangle 26">
            <a:extLst>
              <a:ext uri="{FF2B5EF4-FFF2-40B4-BE49-F238E27FC236}">
                <a16:creationId xmlns:a16="http://schemas.microsoft.com/office/drawing/2014/main" id="{48522BB0-910F-4649-A092-853F4AADC699}"/>
              </a:ext>
            </a:extLst>
          </p:cNvPr>
          <p:cNvSpPr/>
          <p:nvPr/>
        </p:nvSpPr>
        <p:spPr bwMode="auto">
          <a:xfrm>
            <a:off x="24965" y="4741973"/>
            <a:ext cx="2337235" cy="341711"/>
          </a:xfrm>
          <a:prstGeom prst="rect">
            <a:avLst/>
          </a:prstGeom>
          <a:solidFill>
            <a:schemeClr val="bg1"/>
          </a:solidFill>
          <a:ln w="19050">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407965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Chart Header</a:t>
            </a:r>
          </a:p>
        </p:txBody>
      </p:sp>
      <p:grpSp>
        <p:nvGrpSpPr>
          <p:cNvPr id="5" name="Group 4"/>
          <p:cNvGrpSpPr/>
          <p:nvPr/>
        </p:nvGrpSpPr>
        <p:grpSpPr>
          <a:xfrm>
            <a:off x="387818" y="1025830"/>
            <a:ext cx="8368363" cy="3603320"/>
            <a:chOff x="387818" y="1025830"/>
            <a:chExt cx="8368363" cy="3603320"/>
          </a:xfrm>
        </p:grpSpPr>
        <p:grpSp>
          <p:nvGrpSpPr>
            <p:cNvPr id="4" name="Group 3"/>
            <p:cNvGrpSpPr/>
            <p:nvPr/>
          </p:nvGrpSpPr>
          <p:grpSpPr>
            <a:xfrm>
              <a:off x="729983" y="1289705"/>
              <a:ext cx="7781598" cy="3035471"/>
              <a:chOff x="1041689" y="1289705"/>
              <a:chExt cx="7469892" cy="3035471"/>
            </a:xfrm>
          </p:grpSpPr>
          <p:sp>
            <p:nvSpPr>
              <p:cNvPr id="90" name="Line 31"/>
              <p:cNvSpPr>
                <a:spLocks noChangeShapeType="1"/>
              </p:cNvSpPr>
              <p:nvPr/>
            </p:nvSpPr>
            <p:spPr bwMode="auto">
              <a:xfrm>
                <a:off x="1041689" y="4325176"/>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1" name="Line 31"/>
              <p:cNvSpPr>
                <a:spLocks noChangeShapeType="1"/>
              </p:cNvSpPr>
              <p:nvPr/>
            </p:nvSpPr>
            <p:spPr bwMode="auto">
              <a:xfrm>
                <a:off x="1041689" y="4021631"/>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2" name="Line 31"/>
              <p:cNvSpPr>
                <a:spLocks noChangeShapeType="1"/>
              </p:cNvSpPr>
              <p:nvPr/>
            </p:nvSpPr>
            <p:spPr bwMode="auto">
              <a:xfrm>
                <a:off x="1041689" y="3718083"/>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3" name="Line 31"/>
              <p:cNvSpPr>
                <a:spLocks noChangeShapeType="1"/>
              </p:cNvSpPr>
              <p:nvPr/>
            </p:nvSpPr>
            <p:spPr bwMode="auto">
              <a:xfrm>
                <a:off x="1041689" y="3414536"/>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4" name="Line 31"/>
              <p:cNvSpPr>
                <a:spLocks noChangeShapeType="1"/>
              </p:cNvSpPr>
              <p:nvPr/>
            </p:nvSpPr>
            <p:spPr bwMode="auto">
              <a:xfrm>
                <a:off x="1041689" y="3110988"/>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5" name="Line 31"/>
              <p:cNvSpPr>
                <a:spLocks noChangeShapeType="1"/>
              </p:cNvSpPr>
              <p:nvPr/>
            </p:nvSpPr>
            <p:spPr bwMode="auto">
              <a:xfrm>
                <a:off x="1041689" y="2807442"/>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6" name="Line 31"/>
              <p:cNvSpPr>
                <a:spLocks noChangeShapeType="1"/>
              </p:cNvSpPr>
              <p:nvPr/>
            </p:nvSpPr>
            <p:spPr bwMode="auto">
              <a:xfrm>
                <a:off x="1041689" y="2503895"/>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7" name="Line 31"/>
              <p:cNvSpPr>
                <a:spLocks noChangeShapeType="1"/>
              </p:cNvSpPr>
              <p:nvPr/>
            </p:nvSpPr>
            <p:spPr bwMode="auto">
              <a:xfrm>
                <a:off x="1041689" y="2200347"/>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8" name="Line 31"/>
              <p:cNvSpPr>
                <a:spLocks noChangeShapeType="1"/>
              </p:cNvSpPr>
              <p:nvPr/>
            </p:nvSpPr>
            <p:spPr bwMode="auto">
              <a:xfrm>
                <a:off x="1041689" y="1896800"/>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99" name="Line 31"/>
              <p:cNvSpPr>
                <a:spLocks noChangeShapeType="1"/>
              </p:cNvSpPr>
              <p:nvPr/>
            </p:nvSpPr>
            <p:spPr bwMode="auto">
              <a:xfrm>
                <a:off x="1041689" y="1593252"/>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sp>
            <p:nvSpPr>
              <p:cNvPr id="100" name="Line 31"/>
              <p:cNvSpPr>
                <a:spLocks noChangeShapeType="1"/>
              </p:cNvSpPr>
              <p:nvPr/>
            </p:nvSpPr>
            <p:spPr bwMode="auto">
              <a:xfrm>
                <a:off x="1041689" y="1289705"/>
                <a:ext cx="7469892" cy="0"/>
              </a:xfrm>
              <a:prstGeom prst="line">
                <a:avLst/>
              </a:prstGeom>
              <a:noFill/>
              <a:ln w="9525" cap="flat">
                <a:solidFill>
                  <a:srgbClr val="DFDFD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grpSp>
        <p:grpSp>
          <p:nvGrpSpPr>
            <p:cNvPr id="187" name="Group 186"/>
            <p:cNvGrpSpPr/>
            <p:nvPr/>
          </p:nvGrpSpPr>
          <p:grpSpPr>
            <a:xfrm>
              <a:off x="387818" y="1025830"/>
              <a:ext cx="8368363" cy="3603320"/>
              <a:chOff x="355066" y="1123950"/>
              <a:chExt cx="8687806" cy="3603320"/>
            </a:xfrm>
          </p:grpSpPr>
          <p:grpSp>
            <p:nvGrpSpPr>
              <p:cNvPr id="126" name="Group 125"/>
              <p:cNvGrpSpPr/>
              <p:nvPr/>
            </p:nvGrpSpPr>
            <p:grpSpPr>
              <a:xfrm>
                <a:off x="1288298" y="4588757"/>
                <a:ext cx="7600244" cy="138513"/>
                <a:chOff x="1288298" y="4588757"/>
                <a:chExt cx="7600244" cy="138513"/>
              </a:xfrm>
            </p:grpSpPr>
            <p:sp>
              <p:nvSpPr>
                <p:cNvPr id="30" name="Rectangle 29"/>
                <p:cNvSpPr/>
                <p:nvPr/>
              </p:nvSpPr>
              <p:spPr>
                <a:xfrm>
                  <a:off x="1288298" y="4588763"/>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Jan</a:t>
                  </a:r>
                </a:p>
              </p:txBody>
            </p:sp>
            <p:sp>
              <p:nvSpPr>
                <p:cNvPr id="31" name="Rectangle 30"/>
                <p:cNvSpPr/>
                <p:nvPr/>
              </p:nvSpPr>
              <p:spPr>
                <a:xfrm>
                  <a:off x="1936389" y="4588763"/>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Feb</a:t>
                  </a:r>
                </a:p>
              </p:txBody>
            </p:sp>
            <p:sp>
              <p:nvSpPr>
                <p:cNvPr id="32" name="Rectangle 31"/>
                <p:cNvSpPr/>
                <p:nvPr/>
              </p:nvSpPr>
              <p:spPr>
                <a:xfrm>
                  <a:off x="2584480" y="4588763"/>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Mar</a:t>
                  </a:r>
                </a:p>
              </p:txBody>
            </p:sp>
            <p:sp>
              <p:nvSpPr>
                <p:cNvPr id="33" name="Rectangle 32"/>
                <p:cNvSpPr/>
                <p:nvPr/>
              </p:nvSpPr>
              <p:spPr>
                <a:xfrm>
                  <a:off x="3232571" y="4588763"/>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Apr</a:t>
                  </a:r>
                </a:p>
              </p:txBody>
            </p:sp>
            <p:sp>
              <p:nvSpPr>
                <p:cNvPr id="34" name="Rectangle 33"/>
                <p:cNvSpPr/>
                <p:nvPr/>
              </p:nvSpPr>
              <p:spPr>
                <a:xfrm>
                  <a:off x="3880662" y="4588763"/>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May</a:t>
                  </a:r>
                </a:p>
              </p:txBody>
            </p:sp>
            <p:sp>
              <p:nvSpPr>
                <p:cNvPr id="35" name="Rectangle 34"/>
                <p:cNvSpPr/>
                <p:nvPr/>
              </p:nvSpPr>
              <p:spPr>
                <a:xfrm>
                  <a:off x="4528753" y="4588763"/>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Jun</a:t>
                  </a:r>
                </a:p>
              </p:txBody>
            </p:sp>
            <p:sp>
              <p:nvSpPr>
                <p:cNvPr id="36" name="Rectangle 35"/>
                <p:cNvSpPr/>
                <p:nvPr/>
              </p:nvSpPr>
              <p:spPr>
                <a:xfrm>
                  <a:off x="5176844" y="4588763"/>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Jul</a:t>
                  </a:r>
                </a:p>
              </p:txBody>
            </p:sp>
            <p:sp>
              <p:nvSpPr>
                <p:cNvPr id="37" name="Rectangle 36"/>
                <p:cNvSpPr/>
                <p:nvPr/>
              </p:nvSpPr>
              <p:spPr>
                <a:xfrm>
                  <a:off x="5824935" y="4588763"/>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Aug</a:t>
                  </a:r>
                </a:p>
              </p:txBody>
            </p:sp>
            <p:sp>
              <p:nvSpPr>
                <p:cNvPr id="38" name="Rectangle 37"/>
                <p:cNvSpPr/>
                <p:nvPr/>
              </p:nvSpPr>
              <p:spPr>
                <a:xfrm>
                  <a:off x="6473026" y="4588757"/>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Sep</a:t>
                  </a:r>
                </a:p>
              </p:txBody>
            </p:sp>
            <p:sp>
              <p:nvSpPr>
                <p:cNvPr id="39" name="Rectangle 38"/>
                <p:cNvSpPr/>
                <p:nvPr/>
              </p:nvSpPr>
              <p:spPr>
                <a:xfrm>
                  <a:off x="7121117" y="4588761"/>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Oct</a:t>
                  </a:r>
                </a:p>
              </p:txBody>
            </p:sp>
            <p:sp>
              <p:nvSpPr>
                <p:cNvPr id="40" name="Rectangle 39"/>
                <p:cNvSpPr/>
                <p:nvPr/>
              </p:nvSpPr>
              <p:spPr>
                <a:xfrm>
                  <a:off x="7769208" y="4588766"/>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Nov</a:t>
                  </a:r>
                </a:p>
              </p:txBody>
            </p:sp>
            <p:sp>
              <p:nvSpPr>
                <p:cNvPr id="41" name="Rectangle 40"/>
                <p:cNvSpPr/>
                <p:nvPr/>
              </p:nvSpPr>
              <p:spPr>
                <a:xfrm>
                  <a:off x="8417303" y="4588771"/>
                  <a:ext cx="471239" cy="138499"/>
                </a:xfrm>
                <a:prstGeom prst="rect">
                  <a:avLst/>
                </a:prstGeom>
              </p:spPr>
              <p:txBody>
                <a:bodyPr wrap="square" lIns="0" tIns="0" rIns="0" bIns="0" anchor="ctr">
                  <a:spAutoFit/>
                </a:bodyPr>
                <a:lstStyle/>
                <a:p>
                  <a:pPr algn="ctr"/>
                  <a:r>
                    <a:rPr lang="en-US" sz="900">
                      <a:solidFill>
                        <a:schemeClr val="tx1">
                          <a:lumMod val="75000"/>
                          <a:lumOff val="25000"/>
                        </a:schemeClr>
                      </a:solidFill>
                    </a:rPr>
                    <a:t>Dec</a:t>
                  </a:r>
                </a:p>
              </p:txBody>
            </p:sp>
          </p:grpSp>
          <p:grpSp>
            <p:nvGrpSpPr>
              <p:cNvPr id="125" name="Group 124"/>
              <p:cNvGrpSpPr/>
              <p:nvPr/>
            </p:nvGrpSpPr>
            <p:grpSpPr>
              <a:xfrm>
                <a:off x="355066" y="1215342"/>
                <a:ext cx="678831" cy="3323369"/>
                <a:chOff x="355066" y="1215342"/>
                <a:chExt cx="678831" cy="3323369"/>
              </a:xfrm>
            </p:grpSpPr>
            <p:sp>
              <p:nvSpPr>
                <p:cNvPr id="42" name="TextBox 41"/>
                <p:cNvSpPr txBox="1"/>
                <p:nvPr/>
              </p:nvSpPr>
              <p:spPr>
                <a:xfrm>
                  <a:off x="355066" y="1268778"/>
                  <a:ext cx="483937" cy="238093"/>
                </a:xfrm>
                <a:prstGeom prst="rect">
                  <a:avLst/>
                </a:prstGeom>
                <a:noFill/>
              </p:spPr>
              <p:txBody>
                <a:bodyPr wrap="square" rtlCol="0" anchor="ctr">
                  <a:spAutoFit/>
                </a:bodyPr>
                <a:lstStyle/>
                <a:p>
                  <a:r>
                    <a:rPr lang="en-US" sz="900">
                      <a:solidFill>
                        <a:schemeClr val="tx1">
                          <a:lumMod val="75000"/>
                          <a:lumOff val="25000"/>
                        </a:schemeClr>
                      </a:solidFill>
                    </a:rPr>
                    <a:t>100</a:t>
                  </a:r>
                </a:p>
              </p:txBody>
            </p:sp>
            <p:sp>
              <p:nvSpPr>
                <p:cNvPr id="43" name="TextBox 42"/>
                <p:cNvSpPr txBox="1"/>
                <p:nvPr/>
              </p:nvSpPr>
              <p:spPr>
                <a:xfrm>
                  <a:off x="355066" y="1579223"/>
                  <a:ext cx="483937" cy="230832"/>
                </a:xfrm>
                <a:prstGeom prst="rect">
                  <a:avLst/>
                </a:prstGeom>
                <a:noFill/>
              </p:spPr>
              <p:txBody>
                <a:bodyPr wrap="square" rtlCol="0" anchor="ctr">
                  <a:spAutoFit/>
                </a:bodyPr>
                <a:lstStyle/>
                <a:p>
                  <a:r>
                    <a:rPr lang="en-US" sz="900">
                      <a:solidFill>
                        <a:schemeClr val="tx1">
                          <a:lumMod val="75000"/>
                          <a:lumOff val="25000"/>
                        </a:schemeClr>
                      </a:solidFill>
                    </a:rPr>
                    <a:t>90</a:t>
                  </a:r>
                </a:p>
              </p:txBody>
            </p:sp>
            <p:sp>
              <p:nvSpPr>
                <p:cNvPr id="44" name="TextBox 43"/>
                <p:cNvSpPr txBox="1"/>
                <p:nvPr/>
              </p:nvSpPr>
              <p:spPr>
                <a:xfrm>
                  <a:off x="355066" y="1882407"/>
                  <a:ext cx="483937" cy="230832"/>
                </a:xfrm>
                <a:prstGeom prst="rect">
                  <a:avLst/>
                </a:prstGeom>
                <a:noFill/>
              </p:spPr>
              <p:txBody>
                <a:bodyPr wrap="square" rtlCol="0" anchor="ctr">
                  <a:spAutoFit/>
                </a:bodyPr>
                <a:lstStyle/>
                <a:p>
                  <a:r>
                    <a:rPr lang="en-US" sz="900">
                      <a:solidFill>
                        <a:schemeClr val="tx1">
                          <a:lumMod val="75000"/>
                          <a:lumOff val="25000"/>
                        </a:schemeClr>
                      </a:solidFill>
                    </a:rPr>
                    <a:t>80</a:t>
                  </a:r>
                </a:p>
              </p:txBody>
            </p:sp>
            <p:sp>
              <p:nvSpPr>
                <p:cNvPr id="45" name="TextBox 44"/>
                <p:cNvSpPr txBox="1"/>
                <p:nvPr/>
              </p:nvSpPr>
              <p:spPr>
                <a:xfrm>
                  <a:off x="355066" y="2185591"/>
                  <a:ext cx="483937" cy="230832"/>
                </a:xfrm>
                <a:prstGeom prst="rect">
                  <a:avLst/>
                </a:prstGeom>
                <a:noFill/>
              </p:spPr>
              <p:txBody>
                <a:bodyPr wrap="square" rtlCol="0" anchor="ctr">
                  <a:spAutoFit/>
                </a:bodyPr>
                <a:lstStyle/>
                <a:p>
                  <a:r>
                    <a:rPr lang="en-US" sz="900">
                      <a:solidFill>
                        <a:schemeClr val="tx1">
                          <a:lumMod val="75000"/>
                          <a:lumOff val="25000"/>
                        </a:schemeClr>
                      </a:solidFill>
                    </a:rPr>
                    <a:t>70</a:t>
                  </a:r>
                </a:p>
              </p:txBody>
            </p:sp>
            <p:sp>
              <p:nvSpPr>
                <p:cNvPr id="46" name="TextBox 45"/>
                <p:cNvSpPr txBox="1"/>
                <p:nvPr/>
              </p:nvSpPr>
              <p:spPr>
                <a:xfrm>
                  <a:off x="355066" y="2488775"/>
                  <a:ext cx="483937" cy="230832"/>
                </a:xfrm>
                <a:prstGeom prst="rect">
                  <a:avLst/>
                </a:prstGeom>
                <a:noFill/>
              </p:spPr>
              <p:txBody>
                <a:bodyPr wrap="square" rtlCol="0" anchor="ctr">
                  <a:spAutoFit/>
                </a:bodyPr>
                <a:lstStyle/>
                <a:p>
                  <a:r>
                    <a:rPr lang="en-US" sz="900">
                      <a:solidFill>
                        <a:schemeClr val="tx1">
                          <a:lumMod val="75000"/>
                          <a:lumOff val="25000"/>
                        </a:schemeClr>
                      </a:solidFill>
                    </a:rPr>
                    <a:t>60</a:t>
                  </a:r>
                </a:p>
              </p:txBody>
            </p:sp>
            <p:sp>
              <p:nvSpPr>
                <p:cNvPr id="47" name="TextBox 46"/>
                <p:cNvSpPr txBox="1"/>
                <p:nvPr/>
              </p:nvSpPr>
              <p:spPr>
                <a:xfrm>
                  <a:off x="355066" y="2791959"/>
                  <a:ext cx="483937" cy="230832"/>
                </a:xfrm>
                <a:prstGeom prst="rect">
                  <a:avLst/>
                </a:prstGeom>
                <a:noFill/>
              </p:spPr>
              <p:txBody>
                <a:bodyPr wrap="square" rtlCol="0" anchor="ctr">
                  <a:spAutoFit/>
                </a:bodyPr>
                <a:lstStyle/>
                <a:p>
                  <a:r>
                    <a:rPr lang="en-US" sz="900">
                      <a:solidFill>
                        <a:schemeClr val="tx1">
                          <a:lumMod val="75000"/>
                          <a:lumOff val="25000"/>
                        </a:schemeClr>
                      </a:solidFill>
                    </a:rPr>
                    <a:t>50</a:t>
                  </a:r>
                </a:p>
              </p:txBody>
            </p:sp>
            <p:sp>
              <p:nvSpPr>
                <p:cNvPr id="48" name="TextBox 47"/>
                <p:cNvSpPr txBox="1"/>
                <p:nvPr/>
              </p:nvSpPr>
              <p:spPr>
                <a:xfrm>
                  <a:off x="355066" y="3095143"/>
                  <a:ext cx="483937" cy="230832"/>
                </a:xfrm>
                <a:prstGeom prst="rect">
                  <a:avLst/>
                </a:prstGeom>
                <a:noFill/>
              </p:spPr>
              <p:txBody>
                <a:bodyPr wrap="square" rtlCol="0" anchor="ctr">
                  <a:spAutoFit/>
                </a:bodyPr>
                <a:lstStyle/>
                <a:p>
                  <a:r>
                    <a:rPr lang="en-US" sz="900">
                      <a:solidFill>
                        <a:schemeClr val="tx1">
                          <a:lumMod val="75000"/>
                          <a:lumOff val="25000"/>
                        </a:schemeClr>
                      </a:solidFill>
                    </a:rPr>
                    <a:t>40</a:t>
                  </a:r>
                </a:p>
              </p:txBody>
            </p:sp>
            <p:sp>
              <p:nvSpPr>
                <p:cNvPr id="49" name="TextBox 48"/>
                <p:cNvSpPr txBox="1"/>
                <p:nvPr/>
              </p:nvSpPr>
              <p:spPr>
                <a:xfrm>
                  <a:off x="355066" y="3398327"/>
                  <a:ext cx="483937" cy="230832"/>
                </a:xfrm>
                <a:prstGeom prst="rect">
                  <a:avLst/>
                </a:prstGeom>
                <a:noFill/>
              </p:spPr>
              <p:txBody>
                <a:bodyPr wrap="square" rtlCol="0" anchor="ctr">
                  <a:spAutoFit/>
                </a:bodyPr>
                <a:lstStyle/>
                <a:p>
                  <a:r>
                    <a:rPr lang="en-US" sz="900">
                      <a:solidFill>
                        <a:schemeClr val="tx1">
                          <a:lumMod val="75000"/>
                          <a:lumOff val="25000"/>
                        </a:schemeClr>
                      </a:solidFill>
                    </a:rPr>
                    <a:t>30</a:t>
                  </a:r>
                </a:p>
              </p:txBody>
            </p:sp>
            <p:sp>
              <p:nvSpPr>
                <p:cNvPr id="50" name="TextBox 49"/>
                <p:cNvSpPr txBox="1"/>
                <p:nvPr/>
              </p:nvSpPr>
              <p:spPr>
                <a:xfrm>
                  <a:off x="355066" y="3701511"/>
                  <a:ext cx="483937" cy="230832"/>
                </a:xfrm>
                <a:prstGeom prst="rect">
                  <a:avLst/>
                </a:prstGeom>
                <a:noFill/>
              </p:spPr>
              <p:txBody>
                <a:bodyPr wrap="square" rtlCol="0" anchor="ctr">
                  <a:spAutoFit/>
                </a:bodyPr>
                <a:lstStyle/>
                <a:p>
                  <a:r>
                    <a:rPr lang="en-US" sz="900">
                      <a:solidFill>
                        <a:schemeClr val="tx1">
                          <a:lumMod val="75000"/>
                          <a:lumOff val="25000"/>
                        </a:schemeClr>
                      </a:solidFill>
                    </a:rPr>
                    <a:t>20</a:t>
                  </a:r>
                </a:p>
              </p:txBody>
            </p:sp>
            <p:sp>
              <p:nvSpPr>
                <p:cNvPr id="51" name="TextBox 50"/>
                <p:cNvSpPr txBox="1"/>
                <p:nvPr/>
              </p:nvSpPr>
              <p:spPr>
                <a:xfrm>
                  <a:off x="355066" y="4004695"/>
                  <a:ext cx="483937" cy="230832"/>
                </a:xfrm>
                <a:prstGeom prst="rect">
                  <a:avLst/>
                </a:prstGeom>
                <a:noFill/>
              </p:spPr>
              <p:txBody>
                <a:bodyPr wrap="square" rtlCol="0" anchor="ctr">
                  <a:spAutoFit/>
                </a:bodyPr>
                <a:lstStyle/>
                <a:p>
                  <a:r>
                    <a:rPr lang="en-US" sz="900">
                      <a:solidFill>
                        <a:schemeClr val="tx1">
                          <a:lumMod val="75000"/>
                          <a:lumOff val="25000"/>
                        </a:schemeClr>
                      </a:solidFill>
                    </a:rPr>
                    <a:t>10</a:t>
                  </a:r>
                </a:p>
              </p:txBody>
            </p:sp>
            <p:sp>
              <p:nvSpPr>
                <p:cNvPr id="52" name="TextBox 51"/>
                <p:cNvSpPr txBox="1"/>
                <p:nvPr/>
              </p:nvSpPr>
              <p:spPr>
                <a:xfrm>
                  <a:off x="355066" y="4307879"/>
                  <a:ext cx="483937" cy="230832"/>
                </a:xfrm>
                <a:prstGeom prst="rect">
                  <a:avLst/>
                </a:prstGeom>
                <a:noFill/>
              </p:spPr>
              <p:txBody>
                <a:bodyPr wrap="square" rtlCol="0" anchor="ctr">
                  <a:spAutoFit/>
                </a:bodyPr>
                <a:lstStyle/>
                <a:p>
                  <a:r>
                    <a:rPr lang="en-US" sz="900">
                      <a:solidFill>
                        <a:schemeClr val="tx1">
                          <a:lumMod val="75000"/>
                          <a:lumOff val="25000"/>
                        </a:schemeClr>
                      </a:solidFill>
                    </a:rPr>
                    <a:t>0</a:t>
                  </a:r>
                </a:p>
              </p:txBody>
            </p:sp>
            <p:sp>
              <p:nvSpPr>
                <p:cNvPr id="65" name="Line 31"/>
                <p:cNvSpPr>
                  <a:spLocks noChangeShapeType="1"/>
                </p:cNvSpPr>
                <p:nvPr/>
              </p:nvSpPr>
              <p:spPr bwMode="auto">
                <a:xfrm rot="16200000">
                  <a:off x="-570080" y="2819319"/>
                  <a:ext cx="3207954" cy="0"/>
                </a:xfrm>
                <a:prstGeom prst="line">
                  <a:avLst/>
                </a:prstGeom>
                <a:noFill/>
                <a:ln w="19050" cap="flat">
                  <a:solidFill>
                    <a:schemeClr val="bg1">
                      <a:lumMod val="65000"/>
                    </a:schemeClr>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chemeClr val="bg1">
                        <a:lumMod val="75000"/>
                      </a:schemeClr>
                    </a:solidFill>
                  </a:endParaRPr>
                </a:p>
              </p:txBody>
            </p:sp>
          </p:grpSp>
          <p:sp>
            <p:nvSpPr>
              <p:cNvPr id="128" name="Freeform 152"/>
              <p:cNvSpPr>
                <a:spLocks/>
              </p:cNvSpPr>
              <p:nvPr/>
            </p:nvSpPr>
            <p:spPr bwMode="auto">
              <a:xfrm>
                <a:off x="1296204" y="2900613"/>
                <a:ext cx="197147" cy="1522683"/>
              </a:xfrm>
              <a:custGeom>
                <a:avLst/>
                <a:gdLst>
                  <a:gd name="T0" fmla="*/ 0 w 267"/>
                  <a:gd name="T1" fmla="*/ 0 h 772"/>
                  <a:gd name="T2" fmla="*/ 267 w 267"/>
                  <a:gd name="T3" fmla="*/ 0 h 772"/>
                  <a:gd name="T4" fmla="*/ 267 w 267"/>
                  <a:gd name="T5" fmla="*/ 772 h 772"/>
                  <a:gd name="T6" fmla="*/ 0 w 267"/>
                  <a:gd name="T7" fmla="*/ 772 h 772"/>
                  <a:gd name="T8" fmla="*/ 0 w 267"/>
                  <a:gd name="T9" fmla="*/ 0 h 772"/>
                  <a:gd name="T10" fmla="*/ 0 w 267"/>
                  <a:gd name="T11" fmla="*/ 0 h 772"/>
                </a:gdLst>
                <a:ahLst/>
                <a:cxnLst>
                  <a:cxn ang="0">
                    <a:pos x="T0" y="T1"/>
                  </a:cxn>
                  <a:cxn ang="0">
                    <a:pos x="T2" y="T3"/>
                  </a:cxn>
                  <a:cxn ang="0">
                    <a:pos x="T4" y="T5"/>
                  </a:cxn>
                  <a:cxn ang="0">
                    <a:pos x="T6" y="T7"/>
                  </a:cxn>
                  <a:cxn ang="0">
                    <a:pos x="T8" y="T9"/>
                  </a:cxn>
                  <a:cxn ang="0">
                    <a:pos x="T10" y="T11"/>
                  </a:cxn>
                </a:cxnLst>
                <a:rect l="0" t="0" r="r" b="b"/>
                <a:pathLst>
                  <a:path w="267" h="772">
                    <a:moveTo>
                      <a:pt x="0" y="0"/>
                    </a:moveTo>
                    <a:lnTo>
                      <a:pt x="267" y="0"/>
                    </a:lnTo>
                    <a:lnTo>
                      <a:pt x="267" y="772"/>
                    </a:lnTo>
                    <a:lnTo>
                      <a:pt x="0" y="772"/>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TextBox 128"/>
              <p:cNvSpPr txBox="1"/>
              <p:nvPr/>
            </p:nvSpPr>
            <p:spPr>
              <a:xfrm>
                <a:off x="1133968" y="2669781"/>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50</a:t>
                </a:r>
              </a:p>
            </p:txBody>
          </p:sp>
          <p:sp>
            <p:nvSpPr>
              <p:cNvPr id="130" name="Freeform 152"/>
              <p:cNvSpPr>
                <a:spLocks/>
              </p:cNvSpPr>
              <p:nvPr/>
            </p:nvSpPr>
            <p:spPr bwMode="auto">
              <a:xfrm>
                <a:off x="1554485" y="3204159"/>
                <a:ext cx="197147" cy="1219137"/>
              </a:xfrm>
              <a:custGeom>
                <a:avLst/>
                <a:gdLst>
                  <a:gd name="T0" fmla="*/ 0 w 267"/>
                  <a:gd name="T1" fmla="*/ 0 h 772"/>
                  <a:gd name="T2" fmla="*/ 267 w 267"/>
                  <a:gd name="T3" fmla="*/ 0 h 772"/>
                  <a:gd name="T4" fmla="*/ 267 w 267"/>
                  <a:gd name="T5" fmla="*/ 772 h 772"/>
                  <a:gd name="T6" fmla="*/ 0 w 267"/>
                  <a:gd name="T7" fmla="*/ 772 h 772"/>
                  <a:gd name="T8" fmla="*/ 0 w 267"/>
                  <a:gd name="T9" fmla="*/ 0 h 772"/>
                  <a:gd name="T10" fmla="*/ 0 w 267"/>
                  <a:gd name="T11" fmla="*/ 0 h 772"/>
                </a:gdLst>
                <a:ahLst/>
                <a:cxnLst>
                  <a:cxn ang="0">
                    <a:pos x="T0" y="T1"/>
                  </a:cxn>
                  <a:cxn ang="0">
                    <a:pos x="T2" y="T3"/>
                  </a:cxn>
                  <a:cxn ang="0">
                    <a:pos x="T4" y="T5"/>
                  </a:cxn>
                  <a:cxn ang="0">
                    <a:pos x="T6" y="T7"/>
                  </a:cxn>
                  <a:cxn ang="0">
                    <a:pos x="T8" y="T9"/>
                  </a:cxn>
                  <a:cxn ang="0">
                    <a:pos x="T10" y="T11"/>
                  </a:cxn>
                </a:cxnLst>
                <a:rect l="0" t="0" r="r" b="b"/>
                <a:pathLst>
                  <a:path w="267" h="772">
                    <a:moveTo>
                      <a:pt x="0" y="0"/>
                    </a:moveTo>
                    <a:lnTo>
                      <a:pt x="267" y="0"/>
                    </a:lnTo>
                    <a:lnTo>
                      <a:pt x="267" y="772"/>
                    </a:lnTo>
                    <a:lnTo>
                      <a:pt x="0" y="772"/>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TextBox 130"/>
              <p:cNvSpPr txBox="1"/>
              <p:nvPr/>
            </p:nvSpPr>
            <p:spPr>
              <a:xfrm>
                <a:off x="1392249" y="2973327"/>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40</a:t>
                </a:r>
              </a:p>
            </p:txBody>
          </p:sp>
          <p:sp>
            <p:nvSpPr>
              <p:cNvPr id="133" name="Freeform 153"/>
              <p:cNvSpPr>
                <a:spLocks/>
              </p:cNvSpPr>
              <p:nvPr/>
            </p:nvSpPr>
            <p:spPr bwMode="auto">
              <a:xfrm>
                <a:off x="1945696" y="2602013"/>
                <a:ext cx="197147" cy="1821283"/>
              </a:xfrm>
              <a:custGeom>
                <a:avLst/>
                <a:gdLst>
                  <a:gd name="T0" fmla="*/ 0 w 267"/>
                  <a:gd name="T1" fmla="*/ 0 h 514"/>
                  <a:gd name="T2" fmla="*/ 267 w 267"/>
                  <a:gd name="T3" fmla="*/ 0 h 514"/>
                  <a:gd name="T4" fmla="*/ 267 w 267"/>
                  <a:gd name="T5" fmla="*/ 514 h 514"/>
                  <a:gd name="T6" fmla="*/ 0 w 267"/>
                  <a:gd name="T7" fmla="*/ 514 h 514"/>
                  <a:gd name="T8" fmla="*/ 0 w 267"/>
                  <a:gd name="T9" fmla="*/ 0 h 514"/>
                  <a:gd name="T10" fmla="*/ 0 w 267"/>
                  <a:gd name="T11" fmla="*/ 0 h 514"/>
                </a:gdLst>
                <a:ahLst/>
                <a:cxnLst>
                  <a:cxn ang="0">
                    <a:pos x="T0" y="T1"/>
                  </a:cxn>
                  <a:cxn ang="0">
                    <a:pos x="T2" y="T3"/>
                  </a:cxn>
                  <a:cxn ang="0">
                    <a:pos x="T4" y="T5"/>
                  </a:cxn>
                  <a:cxn ang="0">
                    <a:pos x="T6" y="T7"/>
                  </a:cxn>
                  <a:cxn ang="0">
                    <a:pos x="T8" y="T9"/>
                  </a:cxn>
                  <a:cxn ang="0">
                    <a:pos x="T10" y="T11"/>
                  </a:cxn>
                </a:cxnLst>
                <a:rect l="0" t="0" r="r" b="b"/>
                <a:pathLst>
                  <a:path w="267" h="514">
                    <a:moveTo>
                      <a:pt x="0" y="0"/>
                    </a:moveTo>
                    <a:lnTo>
                      <a:pt x="267" y="0"/>
                    </a:lnTo>
                    <a:lnTo>
                      <a:pt x="267" y="514"/>
                    </a:lnTo>
                    <a:lnTo>
                      <a:pt x="0" y="514"/>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TextBox 133"/>
              <p:cNvSpPr txBox="1"/>
              <p:nvPr/>
            </p:nvSpPr>
            <p:spPr>
              <a:xfrm>
                <a:off x="1783460" y="2357078"/>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60</a:t>
                </a:r>
              </a:p>
            </p:txBody>
          </p:sp>
          <p:sp>
            <p:nvSpPr>
              <p:cNvPr id="135" name="Freeform 153"/>
              <p:cNvSpPr>
                <a:spLocks/>
              </p:cNvSpPr>
              <p:nvPr/>
            </p:nvSpPr>
            <p:spPr bwMode="auto">
              <a:xfrm>
                <a:off x="2203977" y="2898374"/>
                <a:ext cx="197147" cy="1524922"/>
              </a:xfrm>
              <a:custGeom>
                <a:avLst/>
                <a:gdLst>
                  <a:gd name="T0" fmla="*/ 0 w 267"/>
                  <a:gd name="T1" fmla="*/ 0 h 514"/>
                  <a:gd name="T2" fmla="*/ 267 w 267"/>
                  <a:gd name="T3" fmla="*/ 0 h 514"/>
                  <a:gd name="T4" fmla="*/ 267 w 267"/>
                  <a:gd name="T5" fmla="*/ 514 h 514"/>
                  <a:gd name="T6" fmla="*/ 0 w 267"/>
                  <a:gd name="T7" fmla="*/ 514 h 514"/>
                  <a:gd name="T8" fmla="*/ 0 w 267"/>
                  <a:gd name="T9" fmla="*/ 0 h 514"/>
                  <a:gd name="T10" fmla="*/ 0 w 267"/>
                  <a:gd name="T11" fmla="*/ 0 h 514"/>
                </a:gdLst>
                <a:ahLst/>
                <a:cxnLst>
                  <a:cxn ang="0">
                    <a:pos x="T0" y="T1"/>
                  </a:cxn>
                  <a:cxn ang="0">
                    <a:pos x="T2" y="T3"/>
                  </a:cxn>
                  <a:cxn ang="0">
                    <a:pos x="T4" y="T5"/>
                  </a:cxn>
                  <a:cxn ang="0">
                    <a:pos x="T6" y="T7"/>
                  </a:cxn>
                  <a:cxn ang="0">
                    <a:pos x="T8" y="T9"/>
                  </a:cxn>
                  <a:cxn ang="0">
                    <a:pos x="T10" y="T11"/>
                  </a:cxn>
                </a:cxnLst>
                <a:rect l="0" t="0" r="r" b="b"/>
                <a:pathLst>
                  <a:path w="267" h="514">
                    <a:moveTo>
                      <a:pt x="0" y="0"/>
                    </a:moveTo>
                    <a:lnTo>
                      <a:pt x="267" y="0"/>
                    </a:lnTo>
                    <a:lnTo>
                      <a:pt x="267" y="514"/>
                    </a:lnTo>
                    <a:lnTo>
                      <a:pt x="0" y="514"/>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TextBox 135"/>
              <p:cNvSpPr txBox="1"/>
              <p:nvPr/>
            </p:nvSpPr>
            <p:spPr>
              <a:xfrm>
                <a:off x="2041741" y="2648092"/>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50</a:t>
                </a:r>
              </a:p>
            </p:txBody>
          </p:sp>
          <p:sp>
            <p:nvSpPr>
              <p:cNvPr id="138" name="Freeform 158"/>
              <p:cNvSpPr>
                <a:spLocks/>
              </p:cNvSpPr>
              <p:nvPr/>
            </p:nvSpPr>
            <p:spPr bwMode="auto">
              <a:xfrm>
                <a:off x="2595188" y="2298467"/>
                <a:ext cx="197147" cy="2124829"/>
              </a:xfrm>
              <a:custGeom>
                <a:avLst/>
                <a:gdLst>
                  <a:gd name="T0" fmla="*/ 0 w 267"/>
                  <a:gd name="T1" fmla="*/ 0 h 1030"/>
                  <a:gd name="T2" fmla="*/ 267 w 267"/>
                  <a:gd name="T3" fmla="*/ 0 h 1030"/>
                  <a:gd name="T4" fmla="*/ 267 w 267"/>
                  <a:gd name="T5" fmla="*/ 1030 h 1030"/>
                  <a:gd name="T6" fmla="*/ 0 w 267"/>
                  <a:gd name="T7" fmla="*/ 1030 h 1030"/>
                  <a:gd name="T8" fmla="*/ 0 w 267"/>
                  <a:gd name="T9" fmla="*/ 0 h 1030"/>
                  <a:gd name="T10" fmla="*/ 0 w 267"/>
                  <a:gd name="T11" fmla="*/ 0 h 1030"/>
                </a:gdLst>
                <a:ahLst/>
                <a:cxnLst>
                  <a:cxn ang="0">
                    <a:pos x="T0" y="T1"/>
                  </a:cxn>
                  <a:cxn ang="0">
                    <a:pos x="T2" y="T3"/>
                  </a:cxn>
                  <a:cxn ang="0">
                    <a:pos x="T4" y="T5"/>
                  </a:cxn>
                  <a:cxn ang="0">
                    <a:pos x="T6" y="T7"/>
                  </a:cxn>
                  <a:cxn ang="0">
                    <a:pos x="T8" y="T9"/>
                  </a:cxn>
                  <a:cxn ang="0">
                    <a:pos x="T10" y="T11"/>
                  </a:cxn>
                </a:cxnLst>
                <a:rect l="0" t="0" r="r" b="b"/>
                <a:pathLst>
                  <a:path w="267" h="1030">
                    <a:moveTo>
                      <a:pt x="0" y="0"/>
                    </a:moveTo>
                    <a:lnTo>
                      <a:pt x="267" y="0"/>
                    </a:lnTo>
                    <a:lnTo>
                      <a:pt x="267" y="1030"/>
                    </a:lnTo>
                    <a:lnTo>
                      <a:pt x="0" y="1030"/>
                    </a:lnTo>
                    <a:lnTo>
                      <a:pt x="0"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TextBox 138"/>
              <p:cNvSpPr txBox="1"/>
              <p:nvPr/>
            </p:nvSpPr>
            <p:spPr>
              <a:xfrm>
                <a:off x="2432952" y="2043717"/>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70</a:t>
                </a:r>
              </a:p>
            </p:txBody>
          </p:sp>
          <p:sp>
            <p:nvSpPr>
              <p:cNvPr id="140" name="Freeform 158"/>
              <p:cNvSpPr>
                <a:spLocks/>
              </p:cNvSpPr>
              <p:nvPr/>
            </p:nvSpPr>
            <p:spPr bwMode="auto">
              <a:xfrm>
                <a:off x="2853469" y="3512654"/>
                <a:ext cx="197147" cy="910642"/>
              </a:xfrm>
              <a:custGeom>
                <a:avLst/>
                <a:gdLst>
                  <a:gd name="T0" fmla="*/ 0 w 267"/>
                  <a:gd name="T1" fmla="*/ 0 h 1030"/>
                  <a:gd name="T2" fmla="*/ 267 w 267"/>
                  <a:gd name="T3" fmla="*/ 0 h 1030"/>
                  <a:gd name="T4" fmla="*/ 267 w 267"/>
                  <a:gd name="T5" fmla="*/ 1030 h 1030"/>
                  <a:gd name="T6" fmla="*/ 0 w 267"/>
                  <a:gd name="T7" fmla="*/ 1030 h 1030"/>
                  <a:gd name="T8" fmla="*/ 0 w 267"/>
                  <a:gd name="T9" fmla="*/ 0 h 1030"/>
                  <a:gd name="T10" fmla="*/ 0 w 267"/>
                  <a:gd name="T11" fmla="*/ 0 h 1030"/>
                </a:gdLst>
                <a:ahLst/>
                <a:cxnLst>
                  <a:cxn ang="0">
                    <a:pos x="T0" y="T1"/>
                  </a:cxn>
                  <a:cxn ang="0">
                    <a:pos x="T2" y="T3"/>
                  </a:cxn>
                  <a:cxn ang="0">
                    <a:pos x="T4" y="T5"/>
                  </a:cxn>
                  <a:cxn ang="0">
                    <a:pos x="T6" y="T7"/>
                  </a:cxn>
                  <a:cxn ang="0">
                    <a:pos x="T8" y="T9"/>
                  </a:cxn>
                  <a:cxn ang="0">
                    <a:pos x="T10" y="T11"/>
                  </a:cxn>
                </a:cxnLst>
                <a:rect l="0" t="0" r="r" b="b"/>
                <a:pathLst>
                  <a:path w="267" h="1030">
                    <a:moveTo>
                      <a:pt x="0" y="0"/>
                    </a:moveTo>
                    <a:lnTo>
                      <a:pt x="267" y="0"/>
                    </a:lnTo>
                    <a:lnTo>
                      <a:pt x="267" y="1030"/>
                    </a:lnTo>
                    <a:lnTo>
                      <a:pt x="0" y="1030"/>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TextBox 140"/>
              <p:cNvSpPr txBox="1"/>
              <p:nvPr/>
            </p:nvSpPr>
            <p:spPr>
              <a:xfrm>
                <a:off x="2691233" y="3199089"/>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30</a:t>
                </a:r>
              </a:p>
            </p:txBody>
          </p:sp>
          <p:sp>
            <p:nvSpPr>
              <p:cNvPr id="143" name="Freeform 154"/>
              <p:cNvSpPr>
                <a:spLocks/>
              </p:cNvSpPr>
              <p:nvPr/>
            </p:nvSpPr>
            <p:spPr bwMode="auto">
              <a:xfrm>
                <a:off x="3244793" y="1994919"/>
                <a:ext cx="199361" cy="2428377"/>
              </a:xfrm>
              <a:custGeom>
                <a:avLst/>
                <a:gdLst>
                  <a:gd name="T0" fmla="*/ 0 w 270"/>
                  <a:gd name="T1" fmla="*/ 0 h 412"/>
                  <a:gd name="T2" fmla="*/ 270 w 270"/>
                  <a:gd name="T3" fmla="*/ 0 h 412"/>
                  <a:gd name="T4" fmla="*/ 270 w 270"/>
                  <a:gd name="T5" fmla="*/ 412 h 412"/>
                  <a:gd name="T6" fmla="*/ 0 w 270"/>
                  <a:gd name="T7" fmla="*/ 412 h 412"/>
                  <a:gd name="T8" fmla="*/ 0 w 270"/>
                  <a:gd name="T9" fmla="*/ 0 h 412"/>
                  <a:gd name="T10" fmla="*/ 0 w 270"/>
                  <a:gd name="T11" fmla="*/ 0 h 412"/>
                </a:gdLst>
                <a:ahLst/>
                <a:cxnLst>
                  <a:cxn ang="0">
                    <a:pos x="T0" y="T1"/>
                  </a:cxn>
                  <a:cxn ang="0">
                    <a:pos x="T2" y="T3"/>
                  </a:cxn>
                  <a:cxn ang="0">
                    <a:pos x="T4" y="T5"/>
                  </a:cxn>
                  <a:cxn ang="0">
                    <a:pos x="T6" y="T7"/>
                  </a:cxn>
                  <a:cxn ang="0">
                    <a:pos x="T8" y="T9"/>
                  </a:cxn>
                  <a:cxn ang="0">
                    <a:pos x="T10" y="T11"/>
                  </a:cxn>
                </a:cxnLst>
                <a:rect l="0" t="0" r="r" b="b"/>
                <a:pathLst>
                  <a:path w="270" h="412">
                    <a:moveTo>
                      <a:pt x="0" y="0"/>
                    </a:moveTo>
                    <a:lnTo>
                      <a:pt x="270" y="0"/>
                    </a:lnTo>
                    <a:lnTo>
                      <a:pt x="270" y="412"/>
                    </a:lnTo>
                    <a:lnTo>
                      <a:pt x="0" y="412"/>
                    </a:lnTo>
                    <a:lnTo>
                      <a:pt x="0"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TextBox 143"/>
              <p:cNvSpPr txBox="1"/>
              <p:nvPr/>
            </p:nvSpPr>
            <p:spPr>
              <a:xfrm>
                <a:off x="3083665" y="1748401"/>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80</a:t>
                </a:r>
              </a:p>
            </p:txBody>
          </p:sp>
          <p:sp>
            <p:nvSpPr>
              <p:cNvPr id="145" name="Freeform 154"/>
              <p:cNvSpPr>
                <a:spLocks/>
              </p:cNvSpPr>
              <p:nvPr/>
            </p:nvSpPr>
            <p:spPr bwMode="auto">
              <a:xfrm>
                <a:off x="3503074" y="2488775"/>
                <a:ext cx="199361" cy="1934521"/>
              </a:xfrm>
              <a:custGeom>
                <a:avLst/>
                <a:gdLst>
                  <a:gd name="T0" fmla="*/ 0 w 270"/>
                  <a:gd name="T1" fmla="*/ 0 h 412"/>
                  <a:gd name="T2" fmla="*/ 270 w 270"/>
                  <a:gd name="T3" fmla="*/ 0 h 412"/>
                  <a:gd name="T4" fmla="*/ 270 w 270"/>
                  <a:gd name="T5" fmla="*/ 412 h 412"/>
                  <a:gd name="T6" fmla="*/ 0 w 270"/>
                  <a:gd name="T7" fmla="*/ 412 h 412"/>
                  <a:gd name="T8" fmla="*/ 0 w 270"/>
                  <a:gd name="T9" fmla="*/ 0 h 412"/>
                  <a:gd name="T10" fmla="*/ 0 w 270"/>
                  <a:gd name="T11" fmla="*/ 0 h 412"/>
                </a:gdLst>
                <a:ahLst/>
                <a:cxnLst>
                  <a:cxn ang="0">
                    <a:pos x="T0" y="T1"/>
                  </a:cxn>
                  <a:cxn ang="0">
                    <a:pos x="T2" y="T3"/>
                  </a:cxn>
                  <a:cxn ang="0">
                    <a:pos x="T4" y="T5"/>
                  </a:cxn>
                  <a:cxn ang="0">
                    <a:pos x="T6" y="T7"/>
                  </a:cxn>
                  <a:cxn ang="0">
                    <a:pos x="T8" y="T9"/>
                  </a:cxn>
                  <a:cxn ang="0">
                    <a:pos x="T10" y="T11"/>
                  </a:cxn>
                </a:cxnLst>
                <a:rect l="0" t="0" r="r" b="b"/>
                <a:pathLst>
                  <a:path w="270" h="412">
                    <a:moveTo>
                      <a:pt x="0" y="0"/>
                    </a:moveTo>
                    <a:lnTo>
                      <a:pt x="270" y="0"/>
                    </a:lnTo>
                    <a:lnTo>
                      <a:pt x="270" y="412"/>
                    </a:lnTo>
                    <a:lnTo>
                      <a:pt x="0" y="412"/>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TextBox 145"/>
              <p:cNvSpPr txBox="1"/>
              <p:nvPr/>
            </p:nvSpPr>
            <p:spPr>
              <a:xfrm>
                <a:off x="3341946" y="2257942"/>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65</a:t>
                </a:r>
              </a:p>
            </p:txBody>
          </p:sp>
          <p:sp>
            <p:nvSpPr>
              <p:cNvPr id="148" name="Freeform 155"/>
              <p:cNvSpPr>
                <a:spLocks/>
              </p:cNvSpPr>
              <p:nvPr/>
            </p:nvSpPr>
            <p:spPr bwMode="auto">
              <a:xfrm>
                <a:off x="3894285" y="1691373"/>
                <a:ext cx="199361" cy="2731924"/>
              </a:xfrm>
              <a:custGeom>
                <a:avLst/>
                <a:gdLst>
                  <a:gd name="T0" fmla="*/ 0 w 270"/>
                  <a:gd name="T1" fmla="*/ 0 h 514"/>
                  <a:gd name="T2" fmla="*/ 270 w 270"/>
                  <a:gd name="T3" fmla="*/ 0 h 514"/>
                  <a:gd name="T4" fmla="*/ 270 w 270"/>
                  <a:gd name="T5" fmla="*/ 514 h 514"/>
                  <a:gd name="T6" fmla="*/ 0 w 270"/>
                  <a:gd name="T7" fmla="*/ 514 h 514"/>
                  <a:gd name="T8" fmla="*/ 0 w 270"/>
                  <a:gd name="T9" fmla="*/ 0 h 514"/>
                  <a:gd name="T10" fmla="*/ 0 w 270"/>
                  <a:gd name="T11" fmla="*/ 0 h 514"/>
                </a:gdLst>
                <a:ahLst/>
                <a:cxnLst>
                  <a:cxn ang="0">
                    <a:pos x="T0" y="T1"/>
                  </a:cxn>
                  <a:cxn ang="0">
                    <a:pos x="T2" y="T3"/>
                  </a:cxn>
                  <a:cxn ang="0">
                    <a:pos x="T4" y="T5"/>
                  </a:cxn>
                  <a:cxn ang="0">
                    <a:pos x="T6" y="T7"/>
                  </a:cxn>
                  <a:cxn ang="0">
                    <a:pos x="T8" y="T9"/>
                  </a:cxn>
                  <a:cxn ang="0">
                    <a:pos x="T10" y="T11"/>
                  </a:cxn>
                </a:cxnLst>
                <a:rect l="0" t="0" r="r" b="b"/>
                <a:pathLst>
                  <a:path w="270" h="514">
                    <a:moveTo>
                      <a:pt x="0" y="0"/>
                    </a:moveTo>
                    <a:lnTo>
                      <a:pt x="270" y="0"/>
                    </a:lnTo>
                    <a:lnTo>
                      <a:pt x="270" y="514"/>
                    </a:lnTo>
                    <a:lnTo>
                      <a:pt x="0" y="514"/>
                    </a:lnTo>
                    <a:lnTo>
                      <a:pt x="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TextBox 148"/>
              <p:cNvSpPr txBox="1"/>
              <p:nvPr/>
            </p:nvSpPr>
            <p:spPr>
              <a:xfrm>
                <a:off x="3733157" y="1437876"/>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90</a:t>
                </a:r>
              </a:p>
            </p:txBody>
          </p:sp>
          <p:sp>
            <p:nvSpPr>
              <p:cNvPr id="150" name="Freeform 155"/>
              <p:cNvSpPr>
                <a:spLocks/>
              </p:cNvSpPr>
              <p:nvPr/>
            </p:nvSpPr>
            <p:spPr bwMode="auto">
              <a:xfrm>
                <a:off x="4152566" y="1979233"/>
                <a:ext cx="199361" cy="2444063"/>
              </a:xfrm>
              <a:custGeom>
                <a:avLst/>
                <a:gdLst>
                  <a:gd name="T0" fmla="*/ 0 w 270"/>
                  <a:gd name="T1" fmla="*/ 0 h 514"/>
                  <a:gd name="T2" fmla="*/ 270 w 270"/>
                  <a:gd name="T3" fmla="*/ 0 h 514"/>
                  <a:gd name="T4" fmla="*/ 270 w 270"/>
                  <a:gd name="T5" fmla="*/ 514 h 514"/>
                  <a:gd name="T6" fmla="*/ 0 w 270"/>
                  <a:gd name="T7" fmla="*/ 514 h 514"/>
                  <a:gd name="T8" fmla="*/ 0 w 270"/>
                  <a:gd name="T9" fmla="*/ 0 h 514"/>
                  <a:gd name="T10" fmla="*/ 0 w 270"/>
                  <a:gd name="T11" fmla="*/ 0 h 514"/>
                </a:gdLst>
                <a:ahLst/>
                <a:cxnLst>
                  <a:cxn ang="0">
                    <a:pos x="T0" y="T1"/>
                  </a:cxn>
                  <a:cxn ang="0">
                    <a:pos x="T2" y="T3"/>
                  </a:cxn>
                  <a:cxn ang="0">
                    <a:pos x="T4" y="T5"/>
                  </a:cxn>
                  <a:cxn ang="0">
                    <a:pos x="T6" y="T7"/>
                  </a:cxn>
                  <a:cxn ang="0">
                    <a:pos x="T8" y="T9"/>
                  </a:cxn>
                  <a:cxn ang="0">
                    <a:pos x="T10" y="T11"/>
                  </a:cxn>
                </a:cxnLst>
                <a:rect l="0" t="0" r="r" b="b"/>
                <a:pathLst>
                  <a:path w="270" h="514">
                    <a:moveTo>
                      <a:pt x="0" y="0"/>
                    </a:moveTo>
                    <a:lnTo>
                      <a:pt x="270" y="0"/>
                    </a:lnTo>
                    <a:lnTo>
                      <a:pt x="270" y="514"/>
                    </a:lnTo>
                    <a:lnTo>
                      <a:pt x="0" y="514"/>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TextBox 150"/>
              <p:cNvSpPr txBox="1"/>
              <p:nvPr/>
            </p:nvSpPr>
            <p:spPr>
              <a:xfrm>
                <a:off x="3991438" y="1736442"/>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80</a:t>
                </a:r>
              </a:p>
            </p:txBody>
          </p:sp>
          <p:sp>
            <p:nvSpPr>
              <p:cNvPr id="153" name="Freeform 156"/>
              <p:cNvSpPr>
                <a:spLocks/>
              </p:cNvSpPr>
              <p:nvPr/>
            </p:nvSpPr>
            <p:spPr bwMode="auto">
              <a:xfrm>
                <a:off x="4543776" y="1387825"/>
                <a:ext cx="199361" cy="3035472"/>
              </a:xfrm>
              <a:custGeom>
                <a:avLst/>
                <a:gdLst>
                  <a:gd name="T0" fmla="*/ 0 w 270"/>
                  <a:gd name="T1" fmla="*/ 0 h 618"/>
                  <a:gd name="T2" fmla="*/ 270 w 270"/>
                  <a:gd name="T3" fmla="*/ 0 h 618"/>
                  <a:gd name="T4" fmla="*/ 270 w 270"/>
                  <a:gd name="T5" fmla="*/ 618 h 618"/>
                  <a:gd name="T6" fmla="*/ 0 w 270"/>
                  <a:gd name="T7" fmla="*/ 618 h 618"/>
                  <a:gd name="T8" fmla="*/ 0 w 270"/>
                  <a:gd name="T9" fmla="*/ 0 h 618"/>
                  <a:gd name="T10" fmla="*/ 0 w 270"/>
                  <a:gd name="T11" fmla="*/ 0 h 618"/>
                </a:gdLst>
                <a:ahLst/>
                <a:cxnLst>
                  <a:cxn ang="0">
                    <a:pos x="T0" y="T1"/>
                  </a:cxn>
                  <a:cxn ang="0">
                    <a:pos x="T2" y="T3"/>
                  </a:cxn>
                  <a:cxn ang="0">
                    <a:pos x="T4" y="T5"/>
                  </a:cxn>
                  <a:cxn ang="0">
                    <a:pos x="T6" y="T7"/>
                  </a:cxn>
                  <a:cxn ang="0">
                    <a:pos x="T8" y="T9"/>
                  </a:cxn>
                  <a:cxn ang="0">
                    <a:pos x="T10" y="T11"/>
                  </a:cxn>
                </a:cxnLst>
                <a:rect l="0" t="0" r="r" b="b"/>
                <a:pathLst>
                  <a:path w="270" h="618">
                    <a:moveTo>
                      <a:pt x="0" y="0"/>
                    </a:moveTo>
                    <a:lnTo>
                      <a:pt x="270" y="0"/>
                    </a:lnTo>
                    <a:lnTo>
                      <a:pt x="270" y="618"/>
                    </a:lnTo>
                    <a:lnTo>
                      <a:pt x="0" y="618"/>
                    </a:lnTo>
                    <a:lnTo>
                      <a:pt x="0"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TextBox 153"/>
              <p:cNvSpPr txBox="1"/>
              <p:nvPr/>
            </p:nvSpPr>
            <p:spPr>
              <a:xfrm>
                <a:off x="4382648" y="1123950"/>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100</a:t>
                </a:r>
              </a:p>
            </p:txBody>
          </p:sp>
          <p:sp>
            <p:nvSpPr>
              <p:cNvPr id="155" name="Freeform 156"/>
              <p:cNvSpPr>
                <a:spLocks/>
              </p:cNvSpPr>
              <p:nvPr/>
            </p:nvSpPr>
            <p:spPr bwMode="auto">
              <a:xfrm>
                <a:off x="4802057" y="3512654"/>
                <a:ext cx="199361" cy="910642"/>
              </a:xfrm>
              <a:custGeom>
                <a:avLst/>
                <a:gdLst>
                  <a:gd name="T0" fmla="*/ 0 w 270"/>
                  <a:gd name="T1" fmla="*/ 0 h 618"/>
                  <a:gd name="T2" fmla="*/ 270 w 270"/>
                  <a:gd name="T3" fmla="*/ 0 h 618"/>
                  <a:gd name="T4" fmla="*/ 270 w 270"/>
                  <a:gd name="T5" fmla="*/ 618 h 618"/>
                  <a:gd name="T6" fmla="*/ 0 w 270"/>
                  <a:gd name="T7" fmla="*/ 618 h 618"/>
                  <a:gd name="T8" fmla="*/ 0 w 270"/>
                  <a:gd name="T9" fmla="*/ 0 h 618"/>
                  <a:gd name="T10" fmla="*/ 0 w 270"/>
                  <a:gd name="T11" fmla="*/ 0 h 618"/>
                </a:gdLst>
                <a:ahLst/>
                <a:cxnLst>
                  <a:cxn ang="0">
                    <a:pos x="T0" y="T1"/>
                  </a:cxn>
                  <a:cxn ang="0">
                    <a:pos x="T2" y="T3"/>
                  </a:cxn>
                  <a:cxn ang="0">
                    <a:pos x="T4" y="T5"/>
                  </a:cxn>
                  <a:cxn ang="0">
                    <a:pos x="T6" y="T7"/>
                  </a:cxn>
                  <a:cxn ang="0">
                    <a:pos x="T8" y="T9"/>
                  </a:cxn>
                  <a:cxn ang="0">
                    <a:pos x="T10" y="T11"/>
                  </a:cxn>
                </a:cxnLst>
                <a:rect l="0" t="0" r="r" b="b"/>
                <a:pathLst>
                  <a:path w="270" h="618">
                    <a:moveTo>
                      <a:pt x="0" y="0"/>
                    </a:moveTo>
                    <a:lnTo>
                      <a:pt x="270" y="0"/>
                    </a:lnTo>
                    <a:lnTo>
                      <a:pt x="270" y="618"/>
                    </a:lnTo>
                    <a:lnTo>
                      <a:pt x="0" y="618"/>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TextBox 155"/>
              <p:cNvSpPr txBox="1"/>
              <p:nvPr/>
            </p:nvSpPr>
            <p:spPr>
              <a:xfrm>
                <a:off x="4640929" y="3208849"/>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30</a:t>
                </a:r>
              </a:p>
            </p:txBody>
          </p:sp>
          <p:sp>
            <p:nvSpPr>
              <p:cNvPr id="158" name="Freeform 157"/>
              <p:cNvSpPr>
                <a:spLocks/>
              </p:cNvSpPr>
              <p:nvPr/>
            </p:nvSpPr>
            <p:spPr bwMode="auto">
              <a:xfrm>
                <a:off x="5195599" y="3512653"/>
                <a:ext cx="197147" cy="910643"/>
              </a:xfrm>
              <a:custGeom>
                <a:avLst/>
                <a:gdLst>
                  <a:gd name="T0" fmla="*/ 0 w 267"/>
                  <a:gd name="T1" fmla="*/ 0 h 746"/>
                  <a:gd name="T2" fmla="*/ 267 w 267"/>
                  <a:gd name="T3" fmla="*/ 0 h 746"/>
                  <a:gd name="T4" fmla="*/ 267 w 267"/>
                  <a:gd name="T5" fmla="*/ 746 h 746"/>
                  <a:gd name="T6" fmla="*/ 0 w 267"/>
                  <a:gd name="T7" fmla="*/ 746 h 746"/>
                  <a:gd name="T8" fmla="*/ 0 w 267"/>
                  <a:gd name="T9" fmla="*/ 0 h 746"/>
                  <a:gd name="T10" fmla="*/ 0 w 267"/>
                  <a:gd name="T11" fmla="*/ 0 h 746"/>
                </a:gdLst>
                <a:ahLst/>
                <a:cxnLst>
                  <a:cxn ang="0">
                    <a:pos x="T0" y="T1"/>
                  </a:cxn>
                  <a:cxn ang="0">
                    <a:pos x="T2" y="T3"/>
                  </a:cxn>
                  <a:cxn ang="0">
                    <a:pos x="T4" y="T5"/>
                  </a:cxn>
                  <a:cxn ang="0">
                    <a:pos x="T6" y="T7"/>
                  </a:cxn>
                  <a:cxn ang="0">
                    <a:pos x="T8" y="T9"/>
                  </a:cxn>
                  <a:cxn ang="0">
                    <a:pos x="T10" y="T11"/>
                  </a:cxn>
                </a:cxnLst>
                <a:rect l="0" t="0" r="r" b="b"/>
                <a:pathLst>
                  <a:path w="267" h="746">
                    <a:moveTo>
                      <a:pt x="0" y="0"/>
                    </a:moveTo>
                    <a:lnTo>
                      <a:pt x="267" y="0"/>
                    </a:lnTo>
                    <a:lnTo>
                      <a:pt x="267" y="746"/>
                    </a:lnTo>
                    <a:lnTo>
                      <a:pt x="0" y="746"/>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TextBox 158"/>
              <p:cNvSpPr txBox="1"/>
              <p:nvPr/>
            </p:nvSpPr>
            <p:spPr>
              <a:xfrm>
                <a:off x="5033363" y="3208849"/>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30</a:t>
                </a:r>
              </a:p>
            </p:txBody>
          </p:sp>
          <p:sp>
            <p:nvSpPr>
              <p:cNvPr id="160" name="Freeform 157"/>
              <p:cNvSpPr>
                <a:spLocks/>
              </p:cNvSpPr>
              <p:nvPr/>
            </p:nvSpPr>
            <p:spPr bwMode="auto">
              <a:xfrm>
                <a:off x="5453880" y="2760301"/>
                <a:ext cx="197147" cy="1662995"/>
              </a:xfrm>
              <a:custGeom>
                <a:avLst/>
                <a:gdLst>
                  <a:gd name="T0" fmla="*/ 0 w 267"/>
                  <a:gd name="T1" fmla="*/ 0 h 746"/>
                  <a:gd name="T2" fmla="*/ 267 w 267"/>
                  <a:gd name="T3" fmla="*/ 0 h 746"/>
                  <a:gd name="T4" fmla="*/ 267 w 267"/>
                  <a:gd name="T5" fmla="*/ 746 h 746"/>
                  <a:gd name="T6" fmla="*/ 0 w 267"/>
                  <a:gd name="T7" fmla="*/ 746 h 746"/>
                  <a:gd name="T8" fmla="*/ 0 w 267"/>
                  <a:gd name="T9" fmla="*/ 0 h 746"/>
                  <a:gd name="T10" fmla="*/ 0 w 267"/>
                  <a:gd name="T11" fmla="*/ 0 h 746"/>
                </a:gdLst>
                <a:ahLst/>
                <a:cxnLst>
                  <a:cxn ang="0">
                    <a:pos x="T0" y="T1"/>
                  </a:cxn>
                  <a:cxn ang="0">
                    <a:pos x="T2" y="T3"/>
                  </a:cxn>
                  <a:cxn ang="0">
                    <a:pos x="T4" y="T5"/>
                  </a:cxn>
                  <a:cxn ang="0">
                    <a:pos x="T6" y="T7"/>
                  </a:cxn>
                  <a:cxn ang="0">
                    <a:pos x="T8" y="T9"/>
                  </a:cxn>
                  <a:cxn ang="0">
                    <a:pos x="T10" y="T11"/>
                  </a:cxn>
                </a:cxnLst>
                <a:rect l="0" t="0" r="r" b="b"/>
                <a:pathLst>
                  <a:path w="267" h="746">
                    <a:moveTo>
                      <a:pt x="0" y="0"/>
                    </a:moveTo>
                    <a:lnTo>
                      <a:pt x="267" y="0"/>
                    </a:lnTo>
                    <a:lnTo>
                      <a:pt x="267" y="746"/>
                    </a:lnTo>
                    <a:lnTo>
                      <a:pt x="0" y="746"/>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TextBox 160"/>
              <p:cNvSpPr txBox="1"/>
              <p:nvPr/>
            </p:nvSpPr>
            <p:spPr>
              <a:xfrm>
                <a:off x="5291644" y="2515364"/>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55</a:t>
                </a:r>
              </a:p>
            </p:txBody>
          </p:sp>
          <p:sp>
            <p:nvSpPr>
              <p:cNvPr id="163" name="Freeform 196"/>
              <p:cNvSpPr>
                <a:spLocks/>
              </p:cNvSpPr>
              <p:nvPr/>
            </p:nvSpPr>
            <p:spPr bwMode="auto">
              <a:xfrm>
                <a:off x="5825244" y="2298467"/>
                <a:ext cx="197885" cy="2124829"/>
              </a:xfrm>
              <a:custGeom>
                <a:avLst/>
                <a:gdLst>
                  <a:gd name="T0" fmla="*/ 0 w 268"/>
                  <a:gd name="T1" fmla="*/ 0 h 1184"/>
                  <a:gd name="T2" fmla="*/ 268 w 268"/>
                  <a:gd name="T3" fmla="*/ 0 h 1184"/>
                  <a:gd name="T4" fmla="*/ 268 w 268"/>
                  <a:gd name="T5" fmla="*/ 1184 h 1184"/>
                  <a:gd name="T6" fmla="*/ 0 w 268"/>
                  <a:gd name="T7" fmla="*/ 1184 h 1184"/>
                  <a:gd name="T8" fmla="*/ 0 w 268"/>
                  <a:gd name="T9" fmla="*/ 0 h 1184"/>
                  <a:gd name="T10" fmla="*/ 0 w 268"/>
                  <a:gd name="T11" fmla="*/ 0 h 1184"/>
                </a:gdLst>
                <a:ahLst/>
                <a:cxnLst>
                  <a:cxn ang="0">
                    <a:pos x="T0" y="T1"/>
                  </a:cxn>
                  <a:cxn ang="0">
                    <a:pos x="T2" y="T3"/>
                  </a:cxn>
                  <a:cxn ang="0">
                    <a:pos x="T4" y="T5"/>
                  </a:cxn>
                  <a:cxn ang="0">
                    <a:pos x="T6" y="T7"/>
                  </a:cxn>
                  <a:cxn ang="0">
                    <a:pos x="T8" y="T9"/>
                  </a:cxn>
                  <a:cxn ang="0">
                    <a:pos x="T10" y="T11"/>
                  </a:cxn>
                </a:cxnLst>
                <a:rect l="0" t="0" r="r" b="b"/>
                <a:pathLst>
                  <a:path w="268" h="1184">
                    <a:moveTo>
                      <a:pt x="0" y="0"/>
                    </a:moveTo>
                    <a:lnTo>
                      <a:pt x="268" y="0"/>
                    </a:lnTo>
                    <a:lnTo>
                      <a:pt x="268" y="1184"/>
                    </a:lnTo>
                    <a:lnTo>
                      <a:pt x="0" y="1184"/>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TextBox 163"/>
              <p:cNvSpPr txBox="1"/>
              <p:nvPr/>
            </p:nvSpPr>
            <p:spPr>
              <a:xfrm>
                <a:off x="5663377" y="2043717"/>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70</a:t>
                </a:r>
              </a:p>
            </p:txBody>
          </p:sp>
          <p:sp>
            <p:nvSpPr>
              <p:cNvPr id="165" name="Freeform 196"/>
              <p:cNvSpPr>
                <a:spLocks/>
              </p:cNvSpPr>
              <p:nvPr/>
            </p:nvSpPr>
            <p:spPr bwMode="auto">
              <a:xfrm>
                <a:off x="6083525" y="2456753"/>
                <a:ext cx="197885" cy="1966543"/>
              </a:xfrm>
              <a:custGeom>
                <a:avLst/>
                <a:gdLst>
                  <a:gd name="T0" fmla="*/ 0 w 268"/>
                  <a:gd name="T1" fmla="*/ 0 h 1184"/>
                  <a:gd name="T2" fmla="*/ 268 w 268"/>
                  <a:gd name="T3" fmla="*/ 0 h 1184"/>
                  <a:gd name="T4" fmla="*/ 268 w 268"/>
                  <a:gd name="T5" fmla="*/ 1184 h 1184"/>
                  <a:gd name="T6" fmla="*/ 0 w 268"/>
                  <a:gd name="T7" fmla="*/ 1184 h 1184"/>
                  <a:gd name="T8" fmla="*/ 0 w 268"/>
                  <a:gd name="T9" fmla="*/ 0 h 1184"/>
                  <a:gd name="T10" fmla="*/ 0 w 268"/>
                  <a:gd name="T11" fmla="*/ 0 h 1184"/>
                </a:gdLst>
                <a:ahLst/>
                <a:cxnLst>
                  <a:cxn ang="0">
                    <a:pos x="T0" y="T1"/>
                  </a:cxn>
                  <a:cxn ang="0">
                    <a:pos x="T2" y="T3"/>
                  </a:cxn>
                  <a:cxn ang="0">
                    <a:pos x="T4" y="T5"/>
                  </a:cxn>
                  <a:cxn ang="0">
                    <a:pos x="T6" y="T7"/>
                  </a:cxn>
                  <a:cxn ang="0">
                    <a:pos x="T8" y="T9"/>
                  </a:cxn>
                  <a:cxn ang="0">
                    <a:pos x="T10" y="T11"/>
                  </a:cxn>
                </a:cxnLst>
                <a:rect l="0" t="0" r="r" b="b"/>
                <a:pathLst>
                  <a:path w="268" h="1184">
                    <a:moveTo>
                      <a:pt x="0" y="0"/>
                    </a:moveTo>
                    <a:lnTo>
                      <a:pt x="268" y="0"/>
                    </a:lnTo>
                    <a:lnTo>
                      <a:pt x="268" y="1184"/>
                    </a:lnTo>
                    <a:lnTo>
                      <a:pt x="0" y="1184"/>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TextBox 165"/>
              <p:cNvSpPr txBox="1"/>
              <p:nvPr/>
            </p:nvSpPr>
            <p:spPr>
              <a:xfrm>
                <a:off x="5921658" y="2202003"/>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65</a:t>
                </a:r>
              </a:p>
            </p:txBody>
          </p:sp>
          <p:sp>
            <p:nvSpPr>
              <p:cNvPr id="168" name="Freeform 200"/>
              <p:cNvSpPr>
                <a:spLocks/>
              </p:cNvSpPr>
              <p:nvPr/>
            </p:nvSpPr>
            <p:spPr bwMode="auto">
              <a:xfrm>
                <a:off x="6475512" y="2785010"/>
                <a:ext cx="197147" cy="1638288"/>
              </a:xfrm>
              <a:custGeom>
                <a:avLst/>
                <a:gdLst>
                  <a:gd name="T0" fmla="*/ 0 w 267"/>
                  <a:gd name="T1" fmla="*/ 0 h 258"/>
                  <a:gd name="T2" fmla="*/ 267 w 267"/>
                  <a:gd name="T3" fmla="*/ 0 h 258"/>
                  <a:gd name="T4" fmla="*/ 267 w 267"/>
                  <a:gd name="T5" fmla="*/ 258 h 258"/>
                  <a:gd name="T6" fmla="*/ 0 w 267"/>
                  <a:gd name="T7" fmla="*/ 258 h 258"/>
                  <a:gd name="T8" fmla="*/ 0 w 267"/>
                  <a:gd name="T9" fmla="*/ 0 h 258"/>
                  <a:gd name="T10" fmla="*/ 0 w 267"/>
                  <a:gd name="T11" fmla="*/ 0 h 258"/>
                </a:gdLst>
                <a:ahLst/>
                <a:cxnLst>
                  <a:cxn ang="0">
                    <a:pos x="T0" y="T1"/>
                  </a:cxn>
                  <a:cxn ang="0">
                    <a:pos x="T2" y="T3"/>
                  </a:cxn>
                  <a:cxn ang="0">
                    <a:pos x="T4" y="T5"/>
                  </a:cxn>
                  <a:cxn ang="0">
                    <a:pos x="T6" y="T7"/>
                  </a:cxn>
                  <a:cxn ang="0">
                    <a:pos x="T8" y="T9"/>
                  </a:cxn>
                  <a:cxn ang="0">
                    <a:pos x="T10" y="T11"/>
                  </a:cxn>
                </a:cxnLst>
                <a:rect l="0" t="0" r="r" b="b"/>
                <a:pathLst>
                  <a:path w="267" h="258">
                    <a:moveTo>
                      <a:pt x="0" y="0"/>
                    </a:moveTo>
                    <a:lnTo>
                      <a:pt x="267" y="0"/>
                    </a:lnTo>
                    <a:lnTo>
                      <a:pt x="267" y="258"/>
                    </a:lnTo>
                    <a:lnTo>
                      <a:pt x="0" y="258"/>
                    </a:lnTo>
                    <a:lnTo>
                      <a:pt x="0"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TextBox 168"/>
              <p:cNvSpPr txBox="1"/>
              <p:nvPr/>
            </p:nvSpPr>
            <p:spPr>
              <a:xfrm>
                <a:off x="6313276" y="2509256"/>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55</a:t>
                </a:r>
              </a:p>
            </p:txBody>
          </p:sp>
          <p:sp>
            <p:nvSpPr>
              <p:cNvPr id="170" name="Freeform 200"/>
              <p:cNvSpPr>
                <a:spLocks/>
              </p:cNvSpPr>
              <p:nvPr/>
            </p:nvSpPr>
            <p:spPr bwMode="auto">
              <a:xfrm>
                <a:off x="6733793" y="2898374"/>
                <a:ext cx="197147" cy="1524922"/>
              </a:xfrm>
              <a:custGeom>
                <a:avLst/>
                <a:gdLst>
                  <a:gd name="T0" fmla="*/ 0 w 267"/>
                  <a:gd name="T1" fmla="*/ 0 h 258"/>
                  <a:gd name="T2" fmla="*/ 267 w 267"/>
                  <a:gd name="T3" fmla="*/ 0 h 258"/>
                  <a:gd name="T4" fmla="*/ 267 w 267"/>
                  <a:gd name="T5" fmla="*/ 258 h 258"/>
                  <a:gd name="T6" fmla="*/ 0 w 267"/>
                  <a:gd name="T7" fmla="*/ 258 h 258"/>
                  <a:gd name="T8" fmla="*/ 0 w 267"/>
                  <a:gd name="T9" fmla="*/ 0 h 258"/>
                  <a:gd name="T10" fmla="*/ 0 w 267"/>
                  <a:gd name="T11" fmla="*/ 0 h 258"/>
                </a:gdLst>
                <a:ahLst/>
                <a:cxnLst>
                  <a:cxn ang="0">
                    <a:pos x="T0" y="T1"/>
                  </a:cxn>
                  <a:cxn ang="0">
                    <a:pos x="T2" y="T3"/>
                  </a:cxn>
                  <a:cxn ang="0">
                    <a:pos x="T4" y="T5"/>
                  </a:cxn>
                  <a:cxn ang="0">
                    <a:pos x="T6" y="T7"/>
                  </a:cxn>
                  <a:cxn ang="0">
                    <a:pos x="T8" y="T9"/>
                  </a:cxn>
                  <a:cxn ang="0">
                    <a:pos x="T10" y="T11"/>
                  </a:cxn>
                </a:cxnLst>
                <a:rect l="0" t="0" r="r" b="b"/>
                <a:pathLst>
                  <a:path w="267" h="258">
                    <a:moveTo>
                      <a:pt x="0" y="0"/>
                    </a:moveTo>
                    <a:lnTo>
                      <a:pt x="267" y="0"/>
                    </a:lnTo>
                    <a:lnTo>
                      <a:pt x="267" y="258"/>
                    </a:lnTo>
                    <a:lnTo>
                      <a:pt x="0" y="258"/>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TextBox 170"/>
              <p:cNvSpPr txBox="1"/>
              <p:nvPr/>
            </p:nvSpPr>
            <p:spPr>
              <a:xfrm>
                <a:off x="6571557" y="2667542"/>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50</a:t>
                </a:r>
              </a:p>
            </p:txBody>
          </p:sp>
          <p:sp>
            <p:nvSpPr>
              <p:cNvPr id="173" name="Freeform 197"/>
              <p:cNvSpPr>
                <a:spLocks/>
              </p:cNvSpPr>
              <p:nvPr/>
            </p:nvSpPr>
            <p:spPr bwMode="auto">
              <a:xfrm>
                <a:off x="7125041" y="1979234"/>
                <a:ext cx="197885" cy="2444062"/>
              </a:xfrm>
              <a:custGeom>
                <a:avLst/>
                <a:gdLst>
                  <a:gd name="T0" fmla="*/ 0 w 268"/>
                  <a:gd name="T1" fmla="*/ 0 h 1030"/>
                  <a:gd name="T2" fmla="*/ 268 w 268"/>
                  <a:gd name="T3" fmla="*/ 0 h 1030"/>
                  <a:gd name="T4" fmla="*/ 268 w 268"/>
                  <a:gd name="T5" fmla="*/ 1030 h 1030"/>
                  <a:gd name="T6" fmla="*/ 0 w 268"/>
                  <a:gd name="T7" fmla="*/ 1030 h 1030"/>
                  <a:gd name="T8" fmla="*/ 0 w 268"/>
                  <a:gd name="T9" fmla="*/ 0 h 1030"/>
                  <a:gd name="T10" fmla="*/ 0 w 268"/>
                  <a:gd name="T11" fmla="*/ 0 h 1030"/>
                </a:gdLst>
                <a:ahLst/>
                <a:cxnLst>
                  <a:cxn ang="0">
                    <a:pos x="T0" y="T1"/>
                  </a:cxn>
                  <a:cxn ang="0">
                    <a:pos x="T2" y="T3"/>
                  </a:cxn>
                  <a:cxn ang="0">
                    <a:pos x="T4" y="T5"/>
                  </a:cxn>
                  <a:cxn ang="0">
                    <a:pos x="T6" y="T7"/>
                  </a:cxn>
                  <a:cxn ang="0">
                    <a:pos x="T8" y="T9"/>
                  </a:cxn>
                  <a:cxn ang="0">
                    <a:pos x="T10" y="T11"/>
                  </a:cxn>
                </a:cxnLst>
                <a:rect l="0" t="0" r="r" b="b"/>
                <a:pathLst>
                  <a:path w="268" h="1030">
                    <a:moveTo>
                      <a:pt x="0" y="0"/>
                    </a:moveTo>
                    <a:lnTo>
                      <a:pt x="268" y="0"/>
                    </a:lnTo>
                    <a:lnTo>
                      <a:pt x="268" y="1030"/>
                    </a:lnTo>
                    <a:lnTo>
                      <a:pt x="0" y="1030"/>
                    </a:lnTo>
                    <a:lnTo>
                      <a:pt x="0"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TextBox 173"/>
              <p:cNvSpPr txBox="1"/>
              <p:nvPr/>
            </p:nvSpPr>
            <p:spPr>
              <a:xfrm>
                <a:off x="6963174" y="1748401"/>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80</a:t>
                </a:r>
              </a:p>
            </p:txBody>
          </p:sp>
          <p:sp>
            <p:nvSpPr>
              <p:cNvPr id="175" name="Freeform 197"/>
              <p:cNvSpPr>
                <a:spLocks/>
              </p:cNvSpPr>
              <p:nvPr/>
            </p:nvSpPr>
            <p:spPr bwMode="auto">
              <a:xfrm>
                <a:off x="7383322" y="2602012"/>
                <a:ext cx="197885" cy="1821283"/>
              </a:xfrm>
              <a:custGeom>
                <a:avLst/>
                <a:gdLst>
                  <a:gd name="T0" fmla="*/ 0 w 268"/>
                  <a:gd name="T1" fmla="*/ 0 h 1030"/>
                  <a:gd name="T2" fmla="*/ 268 w 268"/>
                  <a:gd name="T3" fmla="*/ 0 h 1030"/>
                  <a:gd name="T4" fmla="*/ 268 w 268"/>
                  <a:gd name="T5" fmla="*/ 1030 h 1030"/>
                  <a:gd name="T6" fmla="*/ 0 w 268"/>
                  <a:gd name="T7" fmla="*/ 1030 h 1030"/>
                  <a:gd name="T8" fmla="*/ 0 w 268"/>
                  <a:gd name="T9" fmla="*/ 0 h 1030"/>
                  <a:gd name="T10" fmla="*/ 0 w 268"/>
                  <a:gd name="T11" fmla="*/ 0 h 1030"/>
                </a:gdLst>
                <a:ahLst/>
                <a:cxnLst>
                  <a:cxn ang="0">
                    <a:pos x="T0" y="T1"/>
                  </a:cxn>
                  <a:cxn ang="0">
                    <a:pos x="T2" y="T3"/>
                  </a:cxn>
                  <a:cxn ang="0">
                    <a:pos x="T4" y="T5"/>
                  </a:cxn>
                  <a:cxn ang="0">
                    <a:pos x="T6" y="T7"/>
                  </a:cxn>
                  <a:cxn ang="0">
                    <a:pos x="T8" y="T9"/>
                  </a:cxn>
                  <a:cxn ang="0">
                    <a:pos x="T10" y="T11"/>
                  </a:cxn>
                </a:cxnLst>
                <a:rect l="0" t="0" r="r" b="b"/>
                <a:pathLst>
                  <a:path w="268" h="1030">
                    <a:moveTo>
                      <a:pt x="0" y="0"/>
                    </a:moveTo>
                    <a:lnTo>
                      <a:pt x="268" y="0"/>
                    </a:lnTo>
                    <a:lnTo>
                      <a:pt x="268" y="1030"/>
                    </a:lnTo>
                    <a:lnTo>
                      <a:pt x="0" y="1030"/>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TextBox 175"/>
              <p:cNvSpPr txBox="1"/>
              <p:nvPr/>
            </p:nvSpPr>
            <p:spPr>
              <a:xfrm>
                <a:off x="7221455" y="2323440"/>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60</a:t>
                </a:r>
              </a:p>
            </p:txBody>
          </p:sp>
          <p:sp>
            <p:nvSpPr>
              <p:cNvPr id="178" name="Freeform 198"/>
              <p:cNvSpPr>
                <a:spLocks/>
              </p:cNvSpPr>
              <p:nvPr/>
            </p:nvSpPr>
            <p:spPr bwMode="auto">
              <a:xfrm>
                <a:off x="7775425" y="2298467"/>
                <a:ext cx="199361" cy="2124829"/>
              </a:xfrm>
              <a:custGeom>
                <a:avLst/>
                <a:gdLst>
                  <a:gd name="T0" fmla="*/ 0 w 270"/>
                  <a:gd name="T1" fmla="*/ 0 h 1288"/>
                  <a:gd name="T2" fmla="*/ 270 w 270"/>
                  <a:gd name="T3" fmla="*/ 0 h 1288"/>
                  <a:gd name="T4" fmla="*/ 270 w 270"/>
                  <a:gd name="T5" fmla="*/ 1288 h 1288"/>
                  <a:gd name="T6" fmla="*/ 0 w 270"/>
                  <a:gd name="T7" fmla="*/ 1288 h 1288"/>
                  <a:gd name="T8" fmla="*/ 0 w 270"/>
                  <a:gd name="T9" fmla="*/ 0 h 1288"/>
                  <a:gd name="T10" fmla="*/ 0 w 270"/>
                  <a:gd name="T11" fmla="*/ 0 h 1288"/>
                </a:gdLst>
                <a:ahLst/>
                <a:cxnLst>
                  <a:cxn ang="0">
                    <a:pos x="T0" y="T1"/>
                  </a:cxn>
                  <a:cxn ang="0">
                    <a:pos x="T2" y="T3"/>
                  </a:cxn>
                  <a:cxn ang="0">
                    <a:pos x="T4" y="T5"/>
                  </a:cxn>
                  <a:cxn ang="0">
                    <a:pos x="T6" y="T7"/>
                  </a:cxn>
                  <a:cxn ang="0">
                    <a:pos x="T8" y="T9"/>
                  </a:cxn>
                  <a:cxn ang="0">
                    <a:pos x="T10" y="T11"/>
                  </a:cxn>
                </a:cxnLst>
                <a:rect l="0" t="0" r="r" b="b"/>
                <a:pathLst>
                  <a:path w="270" h="1288">
                    <a:moveTo>
                      <a:pt x="0" y="0"/>
                    </a:moveTo>
                    <a:lnTo>
                      <a:pt x="270" y="0"/>
                    </a:lnTo>
                    <a:lnTo>
                      <a:pt x="270" y="1288"/>
                    </a:lnTo>
                    <a:lnTo>
                      <a:pt x="0" y="1288"/>
                    </a:lnTo>
                    <a:lnTo>
                      <a:pt x="0" y="0"/>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TextBox 178"/>
              <p:cNvSpPr txBox="1"/>
              <p:nvPr/>
            </p:nvSpPr>
            <p:spPr>
              <a:xfrm>
                <a:off x="7614297" y="2043717"/>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70</a:t>
                </a:r>
              </a:p>
            </p:txBody>
          </p:sp>
          <p:sp>
            <p:nvSpPr>
              <p:cNvPr id="180" name="Freeform 198"/>
              <p:cNvSpPr>
                <a:spLocks/>
              </p:cNvSpPr>
              <p:nvPr/>
            </p:nvSpPr>
            <p:spPr bwMode="auto">
              <a:xfrm>
                <a:off x="8033706" y="3816203"/>
                <a:ext cx="199361" cy="607093"/>
              </a:xfrm>
              <a:custGeom>
                <a:avLst/>
                <a:gdLst>
                  <a:gd name="T0" fmla="*/ 0 w 270"/>
                  <a:gd name="T1" fmla="*/ 0 h 1288"/>
                  <a:gd name="T2" fmla="*/ 270 w 270"/>
                  <a:gd name="T3" fmla="*/ 0 h 1288"/>
                  <a:gd name="T4" fmla="*/ 270 w 270"/>
                  <a:gd name="T5" fmla="*/ 1288 h 1288"/>
                  <a:gd name="T6" fmla="*/ 0 w 270"/>
                  <a:gd name="T7" fmla="*/ 1288 h 1288"/>
                  <a:gd name="T8" fmla="*/ 0 w 270"/>
                  <a:gd name="T9" fmla="*/ 0 h 1288"/>
                  <a:gd name="T10" fmla="*/ 0 w 270"/>
                  <a:gd name="T11" fmla="*/ 0 h 1288"/>
                </a:gdLst>
                <a:ahLst/>
                <a:cxnLst>
                  <a:cxn ang="0">
                    <a:pos x="T0" y="T1"/>
                  </a:cxn>
                  <a:cxn ang="0">
                    <a:pos x="T2" y="T3"/>
                  </a:cxn>
                  <a:cxn ang="0">
                    <a:pos x="T4" y="T5"/>
                  </a:cxn>
                  <a:cxn ang="0">
                    <a:pos x="T6" y="T7"/>
                  </a:cxn>
                  <a:cxn ang="0">
                    <a:pos x="T8" y="T9"/>
                  </a:cxn>
                  <a:cxn ang="0">
                    <a:pos x="T10" y="T11"/>
                  </a:cxn>
                </a:cxnLst>
                <a:rect l="0" t="0" r="r" b="b"/>
                <a:pathLst>
                  <a:path w="270" h="1288">
                    <a:moveTo>
                      <a:pt x="0" y="0"/>
                    </a:moveTo>
                    <a:lnTo>
                      <a:pt x="270" y="0"/>
                    </a:lnTo>
                    <a:lnTo>
                      <a:pt x="270" y="1288"/>
                    </a:lnTo>
                    <a:lnTo>
                      <a:pt x="0" y="1288"/>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TextBox 180"/>
              <p:cNvSpPr txBox="1"/>
              <p:nvPr/>
            </p:nvSpPr>
            <p:spPr>
              <a:xfrm>
                <a:off x="7872578" y="3514342"/>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20</a:t>
                </a:r>
              </a:p>
            </p:txBody>
          </p:sp>
          <p:sp>
            <p:nvSpPr>
              <p:cNvPr id="183" name="Freeform 199"/>
              <p:cNvSpPr>
                <a:spLocks/>
              </p:cNvSpPr>
              <p:nvPr/>
            </p:nvSpPr>
            <p:spPr bwMode="auto">
              <a:xfrm>
                <a:off x="8424840" y="1387825"/>
                <a:ext cx="197885" cy="3035471"/>
              </a:xfrm>
              <a:custGeom>
                <a:avLst/>
                <a:gdLst>
                  <a:gd name="T0" fmla="*/ 0 w 268"/>
                  <a:gd name="T1" fmla="*/ 0 h 2576"/>
                  <a:gd name="T2" fmla="*/ 268 w 268"/>
                  <a:gd name="T3" fmla="*/ 0 h 2576"/>
                  <a:gd name="T4" fmla="*/ 268 w 268"/>
                  <a:gd name="T5" fmla="*/ 2576 h 2576"/>
                  <a:gd name="T6" fmla="*/ 0 w 268"/>
                  <a:gd name="T7" fmla="*/ 2576 h 2576"/>
                  <a:gd name="T8" fmla="*/ 0 w 268"/>
                  <a:gd name="T9" fmla="*/ 0 h 2576"/>
                  <a:gd name="T10" fmla="*/ 0 w 268"/>
                  <a:gd name="T11" fmla="*/ 0 h 2576"/>
                </a:gdLst>
                <a:ahLst/>
                <a:cxnLst>
                  <a:cxn ang="0">
                    <a:pos x="T0" y="T1"/>
                  </a:cxn>
                  <a:cxn ang="0">
                    <a:pos x="T2" y="T3"/>
                  </a:cxn>
                  <a:cxn ang="0">
                    <a:pos x="T4" y="T5"/>
                  </a:cxn>
                  <a:cxn ang="0">
                    <a:pos x="T6" y="T7"/>
                  </a:cxn>
                  <a:cxn ang="0">
                    <a:pos x="T8" y="T9"/>
                  </a:cxn>
                  <a:cxn ang="0">
                    <a:pos x="T10" y="T11"/>
                  </a:cxn>
                </a:cxnLst>
                <a:rect l="0" t="0" r="r" b="b"/>
                <a:pathLst>
                  <a:path w="268" h="2576">
                    <a:moveTo>
                      <a:pt x="0" y="0"/>
                    </a:moveTo>
                    <a:lnTo>
                      <a:pt x="268" y="0"/>
                    </a:lnTo>
                    <a:lnTo>
                      <a:pt x="268" y="2576"/>
                    </a:lnTo>
                    <a:lnTo>
                      <a:pt x="0" y="2576"/>
                    </a:lnTo>
                    <a:lnTo>
                      <a:pt x="0"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TextBox 183"/>
              <p:cNvSpPr txBox="1"/>
              <p:nvPr/>
            </p:nvSpPr>
            <p:spPr>
              <a:xfrm>
                <a:off x="8262973" y="1123950"/>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100</a:t>
                </a:r>
              </a:p>
            </p:txBody>
          </p:sp>
          <p:sp>
            <p:nvSpPr>
              <p:cNvPr id="185" name="Freeform 199"/>
              <p:cNvSpPr>
                <a:spLocks/>
              </p:cNvSpPr>
              <p:nvPr/>
            </p:nvSpPr>
            <p:spPr bwMode="auto">
              <a:xfrm>
                <a:off x="8683121" y="2298467"/>
                <a:ext cx="197885" cy="2124829"/>
              </a:xfrm>
              <a:custGeom>
                <a:avLst/>
                <a:gdLst>
                  <a:gd name="T0" fmla="*/ 0 w 268"/>
                  <a:gd name="T1" fmla="*/ 0 h 2576"/>
                  <a:gd name="T2" fmla="*/ 268 w 268"/>
                  <a:gd name="T3" fmla="*/ 0 h 2576"/>
                  <a:gd name="T4" fmla="*/ 268 w 268"/>
                  <a:gd name="T5" fmla="*/ 2576 h 2576"/>
                  <a:gd name="T6" fmla="*/ 0 w 268"/>
                  <a:gd name="T7" fmla="*/ 2576 h 2576"/>
                  <a:gd name="T8" fmla="*/ 0 w 268"/>
                  <a:gd name="T9" fmla="*/ 0 h 2576"/>
                  <a:gd name="T10" fmla="*/ 0 w 268"/>
                  <a:gd name="T11" fmla="*/ 0 h 2576"/>
                </a:gdLst>
                <a:ahLst/>
                <a:cxnLst>
                  <a:cxn ang="0">
                    <a:pos x="T0" y="T1"/>
                  </a:cxn>
                  <a:cxn ang="0">
                    <a:pos x="T2" y="T3"/>
                  </a:cxn>
                  <a:cxn ang="0">
                    <a:pos x="T4" y="T5"/>
                  </a:cxn>
                  <a:cxn ang="0">
                    <a:pos x="T6" y="T7"/>
                  </a:cxn>
                  <a:cxn ang="0">
                    <a:pos x="T8" y="T9"/>
                  </a:cxn>
                  <a:cxn ang="0">
                    <a:pos x="T10" y="T11"/>
                  </a:cxn>
                </a:cxnLst>
                <a:rect l="0" t="0" r="r" b="b"/>
                <a:pathLst>
                  <a:path w="268" h="2576">
                    <a:moveTo>
                      <a:pt x="0" y="0"/>
                    </a:moveTo>
                    <a:lnTo>
                      <a:pt x="268" y="0"/>
                    </a:lnTo>
                    <a:lnTo>
                      <a:pt x="268" y="2576"/>
                    </a:lnTo>
                    <a:lnTo>
                      <a:pt x="0" y="2576"/>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TextBox 185"/>
              <p:cNvSpPr txBox="1"/>
              <p:nvPr/>
            </p:nvSpPr>
            <p:spPr>
              <a:xfrm>
                <a:off x="8521254" y="2001320"/>
                <a:ext cx="521618" cy="230832"/>
              </a:xfrm>
              <a:prstGeom prst="rect">
                <a:avLst/>
              </a:prstGeom>
              <a:noFill/>
            </p:spPr>
            <p:txBody>
              <a:bodyPr wrap="square" rtlCol="0" anchor="ctr">
                <a:spAutoFit/>
              </a:bodyPr>
              <a:lstStyle/>
              <a:p>
                <a:pPr algn="ctr"/>
                <a:r>
                  <a:rPr lang="en-US" sz="900">
                    <a:solidFill>
                      <a:schemeClr val="tx1">
                        <a:lumMod val="75000"/>
                        <a:lumOff val="25000"/>
                      </a:schemeClr>
                    </a:solidFill>
                  </a:rPr>
                  <a:t>70</a:t>
                </a:r>
              </a:p>
            </p:txBody>
          </p:sp>
        </p:grpSp>
      </p:grpSp>
    </p:spTree>
    <p:extLst>
      <p:ext uri="{BB962C8B-B14F-4D97-AF65-F5344CB8AC3E}">
        <p14:creationId xmlns:p14="http://schemas.microsoft.com/office/powerpoint/2010/main" val="427499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Chart Header</a:t>
            </a:r>
          </a:p>
        </p:txBody>
      </p:sp>
      <p:graphicFrame>
        <p:nvGraphicFramePr>
          <p:cNvPr id="5" name="Chart 306"/>
          <p:cNvGraphicFramePr/>
          <p:nvPr/>
        </p:nvGraphicFramePr>
        <p:xfrm>
          <a:off x="190501" y="971550"/>
          <a:ext cx="8762998"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732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Chart Header</a:t>
            </a:r>
          </a:p>
        </p:txBody>
      </p:sp>
      <p:graphicFrame>
        <p:nvGraphicFramePr>
          <p:cNvPr id="5" name="Content Placeholder 5"/>
          <p:cNvGraphicFramePr>
            <a:graphicFrameLocks/>
          </p:cNvGraphicFramePr>
          <p:nvPr/>
        </p:nvGraphicFramePr>
        <p:xfrm>
          <a:off x="190500" y="971551"/>
          <a:ext cx="87630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17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Chart Header</a:t>
            </a:r>
          </a:p>
        </p:txBody>
      </p:sp>
      <p:graphicFrame>
        <p:nvGraphicFramePr>
          <p:cNvPr id="16" name="Chart 15"/>
          <p:cNvGraphicFramePr/>
          <p:nvPr>
            <p:extLst>
              <p:ext uri="{D42A27DB-BD31-4B8C-83A1-F6EECF244321}">
                <p14:modId xmlns:p14="http://schemas.microsoft.com/office/powerpoint/2010/main" val="538917883"/>
              </p:ext>
            </p:extLst>
          </p:nvPr>
        </p:nvGraphicFramePr>
        <p:xfrm>
          <a:off x="400493" y="971550"/>
          <a:ext cx="8348870" cy="3733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73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Chart Title</a:t>
            </a:r>
            <a:endParaRPr lang="ar-IQ"/>
          </a:p>
        </p:txBody>
      </p:sp>
      <p:graphicFrame>
        <p:nvGraphicFramePr>
          <p:cNvPr id="5" name="Chart 4"/>
          <p:cNvGraphicFramePr/>
          <p:nvPr/>
        </p:nvGraphicFramePr>
        <p:xfrm>
          <a:off x="355599" y="1042670"/>
          <a:ext cx="3461658" cy="349058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4173858" y="1462045"/>
            <a:ext cx="4525584" cy="1477328"/>
          </a:xfrm>
          <a:prstGeom prst="rect">
            <a:avLst/>
          </a:prstGeom>
        </p:spPr>
        <p:txBody>
          <a:bodyPr wrap="square" lIns="0" tIns="0" rIns="0" bIns="0" anchor="ctr">
            <a:spAutoFit/>
          </a:bodyPr>
          <a:lstStyle/>
          <a:p>
            <a:pPr>
              <a:lnSpc>
                <a:spcPct val="120000"/>
              </a:lnSpc>
            </a:pPr>
            <a:r>
              <a:rPr lang="en-US" sz="1000">
                <a:solidFill>
                  <a:schemeClr val="tx1">
                    <a:lumMod val="75000"/>
                    <a:lumOff val="25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a:t>
            </a:r>
          </a:p>
          <a:p>
            <a:pPr>
              <a:lnSpc>
                <a:spcPct val="120000"/>
              </a:lnSpc>
            </a:pPr>
            <a:endParaRPr lang="en-US" sz="1000">
              <a:solidFill>
                <a:schemeClr val="tx1">
                  <a:lumMod val="75000"/>
                  <a:lumOff val="25000"/>
                </a:schemeClr>
              </a:solidFill>
            </a:endParaRPr>
          </a:p>
          <a:p>
            <a:pPr>
              <a:lnSpc>
                <a:spcPct val="120000"/>
              </a:lnSpc>
            </a:pPr>
            <a:r>
              <a:rPr lang="en-US" sz="1000">
                <a:solidFill>
                  <a:schemeClr val="tx1">
                    <a:lumMod val="75000"/>
                    <a:lumOff val="25000"/>
                  </a:schemeClr>
                </a:solidFill>
              </a:rPr>
              <a:t>publishing packages and web page editors now use Lorem Ipsum as their default model text, and a search for 'lorem ipsum' will uncover many web sites still in their infancy. Various versions</a:t>
            </a:r>
            <a:endParaRPr lang="ar-IQ" sz="1000">
              <a:solidFill>
                <a:schemeClr val="tx1">
                  <a:lumMod val="75000"/>
                  <a:lumOff val="25000"/>
                </a:schemeClr>
              </a:solidFill>
            </a:endParaRPr>
          </a:p>
        </p:txBody>
      </p:sp>
      <p:sp>
        <p:nvSpPr>
          <p:cNvPr id="38" name="Oval 37">
            <a:extLst>
              <a:ext uri="{FF2B5EF4-FFF2-40B4-BE49-F238E27FC236}">
                <a16:creationId xmlns:a16="http://schemas.microsoft.com/office/drawing/2014/main" id="{3282F478-32F7-401A-8711-EC4D0FEC98C9}"/>
              </a:ext>
            </a:extLst>
          </p:cNvPr>
          <p:cNvSpPr/>
          <p:nvPr/>
        </p:nvSpPr>
        <p:spPr>
          <a:xfrm>
            <a:off x="4341656" y="3137523"/>
            <a:ext cx="782162" cy="782158"/>
          </a:xfrm>
          <a:prstGeom prst="ellipse">
            <a:avLst/>
          </a:prstGeom>
          <a:solidFill>
            <a:schemeClr val="bg1"/>
          </a:solidFill>
          <a:ln w="38100">
            <a:solidFill>
              <a:schemeClr val="bg1">
                <a:lumMod val="95000"/>
              </a:schemeClr>
            </a:solidFill>
          </a:ln>
          <a:effectLst>
            <a:outerShdw blurRad="50800" dist="38100" dir="5400000" algn="t" rotWithShape="0">
              <a:prstClr val="black">
                <a:alpha val="7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1200" b="1">
                <a:solidFill>
                  <a:schemeClr val="accent1"/>
                </a:solidFill>
              </a:rPr>
              <a:t>25%</a:t>
            </a:r>
          </a:p>
        </p:txBody>
      </p:sp>
      <p:sp>
        <p:nvSpPr>
          <p:cNvPr id="39" name="Arc 38">
            <a:extLst>
              <a:ext uri="{FF2B5EF4-FFF2-40B4-BE49-F238E27FC236}">
                <a16:creationId xmlns:a16="http://schemas.microsoft.com/office/drawing/2014/main" id="{4EC1CE8E-7217-4DA9-9055-97E5CEB0C9C4}"/>
              </a:ext>
            </a:extLst>
          </p:cNvPr>
          <p:cNvSpPr/>
          <p:nvPr/>
        </p:nvSpPr>
        <p:spPr>
          <a:xfrm>
            <a:off x="4341657" y="3137523"/>
            <a:ext cx="782161" cy="782158"/>
          </a:xfrm>
          <a:prstGeom prst="arc">
            <a:avLst>
              <a:gd name="adj1" fmla="val 16255073"/>
              <a:gd name="adj2" fmla="val 102020"/>
            </a:avLst>
          </a:prstGeom>
          <a:ln w="381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accent1"/>
              </a:solidFill>
            </a:endParaRPr>
          </a:p>
        </p:txBody>
      </p:sp>
      <p:sp>
        <p:nvSpPr>
          <p:cNvPr id="40" name="TextBox 39"/>
          <p:cNvSpPr txBox="1"/>
          <p:nvPr/>
        </p:nvSpPr>
        <p:spPr>
          <a:xfrm>
            <a:off x="4173858" y="4059595"/>
            <a:ext cx="1117758" cy="400110"/>
          </a:xfrm>
          <a:prstGeom prst="rect">
            <a:avLst/>
          </a:prstGeom>
          <a:noFill/>
        </p:spPr>
        <p:txBody>
          <a:bodyPr wrap="square" rtlCol="0" anchor="ctr">
            <a:spAutoFit/>
          </a:bodyPr>
          <a:lstStyle/>
          <a:p>
            <a:pPr algn="ctr"/>
            <a:r>
              <a:rPr lang="en-US" sz="1000">
                <a:solidFill>
                  <a:schemeClr val="tx1">
                    <a:lumMod val="75000"/>
                    <a:lumOff val="25000"/>
                  </a:schemeClr>
                </a:solidFill>
                <a:ea typeface="Montserrat" charset="0"/>
                <a:cs typeface="Montserrat" charset="0"/>
              </a:rPr>
              <a:t>Key Element Title Here</a:t>
            </a:r>
          </a:p>
        </p:txBody>
      </p:sp>
      <p:sp>
        <p:nvSpPr>
          <p:cNvPr id="41" name="Oval 40">
            <a:extLst>
              <a:ext uri="{FF2B5EF4-FFF2-40B4-BE49-F238E27FC236}">
                <a16:creationId xmlns:a16="http://schemas.microsoft.com/office/drawing/2014/main" id="{3282F478-32F7-401A-8711-EC4D0FEC98C9}"/>
              </a:ext>
            </a:extLst>
          </p:cNvPr>
          <p:cNvSpPr/>
          <p:nvPr/>
        </p:nvSpPr>
        <p:spPr>
          <a:xfrm>
            <a:off x="5477598" y="3137523"/>
            <a:ext cx="782162" cy="782158"/>
          </a:xfrm>
          <a:prstGeom prst="ellipse">
            <a:avLst/>
          </a:prstGeom>
          <a:solidFill>
            <a:schemeClr val="bg1"/>
          </a:solidFill>
          <a:ln w="38100">
            <a:solidFill>
              <a:schemeClr val="bg1">
                <a:lumMod val="95000"/>
              </a:schemeClr>
            </a:solidFill>
          </a:ln>
          <a:effectLst>
            <a:outerShdw blurRad="50800" dist="38100" dir="5400000" algn="t" rotWithShape="0">
              <a:prstClr val="black">
                <a:alpha val="7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1200" b="1">
                <a:solidFill>
                  <a:schemeClr val="accent2"/>
                </a:solidFill>
              </a:rPr>
              <a:t>50%</a:t>
            </a:r>
          </a:p>
        </p:txBody>
      </p:sp>
      <p:sp>
        <p:nvSpPr>
          <p:cNvPr id="42" name="Arc 41">
            <a:extLst>
              <a:ext uri="{FF2B5EF4-FFF2-40B4-BE49-F238E27FC236}">
                <a16:creationId xmlns:a16="http://schemas.microsoft.com/office/drawing/2014/main" id="{4EC1CE8E-7217-4DA9-9055-97E5CEB0C9C4}"/>
              </a:ext>
            </a:extLst>
          </p:cNvPr>
          <p:cNvSpPr/>
          <p:nvPr/>
        </p:nvSpPr>
        <p:spPr>
          <a:xfrm>
            <a:off x="5477599" y="3137523"/>
            <a:ext cx="782161" cy="782158"/>
          </a:xfrm>
          <a:prstGeom prst="arc">
            <a:avLst>
              <a:gd name="adj1" fmla="val 16255073"/>
              <a:gd name="adj2" fmla="val 5478657"/>
            </a:avLst>
          </a:prstGeom>
          <a:ln w="38100">
            <a:solidFill>
              <a:schemeClr val="accent2"/>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accent2"/>
              </a:solidFill>
            </a:endParaRPr>
          </a:p>
        </p:txBody>
      </p:sp>
      <p:sp>
        <p:nvSpPr>
          <p:cNvPr id="43" name="Oval 42">
            <a:extLst>
              <a:ext uri="{FF2B5EF4-FFF2-40B4-BE49-F238E27FC236}">
                <a16:creationId xmlns:a16="http://schemas.microsoft.com/office/drawing/2014/main" id="{3282F478-32F7-401A-8711-EC4D0FEC98C9}"/>
              </a:ext>
            </a:extLst>
          </p:cNvPr>
          <p:cNvSpPr/>
          <p:nvPr/>
        </p:nvSpPr>
        <p:spPr>
          <a:xfrm>
            <a:off x="6613540" y="3137523"/>
            <a:ext cx="782162" cy="782158"/>
          </a:xfrm>
          <a:prstGeom prst="ellipse">
            <a:avLst/>
          </a:prstGeom>
          <a:solidFill>
            <a:schemeClr val="bg1"/>
          </a:solidFill>
          <a:ln w="38100">
            <a:solidFill>
              <a:schemeClr val="bg1">
                <a:lumMod val="95000"/>
              </a:schemeClr>
            </a:solidFill>
          </a:ln>
          <a:effectLst>
            <a:outerShdw blurRad="50800" dist="38100" dir="5400000" algn="t" rotWithShape="0">
              <a:prstClr val="black">
                <a:alpha val="7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1200" b="1">
                <a:solidFill>
                  <a:schemeClr val="accent3"/>
                </a:solidFill>
              </a:rPr>
              <a:t>10%</a:t>
            </a:r>
          </a:p>
        </p:txBody>
      </p:sp>
      <p:sp>
        <p:nvSpPr>
          <p:cNvPr id="44" name="Arc 43">
            <a:extLst>
              <a:ext uri="{FF2B5EF4-FFF2-40B4-BE49-F238E27FC236}">
                <a16:creationId xmlns:a16="http://schemas.microsoft.com/office/drawing/2014/main" id="{4EC1CE8E-7217-4DA9-9055-97E5CEB0C9C4}"/>
              </a:ext>
            </a:extLst>
          </p:cNvPr>
          <p:cNvSpPr/>
          <p:nvPr/>
        </p:nvSpPr>
        <p:spPr>
          <a:xfrm>
            <a:off x="6613541" y="3137523"/>
            <a:ext cx="782161" cy="782158"/>
          </a:xfrm>
          <a:prstGeom prst="arc">
            <a:avLst>
              <a:gd name="adj1" fmla="val 16255073"/>
              <a:gd name="adj2" fmla="val 18160696"/>
            </a:avLst>
          </a:prstGeom>
          <a:ln w="38100">
            <a:solidFill>
              <a:schemeClr val="accent3"/>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accent3"/>
              </a:solidFill>
            </a:endParaRPr>
          </a:p>
        </p:txBody>
      </p:sp>
      <p:sp>
        <p:nvSpPr>
          <p:cNvPr id="45" name="Oval 44">
            <a:extLst>
              <a:ext uri="{FF2B5EF4-FFF2-40B4-BE49-F238E27FC236}">
                <a16:creationId xmlns:a16="http://schemas.microsoft.com/office/drawing/2014/main" id="{3282F478-32F7-401A-8711-EC4D0FEC98C9}"/>
              </a:ext>
            </a:extLst>
          </p:cNvPr>
          <p:cNvSpPr/>
          <p:nvPr/>
        </p:nvSpPr>
        <p:spPr>
          <a:xfrm>
            <a:off x="7749482" y="3137523"/>
            <a:ext cx="782162" cy="782158"/>
          </a:xfrm>
          <a:prstGeom prst="ellipse">
            <a:avLst/>
          </a:prstGeom>
          <a:solidFill>
            <a:schemeClr val="bg1"/>
          </a:solidFill>
          <a:ln w="38100">
            <a:solidFill>
              <a:schemeClr val="bg1">
                <a:lumMod val="95000"/>
              </a:schemeClr>
            </a:solidFill>
          </a:ln>
          <a:effectLst>
            <a:outerShdw blurRad="50800" dist="38100" dir="5400000" algn="t" rotWithShape="0">
              <a:prstClr val="black">
                <a:alpha val="7000"/>
              </a:prstClr>
            </a:outerShdw>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1200" b="1">
                <a:solidFill>
                  <a:schemeClr val="accent4"/>
                </a:solidFill>
              </a:rPr>
              <a:t>15%</a:t>
            </a:r>
          </a:p>
        </p:txBody>
      </p:sp>
      <p:sp>
        <p:nvSpPr>
          <p:cNvPr id="46" name="Arc 45">
            <a:extLst>
              <a:ext uri="{FF2B5EF4-FFF2-40B4-BE49-F238E27FC236}">
                <a16:creationId xmlns:a16="http://schemas.microsoft.com/office/drawing/2014/main" id="{4EC1CE8E-7217-4DA9-9055-97E5CEB0C9C4}"/>
              </a:ext>
            </a:extLst>
          </p:cNvPr>
          <p:cNvSpPr/>
          <p:nvPr/>
        </p:nvSpPr>
        <p:spPr>
          <a:xfrm>
            <a:off x="7749483" y="3137523"/>
            <a:ext cx="782161" cy="782158"/>
          </a:xfrm>
          <a:prstGeom prst="arc">
            <a:avLst>
              <a:gd name="adj1" fmla="val 16255073"/>
              <a:gd name="adj2" fmla="val 19105864"/>
            </a:avLst>
          </a:prstGeom>
          <a:ln w="38100">
            <a:solidFill>
              <a:schemeClr val="accent4"/>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accent4"/>
              </a:solidFill>
            </a:endParaRPr>
          </a:p>
        </p:txBody>
      </p:sp>
      <p:sp>
        <p:nvSpPr>
          <p:cNvPr id="47" name="TextBox 46"/>
          <p:cNvSpPr txBox="1"/>
          <p:nvPr/>
        </p:nvSpPr>
        <p:spPr>
          <a:xfrm>
            <a:off x="7581684" y="4059595"/>
            <a:ext cx="1117758" cy="400110"/>
          </a:xfrm>
          <a:prstGeom prst="rect">
            <a:avLst/>
          </a:prstGeom>
          <a:noFill/>
        </p:spPr>
        <p:txBody>
          <a:bodyPr wrap="square" rtlCol="0" anchor="ctr">
            <a:spAutoFit/>
          </a:bodyPr>
          <a:lstStyle/>
          <a:p>
            <a:pPr algn="ctr"/>
            <a:r>
              <a:rPr lang="en-US" sz="1000">
                <a:solidFill>
                  <a:schemeClr val="tx1">
                    <a:lumMod val="75000"/>
                    <a:lumOff val="25000"/>
                  </a:schemeClr>
                </a:solidFill>
                <a:ea typeface="Montserrat" charset="0"/>
                <a:cs typeface="Montserrat" charset="0"/>
              </a:rPr>
              <a:t>Key Element Title Here</a:t>
            </a:r>
          </a:p>
        </p:txBody>
      </p:sp>
      <p:sp>
        <p:nvSpPr>
          <p:cNvPr id="48" name="TextBox 47"/>
          <p:cNvSpPr txBox="1"/>
          <p:nvPr/>
        </p:nvSpPr>
        <p:spPr>
          <a:xfrm>
            <a:off x="6445742" y="4059595"/>
            <a:ext cx="1117758" cy="400110"/>
          </a:xfrm>
          <a:prstGeom prst="rect">
            <a:avLst/>
          </a:prstGeom>
          <a:noFill/>
        </p:spPr>
        <p:txBody>
          <a:bodyPr wrap="square" rtlCol="0" anchor="ctr">
            <a:spAutoFit/>
          </a:bodyPr>
          <a:lstStyle/>
          <a:p>
            <a:pPr algn="ctr"/>
            <a:r>
              <a:rPr lang="en-US" sz="1000">
                <a:solidFill>
                  <a:schemeClr val="tx1">
                    <a:lumMod val="75000"/>
                    <a:lumOff val="25000"/>
                  </a:schemeClr>
                </a:solidFill>
                <a:ea typeface="Montserrat" charset="0"/>
                <a:cs typeface="Montserrat" charset="0"/>
              </a:rPr>
              <a:t>Key Element Title Here</a:t>
            </a:r>
          </a:p>
        </p:txBody>
      </p:sp>
      <p:sp>
        <p:nvSpPr>
          <p:cNvPr id="49" name="TextBox 48"/>
          <p:cNvSpPr txBox="1"/>
          <p:nvPr/>
        </p:nvSpPr>
        <p:spPr>
          <a:xfrm>
            <a:off x="5309800" y="4059595"/>
            <a:ext cx="1117758" cy="400110"/>
          </a:xfrm>
          <a:prstGeom prst="rect">
            <a:avLst/>
          </a:prstGeom>
          <a:noFill/>
        </p:spPr>
        <p:txBody>
          <a:bodyPr wrap="square" rtlCol="0" anchor="ctr">
            <a:spAutoFit/>
          </a:bodyPr>
          <a:lstStyle/>
          <a:p>
            <a:pPr algn="ctr"/>
            <a:r>
              <a:rPr lang="en-US" sz="1000">
                <a:solidFill>
                  <a:schemeClr val="tx1">
                    <a:lumMod val="75000"/>
                    <a:lumOff val="25000"/>
                  </a:schemeClr>
                </a:solidFill>
                <a:ea typeface="Montserrat" charset="0"/>
                <a:cs typeface="Montserrat" charset="0"/>
              </a:rPr>
              <a:t>Key Element Title Here</a:t>
            </a:r>
          </a:p>
        </p:txBody>
      </p:sp>
      <p:sp>
        <p:nvSpPr>
          <p:cNvPr id="50" name="TextBox 49"/>
          <p:cNvSpPr txBox="1"/>
          <p:nvPr/>
        </p:nvSpPr>
        <p:spPr>
          <a:xfrm>
            <a:off x="4173858" y="1189846"/>
            <a:ext cx="2607942" cy="184666"/>
          </a:xfrm>
          <a:prstGeom prst="rect">
            <a:avLst/>
          </a:prstGeom>
          <a:noFill/>
        </p:spPr>
        <p:txBody>
          <a:bodyPr wrap="square" lIns="0" tIns="0" rIns="0" bIns="0" rtlCol="0" anchor="ctr">
            <a:spAutoFit/>
          </a:bodyPr>
          <a:lstStyle/>
          <a:p>
            <a:r>
              <a:rPr lang="en-US" sz="1200" b="1">
                <a:solidFill>
                  <a:schemeClr val="accent1"/>
                </a:solidFill>
                <a:ea typeface="Montserrat" charset="0"/>
                <a:cs typeface="Montserrat" charset="0"/>
              </a:rPr>
              <a:t>Key Element Title Here</a:t>
            </a:r>
          </a:p>
        </p:txBody>
      </p:sp>
      <p:sp>
        <p:nvSpPr>
          <p:cNvPr id="52" name="Rectangle 51"/>
          <p:cNvSpPr/>
          <p:nvPr/>
        </p:nvSpPr>
        <p:spPr>
          <a:xfrm>
            <a:off x="1168401" y="1997943"/>
            <a:ext cx="600360" cy="215444"/>
          </a:xfrm>
          <a:prstGeom prst="rect">
            <a:avLst/>
          </a:prstGeom>
        </p:spPr>
        <p:txBody>
          <a:bodyPr wrap="square" lIns="0" tIns="0" rIns="0" bIns="0" anchor="ctr">
            <a:spAutoFit/>
          </a:bodyPr>
          <a:lstStyle/>
          <a:p>
            <a:pPr algn="ctr"/>
            <a:r>
              <a:rPr lang="en-US" sz="1400">
                <a:solidFill>
                  <a:schemeClr val="bg1"/>
                </a:solidFill>
              </a:rPr>
              <a:t>25%</a:t>
            </a:r>
          </a:p>
        </p:txBody>
      </p:sp>
      <p:sp>
        <p:nvSpPr>
          <p:cNvPr id="53" name="Rectangle 52"/>
          <p:cNvSpPr/>
          <p:nvPr/>
        </p:nvSpPr>
        <p:spPr>
          <a:xfrm>
            <a:off x="2635600" y="2605067"/>
            <a:ext cx="600360" cy="215444"/>
          </a:xfrm>
          <a:prstGeom prst="rect">
            <a:avLst/>
          </a:prstGeom>
        </p:spPr>
        <p:txBody>
          <a:bodyPr wrap="square" lIns="0" tIns="0" rIns="0" bIns="0" anchor="ctr">
            <a:spAutoFit/>
          </a:bodyPr>
          <a:lstStyle/>
          <a:p>
            <a:pPr algn="ctr"/>
            <a:r>
              <a:rPr lang="en-US" sz="1400">
                <a:solidFill>
                  <a:schemeClr val="bg1"/>
                </a:solidFill>
              </a:rPr>
              <a:t>50%</a:t>
            </a:r>
          </a:p>
        </p:txBody>
      </p:sp>
      <p:sp>
        <p:nvSpPr>
          <p:cNvPr id="54" name="Rectangle 53"/>
          <p:cNvSpPr/>
          <p:nvPr/>
        </p:nvSpPr>
        <p:spPr>
          <a:xfrm>
            <a:off x="913480" y="3012060"/>
            <a:ext cx="600360" cy="215444"/>
          </a:xfrm>
          <a:prstGeom prst="rect">
            <a:avLst/>
          </a:prstGeom>
        </p:spPr>
        <p:txBody>
          <a:bodyPr wrap="square" lIns="0" tIns="0" rIns="0" bIns="0" anchor="ctr">
            <a:spAutoFit/>
          </a:bodyPr>
          <a:lstStyle/>
          <a:p>
            <a:pPr algn="ctr"/>
            <a:r>
              <a:rPr lang="en-US" sz="1400">
                <a:solidFill>
                  <a:schemeClr val="bg1"/>
                </a:solidFill>
              </a:rPr>
              <a:t>15%</a:t>
            </a:r>
          </a:p>
        </p:txBody>
      </p:sp>
      <p:sp>
        <p:nvSpPr>
          <p:cNvPr id="55" name="Rectangle 54"/>
          <p:cNvSpPr/>
          <p:nvPr/>
        </p:nvSpPr>
        <p:spPr>
          <a:xfrm>
            <a:off x="1416400" y="3735960"/>
            <a:ext cx="600360" cy="215444"/>
          </a:xfrm>
          <a:prstGeom prst="rect">
            <a:avLst/>
          </a:prstGeom>
        </p:spPr>
        <p:txBody>
          <a:bodyPr wrap="square" lIns="0" tIns="0" rIns="0" bIns="0" anchor="ctr">
            <a:spAutoFit/>
          </a:bodyPr>
          <a:lstStyle/>
          <a:p>
            <a:pPr algn="ctr"/>
            <a:r>
              <a:rPr lang="en-US" sz="1400">
                <a:solidFill>
                  <a:schemeClr val="bg1"/>
                </a:solidFill>
              </a:rPr>
              <a:t>10%</a:t>
            </a:r>
          </a:p>
        </p:txBody>
      </p:sp>
    </p:spTree>
    <p:extLst>
      <p:ext uri="{BB962C8B-B14F-4D97-AF65-F5344CB8AC3E}">
        <p14:creationId xmlns:p14="http://schemas.microsoft.com/office/powerpoint/2010/main" val="132494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a:t>Enter your subhead line here</a:t>
            </a:r>
          </a:p>
        </p:txBody>
      </p:sp>
      <p:sp>
        <p:nvSpPr>
          <p:cNvPr id="5" name="Title 4"/>
          <p:cNvSpPr>
            <a:spLocks noGrp="1"/>
          </p:cNvSpPr>
          <p:nvPr>
            <p:ph type="title"/>
          </p:nvPr>
        </p:nvSpPr>
        <p:spPr/>
        <p:txBody>
          <a:bodyPr/>
          <a:lstStyle/>
          <a:p>
            <a:r>
              <a:rPr lang="en-US"/>
              <a:t>Chart Title</a:t>
            </a:r>
            <a:endParaRPr lang="ar-IQ"/>
          </a:p>
        </p:txBody>
      </p:sp>
      <p:graphicFrame>
        <p:nvGraphicFramePr>
          <p:cNvPr id="21" name="Chart 20"/>
          <p:cNvGraphicFramePr/>
          <p:nvPr/>
        </p:nvGraphicFramePr>
        <p:xfrm>
          <a:off x="381000" y="1047750"/>
          <a:ext cx="8368363"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aphicFrame>
        <p:nvGraphicFramePr>
          <p:cNvPr id="5" name="Content Placeholder 5"/>
          <p:cNvGraphicFramePr>
            <a:graphicFrameLocks/>
          </p:cNvGraphicFramePr>
          <p:nvPr/>
        </p:nvGraphicFramePr>
        <p:xfrm>
          <a:off x="0" y="0"/>
          <a:ext cx="9143999"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01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p:txBody>
          <a:bodyPr/>
          <a:lstStyle/>
          <a:p>
            <a:r>
              <a:rPr lang="en-US"/>
              <a:t>Enter your subhead line here</a:t>
            </a:r>
          </a:p>
        </p:txBody>
      </p:sp>
      <p:sp>
        <p:nvSpPr>
          <p:cNvPr id="9" name="Title 8"/>
          <p:cNvSpPr>
            <a:spLocks noGrp="1"/>
          </p:cNvSpPr>
          <p:nvPr>
            <p:ph type="title"/>
          </p:nvPr>
        </p:nvSpPr>
        <p:spPr/>
        <p:txBody>
          <a:bodyPr/>
          <a:lstStyle/>
          <a:p>
            <a:r>
              <a:rPr lang="en-US"/>
              <a:t>Financial Planning – Cost Of Living </a:t>
            </a:r>
          </a:p>
        </p:txBody>
      </p:sp>
      <p:sp>
        <p:nvSpPr>
          <p:cNvPr id="8" name="Freeform 7"/>
          <p:cNvSpPr>
            <a:spLocks noChangeArrowheads="1"/>
          </p:cNvSpPr>
          <p:nvPr/>
        </p:nvSpPr>
        <p:spPr bwMode="auto">
          <a:xfrm>
            <a:off x="387819" y="998806"/>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bg1"/>
                </a:solidFill>
              </a:rPr>
              <a:t>Private Cost</a:t>
            </a:r>
          </a:p>
        </p:txBody>
      </p:sp>
      <p:sp>
        <p:nvSpPr>
          <p:cNvPr id="16" name="Freeform 15"/>
          <p:cNvSpPr>
            <a:spLocks noChangeArrowheads="1"/>
          </p:cNvSpPr>
          <p:nvPr/>
        </p:nvSpPr>
        <p:spPr bwMode="auto">
          <a:xfrm>
            <a:off x="387819" y="1259030"/>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Rental Fees</a:t>
            </a:r>
          </a:p>
        </p:txBody>
      </p:sp>
      <p:sp>
        <p:nvSpPr>
          <p:cNvPr id="20" name="Freeform 19"/>
          <p:cNvSpPr>
            <a:spLocks noChangeArrowheads="1"/>
          </p:cNvSpPr>
          <p:nvPr/>
        </p:nvSpPr>
        <p:spPr bwMode="auto">
          <a:xfrm>
            <a:off x="387819" y="1519254"/>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Social Insurance</a:t>
            </a:r>
          </a:p>
        </p:txBody>
      </p:sp>
      <p:sp>
        <p:nvSpPr>
          <p:cNvPr id="24" name="Freeform 23"/>
          <p:cNvSpPr>
            <a:spLocks noChangeArrowheads="1"/>
          </p:cNvSpPr>
          <p:nvPr/>
        </p:nvSpPr>
        <p:spPr bwMode="auto">
          <a:xfrm>
            <a:off x="387819" y="1779478"/>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Car Expenses And Fuel</a:t>
            </a:r>
          </a:p>
        </p:txBody>
      </p:sp>
      <p:sp>
        <p:nvSpPr>
          <p:cNvPr id="28" name="Freeform 27"/>
          <p:cNvSpPr>
            <a:spLocks noChangeArrowheads="1"/>
          </p:cNvSpPr>
          <p:nvPr/>
        </p:nvSpPr>
        <p:spPr bwMode="auto">
          <a:xfrm>
            <a:off x="387819" y="2039702"/>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Food And Drinks</a:t>
            </a:r>
          </a:p>
        </p:txBody>
      </p:sp>
      <p:sp>
        <p:nvSpPr>
          <p:cNvPr id="32" name="Freeform 31"/>
          <p:cNvSpPr>
            <a:spLocks noChangeArrowheads="1"/>
          </p:cNvSpPr>
          <p:nvPr/>
        </p:nvSpPr>
        <p:spPr bwMode="auto">
          <a:xfrm>
            <a:off x="387819" y="2299927"/>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Household Goods</a:t>
            </a:r>
          </a:p>
        </p:txBody>
      </p:sp>
      <p:sp>
        <p:nvSpPr>
          <p:cNvPr id="36" name="Freeform 35"/>
          <p:cNvSpPr>
            <a:spLocks noChangeArrowheads="1"/>
          </p:cNvSpPr>
          <p:nvPr/>
        </p:nvSpPr>
        <p:spPr bwMode="auto">
          <a:xfrm>
            <a:off x="387819" y="2560151"/>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Clothes</a:t>
            </a:r>
          </a:p>
        </p:txBody>
      </p:sp>
      <p:sp>
        <p:nvSpPr>
          <p:cNvPr id="40" name="Freeform 39"/>
          <p:cNvSpPr>
            <a:spLocks noChangeArrowheads="1"/>
          </p:cNvSpPr>
          <p:nvPr/>
        </p:nvSpPr>
        <p:spPr bwMode="auto">
          <a:xfrm>
            <a:off x="387819" y="2820375"/>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House Furniture</a:t>
            </a:r>
          </a:p>
        </p:txBody>
      </p:sp>
      <p:sp>
        <p:nvSpPr>
          <p:cNvPr id="44" name="Freeform 43"/>
          <p:cNvSpPr>
            <a:spLocks noChangeArrowheads="1"/>
          </p:cNvSpPr>
          <p:nvPr/>
        </p:nvSpPr>
        <p:spPr bwMode="auto">
          <a:xfrm>
            <a:off x="387819" y="3080599"/>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Pharmaceutical</a:t>
            </a:r>
          </a:p>
        </p:txBody>
      </p:sp>
      <p:sp>
        <p:nvSpPr>
          <p:cNvPr id="48" name="Freeform 47"/>
          <p:cNvSpPr>
            <a:spLocks noChangeArrowheads="1"/>
          </p:cNvSpPr>
          <p:nvPr/>
        </p:nvSpPr>
        <p:spPr bwMode="auto">
          <a:xfrm>
            <a:off x="387819" y="3340823"/>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Children's Supplies</a:t>
            </a:r>
          </a:p>
        </p:txBody>
      </p:sp>
      <p:sp>
        <p:nvSpPr>
          <p:cNvPr id="52" name="Freeform 51"/>
          <p:cNvSpPr>
            <a:spLocks noChangeArrowheads="1"/>
          </p:cNvSpPr>
          <p:nvPr/>
        </p:nvSpPr>
        <p:spPr bwMode="auto">
          <a:xfrm>
            <a:off x="387819" y="3601047"/>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Transportation Expenses</a:t>
            </a:r>
          </a:p>
        </p:txBody>
      </p:sp>
      <p:sp>
        <p:nvSpPr>
          <p:cNvPr id="56" name="Freeform 55"/>
          <p:cNvSpPr>
            <a:spLocks noChangeArrowheads="1"/>
          </p:cNvSpPr>
          <p:nvPr/>
        </p:nvSpPr>
        <p:spPr bwMode="auto">
          <a:xfrm>
            <a:off x="387819" y="3861271"/>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ar-SY" sz="1050" b="1">
                <a:solidFill>
                  <a:schemeClr val="tx1">
                    <a:lumMod val="75000"/>
                    <a:lumOff val="25000"/>
                  </a:schemeClr>
                </a:solidFill>
              </a:rPr>
              <a:t>-</a:t>
            </a:r>
            <a:endParaRPr lang="en-US" sz="1050" b="1">
              <a:solidFill>
                <a:schemeClr val="tx1">
                  <a:lumMod val="75000"/>
                  <a:lumOff val="25000"/>
                </a:schemeClr>
              </a:solidFill>
            </a:endParaRPr>
          </a:p>
        </p:txBody>
      </p:sp>
      <p:sp>
        <p:nvSpPr>
          <p:cNvPr id="60" name="Freeform 59"/>
          <p:cNvSpPr>
            <a:spLocks noChangeArrowheads="1"/>
          </p:cNvSpPr>
          <p:nvPr/>
        </p:nvSpPr>
        <p:spPr bwMode="auto">
          <a:xfrm>
            <a:off x="387819" y="4121495"/>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ar-SY" sz="1050" b="1">
                <a:solidFill>
                  <a:schemeClr val="tx1">
                    <a:lumMod val="75000"/>
                    <a:lumOff val="25000"/>
                  </a:schemeClr>
                </a:solidFill>
              </a:rPr>
              <a:t>-</a:t>
            </a:r>
            <a:endParaRPr lang="en-US" sz="1050" b="1">
              <a:solidFill>
                <a:schemeClr val="tx1">
                  <a:lumMod val="75000"/>
                  <a:lumOff val="25000"/>
                </a:schemeClr>
              </a:solidFill>
            </a:endParaRPr>
          </a:p>
        </p:txBody>
      </p:sp>
      <p:sp>
        <p:nvSpPr>
          <p:cNvPr id="64" name="Freeform 63"/>
          <p:cNvSpPr>
            <a:spLocks noChangeArrowheads="1"/>
          </p:cNvSpPr>
          <p:nvPr/>
        </p:nvSpPr>
        <p:spPr bwMode="auto">
          <a:xfrm>
            <a:off x="387819" y="4381715"/>
            <a:ext cx="3775172"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bg2">
              <a:lumMod val="95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1050" b="1">
                <a:solidFill>
                  <a:schemeClr val="tx1">
                    <a:lumMod val="75000"/>
                    <a:lumOff val="25000"/>
                  </a:schemeClr>
                </a:solidFill>
              </a:rPr>
              <a:t>Total Cost Of Living / Month / Year</a:t>
            </a:r>
          </a:p>
        </p:txBody>
      </p:sp>
      <p:sp>
        <p:nvSpPr>
          <p:cNvPr id="7" name="Freeform 6"/>
          <p:cNvSpPr>
            <a:spLocks noChangeArrowheads="1"/>
          </p:cNvSpPr>
          <p:nvPr/>
        </p:nvSpPr>
        <p:spPr bwMode="auto">
          <a:xfrm>
            <a:off x="4174184" y="998806"/>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bg1"/>
                </a:solidFill>
              </a:rPr>
              <a:t>$ / Month</a:t>
            </a:r>
          </a:p>
        </p:txBody>
      </p:sp>
      <p:sp>
        <p:nvSpPr>
          <p:cNvPr id="11" name="Freeform 10"/>
          <p:cNvSpPr>
            <a:spLocks noChangeArrowheads="1"/>
          </p:cNvSpPr>
          <p:nvPr/>
        </p:nvSpPr>
        <p:spPr bwMode="auto">
          <a:xfrm>
            <a:off x="6470779" y="998806"/>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bg1"/>
                </a:solidFill>
              </a:rPr>
              <a:t>$ / Year</a:t>
            </a:r>
          </a:p>
        </p:txBody>
      </p:sp>
      <p:sp>
        <p:nvSpPr>
          <p:cNvPr id="15" name="Freeform 14"/>
          <p:cNvSpPr>
            <a:spLocks noChangeArrowheads="1"/>
          </p:cNvSpPr>
          <p:nvPr/>
        </p:nvSpPr>
        <p:spPr bwMode="auto">
          <a:xfrm>
            <a:off x="4174184" y="1259030"/>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$ 2.100</a:t>
            </a:r>
          </a:p>
        </p:txBody>
      </p:sp>
      <p:sp>
        <p:nvSpPr>
          <p:cNvPr id="17" name="Freeform 16"/>
          <p:cNvSpPr>
            <a:spLocks noChangeArrowheads="1"/>
          </p:cNvSpPr>
          <p:nvPr/>
        </p:nvSpPr>
        <p:spPr bwMode="auto">
          <a:xfrm>
            <a:off x="6470779" y="1259030"/>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$ 25.200</a:t>
            </a:r>
          </a:p>
        </p:txBody>
      </p:sp>
      <p:sp>
        <p:nvSpPr>
          <p:cNvPr id="19" name="Freeform 18"/>
          <p:cNvSpPr>
            <a:spLocks noChangeArrowheads="1"/>
          </p:cNvSpPr>
          <p:nvPr/>
        </p:nvSpPr>
        <p:spPr bwMode="auto">
          <a:xfrm>
            <a:off x="4174184" y="1519254"/>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$ 100</a:t>
            </a:r>
          </a:p>
        </p:txBody>
      </p:sp>
      <p:sp>
        <p:nvSpPr>
          <p:cNvPr id="21" name="Freeform 20"/>
          <p:cNvSpPr>
            <a:spLocks noChangeArrowheads="1"/>
          </p:cNvSpPr>
          <p:nvPr/>
        </p:nvSpPr>
        <p:spPr bwMode="auto">
          <a:xfrm>
            <a:off x="6470779" y="1519254"/>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$ 1.200</a:t>
            </a:r>
          </a:p>
        </p:txBody>
      </p:sp>
      <p:sp>
        <p:nvSpPr>
          <p:cNvPr id="23" name="Freeform 22"/>
          <p:cNvSpPr>
            <a:spLocks noChangeArrowheads="1"/>
          </p:cNvSpPr>
          <p:nvPr/>
        </p:nvSpPr>
        <p:spPr bwMode="auto">
          <a:xfrm>
            <a:off x="4174184" y="1779478"/>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$ 1.328</a:t>
            </a:r>
          </a:p>
        </p:txBody>
      </p:sp>
      <p:sp>
        <p:nvSpPr>
          <p:cNvPr id="25" name="Freeform 24"/>
          <p:cNvSpPr>
            <a:spLocks noChangeArrowheads="1"/>
          </p:cNvSpPr>
          <p:nvPr/>
        </p:nvSpPr>
        <p:spPr bwMode="auto">
          <a:xfrm>
            <a:off x="6470779" y="1779478"/>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$ 15.936</a:t>
            </a:r>
          </a:p>
        </p:txBody>
      </p:sp>
      <p:sp>
        <p:nvSpPr>
          <p:cNvPr id="27" name="Freeform 26"/>
          <p:cNvSpPr>
            <a:spLocks noChangeArrowheads="1"/>
          </p:cNvSpPr>
          <p:nvPr/>
        </p:nvSpPr>
        <p:spPr bwMode="auto">
          <a:xfrm>
            <a:off x="4174184" y="2039702"/>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$ 550</a:t>
            </a:r>
          </a:p>
        </p:txBody>
      </p:sp>
      <p:sp>
        <p:nvSpPr>
          <p:cNvPr id="29" name="Freeform 28"/>
          <p:cNvSpPr>
            <a:spLocks noChangeArrowheads="1"/>
          </p:cNvSpPr>
          <p:nvPr/>
        </p:nvSpPr>
        <p:spPr bwMode="auto">
          <a:xfrm>
            <a:off x="6470779" y="2039702"/>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$ 6.600</a:t>
            </a:r>
          </a:p>
        </p:txBody>
      </p:sp>
      <p:sp>
        <p:nvSpPr>
          <p:cNvPr id="31" name="Freeform 30"/>
          <p:cNvSpPr>
            <a:spLocks noChangeArrowheads="1"/>
          </p:cNvSpPr>
          <p:nvPr/>
        </p:nvSpPr>
        <p:spPr bwMode="auto">
          <a:xfrm>
            <a:off x="4174184" y="2299927"/>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$ 2.200</a:t>
            </a:r>
          </a:p>
        </p:txBody>
      </p:sp>
      <p:sp>
        <p:nvSpPr>
          <p:cNvPr id="33" name="Freeform 32"/>
          <p:cNvSpPr>
            <a:spLocks noChangeArrowheads="1"/>
          </p:cNvSpPr>
          <p:nvPr/>
        </p:nvSpPr>
        <p:spPr bwMode="auto">
          <a:xfrm>
            <a:off x="6470779" y="2299927"/>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$ 26.400</a:t>
            </a:r>
          </a:p>
        </p:txBody>
      </p:sp>
      <p:sp>
        <p:nvSpPr>
          <p:cNvPr id="35" name="Freeform 34"/>
          <p:cNvSpPr>
            <a:spLocks noChangeArrowheads="1"/>
          </p:cNvSpPr>
          <p:nvPr/>
        </p:nvSpPr>
        <p:spPr bwMode="auto">
          <a:xfrm>
            <a:off x="4174184" y="2560151"/>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$ 1.333</a:t>
            </a:r>
          </a:p>
        </p:txBody>
      </p:sp>
      <p:sp>
        <p:nvSpPr>
          <p:cNvPr id="37" name="Freeform 36"/>
          <p:cNvSpPr>
            <a:spLocks noChangeArrowheads="1"/>
          </p:cNvSpPr>
          <p:nvPr/>
        </p:nvSpPr>
        <p:spPr bwMode="auto">
          <a:xfrm>
            <a:off x="6470779" y="2560151"/>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$ 15.996</a:t>
            </a:r>
          </a:p>
        </p:txBody>
      </p:sp>
      <p:sp>
        <p:nvSpPr>
          <p:cNvPr id="39" name="Freeform 38"/>
          <p:cNvSpPr>
            <a:spLocks noChangeArrowheads="1"/>
          </p:cNvSpPr>
          <p:nvPr/>
        </p:nvSpPr>
        <p:spPr bwMode="auto">
          <a:xfrm>
            <a:off x="4174184" y="2820375"/>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$ 4.000</a:t>
            </a:r>
          </a:p>
        </p:txBody>
      </p:sp>
      <p:sp>
        <p:nvSpPr>
          <p:cNvPr id="41" name="Freeform 40"/>
          <p:cNvSpPr>
            <a:spLocks noChangeArrowheads="1"/>
          </p:cNvSpPr>
          <p:nvPr/>
        </p:nvSpPr>
        <p:spPr bwMode="auto">
          <a:xfrm>
            <a:off x="6470779" y="2820375"/>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$ 48.000</a:t>
            </a:r>
          </a:p>
        </p:txBody>
      </p:sp>
      <p:sp>
        <p:nvSpPr>
          <p:cNvPr id="43" name="Freeform 42"/>
          <p:cNvSpPr>
            <a:spLocks noChangeArrowheads="1"/>
          </p:cNvSpPr>
          <p:nvPr/>
        </p:nvSpPr>
        <p:spPr bwMode="auto">
          <a:xfrm>
            <a:off x="4174184" y="3080599"/>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$ 00.000</a:t>
            </a:r>
          </a:p>
        </p:txBody>
      </p:sp>
      <p:sp>
        <p:nvSpPr>
          <p:cNvPr id="45" name="Freeform 44"/>
          <p:cNvSpPr>
            <a:spLocks noChangeArrowheads="1"/>
          </p:cNvSpPr>
          <p:nvPr/>
        </p:nvSpPr>
        <p:spPr bwMode="auto">
          <a:xfrm>
            <a:off x="6470779" y="3080599"/>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$ 000.000</a:t>
            </a:r>
          </a:p>
        </p:txBody>
      </p:sp>
      <p:sp>
        <p:nvSpPr>
          <p:cNvPr id="47" name="Freeform 46"/>
          <p:cNvSpPr>
            <a:spLocks noChangeArrowheads="1"/>
          </p:cNvSpPr>
          <p:nvPr/>
        </p:nvSpPr>
        <p:spPr bwMode="auto">
          <a:xfrm>
            <a:off x="4174184" y="3340823"/>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$ 2.328</a:t>
            </a:r>
          </a:p>
        </p:txBody>
      </p:sp>
      <p:sp>
        <p:nvSpPr>
          <p:cNvPr id="49" name="Freeform 48"/>
          <p:cNvSpPr>
            <a:spLocks noChangeArrowheads="1"/>
          </p:cNvSpPr>
          <p:nvPr/>
        </p:nvSpPr>
        <p:spPr bwMode="auto">
          <a:xfrm>
            <a:off x="6470779" y="3340823"/>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$ 27.936</a:t>
            </a:r>
          </a:p>
        </p:txBody>
      </p:sp>
      <p:sp>
        <p:nvSpPr>
          <p:cNvPr id="51" name="Freeform 50"/>
          <p:cNvSpPr>
            <a:spLocks noChangeArrowheads="1"/>
          </p:cNvSpPr>
          <p:nvPr/>
        </p:nvSpPr>
        <p:spPr bwMode="auto">
          <a:xfrm>
            <a:off x="4174184" y="3601047"/>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$ 1.328</a:t>
            </a:r>
          </a:p>
        </p:txBody>
      </p:sp>
      <p:sp>
        <p:nvSpPr>
          <p:cNvPr id="53" name="Freeform 52"/>
          <p:cNvSpPr>
            <a:spLocks noChangeArrowheads="1"/>
          </p:cNvSpPr>
          <p:nvPr/>
        </p:nvSpPr>
        <p:spPr bwMode="auto">
          <a:xfrm>
            <a:off x="6470779" y="3601047"/>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$ 15.936</a:t>
            </a:r>
          </a:p>
        </p:txBody>
      </p:sp>
      <p:sp>
        <p:nvSpPr>
          <p:cNvPr id="55" name="Freeform 54"/>
          <p:cNvSpPr>
            <a:spLocks noChangeArrowheads="1"/>
          </p:cNvSpPr>
          <p:nvPr/>
        </p:nvSpPr>
        <p:spPr bwMode="auto">
          <a:xfrm>
            <a:off x="4174184" y="3861271"/>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$ 00.000</a:t>
            </a:r>
          </a:p>
        </p:txBody>
      </p:sp>
      <p:sp>
        <p:nvSpPr>
          <p:cNvPr id="57" name="Freeform 56"/>
          <p:cNvSpPr>
            <a:spLocks noChangeArrowheads="1"/>
          </p:cNvSpPr>
          <p:nvPr/>
        </p:nvSpPr>
        <p:spPr bwMode="auto">
          <a:xfrm>
            <a:off x="6470779" y="3861271"/>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$ 00.000</a:t>
            </a:r>
          </a:p>
        </p:txBody>
      </p:sp>
      <p:sp>
        <p:nvSpPr>
          <p:cNvPr id="59" name="Freeform 58"/>
          <p:cNvSpPr>
            <a:spLocks noChangeArrowheads="1"/>
          </p:cNvSpPr>
          <p:nvPr/>
        </p:nvSpPr>
        <p:spPr bwMode="auto">
          <a:xfrm>
            <a:off x="4174184" y="4121495"/>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$ 00.000</a:t>
            </a:r>
          </a:p>
        </p:txBody>
      </p:sp>
      <p:sp>
        <p:nvSpPr>
          <p:cNvPr id="61" name="Freeform 60"/>
          <p:cNvSpPr>
            <a:spLocks noChangeArrowheads="1"/>
          </p:cNvSpPr>
          <p:nvPr/>
        </p:nvSpPr>
        <p:spPr bwMode="auto">
          <a:xfrm>
            <a:off x="6470779" y="4121495"/>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$ 00.000</a:t>
            </a:r>
          </a:p>
        </p:txBody>
      </p:sp>
      <p:sp>
        <p:nvSpPr>
          <p:cNvPr id="63" name="Freeform 62"/>
          <p:cNvSpPr>
            <a:spLocks noChangeArrowheads="1"/>
          </p:cNvSpPr>
          <p:nvPr/>
        </p:nvSpPr>
        <p:spPr bwMode="auto">
          <a:xfrm>
            <a:off x="4174184" y="4381715"/>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$ 15.267</a:t>
            </a:r>
          </a:p>
        </p:txBody>
      </p:sp>
      <p:sp>
        <p:nvSpPr>
          <p:cNvPr id="65" name="Freeform 64"/>
          <p:cNvSpPr>
            <a:spLocks noChangeArrowheads="1"/>
          </p:cNvSpPr>
          <p:nvPr/>
        </p:nvSpPr>
        <p:spPr bwMode="auto">
          <a:xfrm>
            <a:off x="6470779" y="4381715"/>
            <a:ext cx="2285401" cy="251246"/>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alpha val="20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a:solidFill>
                  <a:schemeClr val="tx1">
                    <a:lumMod val="90000"/>
                    <a:lumOff val="10000"/>
                  </a:schemeClr>
                </a:solidFill>
              </a:rPr>
              <a:t>$ 183.204</a:t>
            </a:r>
          </a:p>
        </p:txBody>
      </p:sp>
    </p:spTree>
    <p:extLst>
      <p:ext uri="{BB962C8B-B14F-4D97-AF65-F5344CB8AC3E}">
        <p14:creationId xmlns:p14="http://schemas.microsoft.com/office/powerpoint/2010/main" val="37309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8B20D3-F105-614A-BA75-628E187EE0FD}"/>
              </a:ext>
            </a:extLst>
          </p:cNvPr>
          <p:cNvSpPr/>
          <p:nvPr/>
        </p:nvSpPr>
        <p:spPr bwMode="auto">
          <a:xfrm>
            <a:off x="8262" y="0"/>
            <a:ext cx="9143998"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1938150"/>
            <a:ext cx="8727312" cy="692497"/>
          </a:xfrm>
          <a:prstGeom prst="rect">
            <a:avLst/>
          </a:prstGeom>
          <a:noFill/>
        </p:spPr>
        <p:txBody>
          <a:bodyPr wrap="square" lIns="0" tIns="0" rIns="0" bIns="0" rtlCol="0" anchor="ctr">
            <a:spAutoFit/>
          </a:bodyPr>
          <a:lstStyle/>
          <a:p>
            <a:pPr algn="ctr">
              <a:spcAft>
                <a:spcPts val="600"/>
              </a:spcAft>
            </a:pPr>
            <a:r>
              <a:rPr lang="en-US" sz="4500" b="1" dirty="0">
                <a:solidFill>
                  <a:schemeClr val="bg1"/>
                </a:solidFill>
              </a:rPr>
              <a:t>ORGANIZATION CHARTS </a:t>
            </a:r>
          </a:p>
        </p:txBody>
      </p:sp>
      <p:grpSp>
        <p:nvGrpSpPr>
          <p:cNvPr id="12" name="Group 11"/>
          <p:cNvGrpSpPr/>
          <p:nvPr/>
        </p:nvGrpSpPr>
        <p:grpSpPr>
          <a:xfrm>
            <a:off x="4273852" y="3398768"/>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952750"/>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244050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ORGANIZATION FORM </a:t>
            </a:r>
          </a:p>
        </p:txBody>
      </p:sp>
      <p:grpSp>
        <p:nvGrpSpPr>
          <p:cNvPr id="86" name="Group 85"/>
          <p:cNvGrpSpPr/>
          <p:nvPr/>
        </p:nvGrpSpPr>
        <p:grpSpPr>
          <a:xfrm>
            <a:off x="3283287" y="2323465"/>
            <a:ext cx="176380" cy="1485900"/>
            <a:chOff x="415290" y="2303145"/>
            <a:chExt cx="176380" cy="1485900"/>
          </a:xfrm>
        </p:grpSpPr>
        <p:cxnSp>
          <p:nvCxnSpPr>
            <p:cNvPr id="87" name="Straight Connector 86"/>
            <p:cNvCxnSpPr/>
            <p:nvPr/>
          </p:nvCxnSpPr>
          <p:spPr>
            <a:xfrm flipH="1">
              <a:off x="415290" y="23079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15290" y="28000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15290" y="32921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15290" y="37842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415290" y="2303145"/>
              <a:ext cx="0" cy="14859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6132771" y="2323465"/>
            <a:ext cx="176380" cy="1485900"/>
            <a:chOff x="415290" y="2303145"/>
            <a:chExt cx="176380" cy="1485900"/>
          </a:xfrm>
        </p:grpSpPr>
        <p:cxnSp>
          <p:nvCxnSpPr>
            <p:cNvPr id="99" name="Straight Connector 98"/>
            <p:cNvCxnSpPr/>
            <p:nvPr/>
          </p:nvCxnSpPr>
          <p:spPr>
            <a:xfrm flipH="1">
              <a:off x="415290" y="23079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415290" y="28000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15290" y="32921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15290" y="37842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15290" y="2303145"/>
              <a:ext cx="0" cy="14859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6" name="Rounded Rectangle 265"/>
          <p:cNvSpPr>
            <a:spLocks noChangeArrowheads="1"/>
          </p:cNvSpPr>
          <p:nvPr/>
        </p:nvSpPr>
        <p:spPr bwMode="auto">
          <a:xfrm>
            <a:off x="1028651" y="1170202"/>
            <a:ext cx="1823764" cy="392248"/>
          </a:xfrm>
          <a:prstGeom prst="roundRect">
            <a:avLst/>
          </a:prstGeom>
          <a:solidFill>
            <a:schemeClr val="accent1"/>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200" b="1">
                <a:solidFill>
                  <a:schemeClr val="bg1"/>
                </a:solidFill>
              </a:rPr>
              <a:t>Management</a:t>
            </a:r>
          </a:p>
        </p:txBody>
      </p:sp>
      <p:sp>
        <p:nvSpPr>
          <p:cNvPr id="267" name="Rounded Rectangle 266"/>
          <p:cNvSpPr>
            <a:spLocks noChangeArrowheads="1"/>
          </p:cNvSpPr>
          <p:nvPr/>
        </p:nvSpPr>
        <p:spPr bwMode="auto">
          <a:xfrm>
            <a:off x="3544560" y="1170202"/>
            <a:ext cx="2054881" cy="392248"/>
          </a:xfrm>
          <a:prstGeom prst="roundRect">
            <a:avLst/>
          </a:prstGeom>
          <a:solidFill>
            <a:schemeClr val="accent1"/>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200" b="1">
                <a:solidFill>
                  <a:schemeClr val="bg1"/>
                </a:solidFill>
              </a:rPr>
              <a:t>Management assistance</a:t>
            </a:r>
          </a:p>
        </p:txBody>
      </p:sp>
      <p:sp>
        <p:nvSpPr>
          <p:cNvPr id="269" name="Rounded Rectangle 268"/>
          <p:cNvSpPr>
            <a:spLocks noChangeArrowheads="1"/>
          </p:cNvSpPr>
          <p:nvPr/>
        </p:nvSpPr>
        <p:spPr bwMode="auto">
          <a:xfrm>
            <a:off x="610182" y="2132125"/>
            <a:ext cx="976293" cy="392248"/>
          </a:xfrm>
          <a:prstGeom prst="roundRect">
            <a:avLst/>
          </a:prstGeom>
          <a:solidFill>
            <a:schemeClr val="accent2"/>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bg1"/>
                </a:solidFill>
              </a:rPr>
              <a:t>Marketing</a:t>
            </a:r>
          </a:p>
        </p:txBody>
      </p:sp>
      <p:sp>
        <p:nvSpPr>
          <p:cNvPr id="271" name="Rounded Rectangle 270"/>
          <p:cNvSpPr>
            <a:spLocks noChangeArrowheads="1"/>
          </p:cNvSpPr>
          <p:nvPr/>
        </p:nvSpPr>
        <p:spPr bwMode="auto">
          <a:xfrm>
            <a:off x="3459672" y="2132125"/>
            <a:ext cx="976293" cy="392248"/>
          </a:xfrm>
          <a:prstGeom prst="roundRect">
            <a:avLst/>
          </a:prstGeom>
          <a:solidFill>
            <a:schemeClr val="accent4"/>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bg1"/>
                </a:solidFill>
              </a:rPr>
              <a:t>Development</a:t>
            </a:r>
          </a:p>
        </p:txBody>
      </p:sp>
      <p:sp>
        <p:nvSpPr>
          <p:cNvPr id="273" name="Rounded Rectangle 272"/>
          <p:cNvSpPr>
            <a:spLocks noChangeArrowheads="1"/>
          </p:cNvSpPr>
          <p:nvPr/>
        </p:nvSpPr>
        <p:spPr bwMode="auto">
          <a:xfrm>
            <a:off x="6309162" y="2132125"/>
            <a:ext cx="976293" cy="392248"/>
          </a:xfrm>
          <a:prstGeom prst="roundRect">
            <a:avLst/>
          </a:prstGeom>
          <a:solidFill>
            <a:schemeClr val="accent6"/>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bg1"/>
                </a:solidFill>
              </a:rPr>
              <a:t>Administration</a:t>
            </a:r>
          </a:p>
        </p:txBody>
      </p:sp>
      <p:sp>
        <p:nvSpPr>
          <p:cNvPr id="270" name="Rounded Rectangle 269"/>
          <p:cNvSpPr>
            <a:spLocks noChangeArrowheads="1"/>
          </p:cNvSpPr>
          <p:nvPr/>
        </p:nvSpPr>
        <p:spPr bwMode="auto">
          <a:xfrm>
            <a:off x="2034927" y="2132125"/>
            <a:ext cx="976293" cy="392248"/>
          </a:xfrm>
          <a:prstGeom prst="roundRect">
            <a:avLst/>
          </a:prstGeom>
          <a:solidFill>
            <a:schemeClr val="accent3"/>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bg1"/>
                </a:solidFill>
              </a:rPr>
              <a:t>Sales</a:t>
            </a:r>
          </a:p>
        </p:txBody>
      </p:sp>
      <p:sp>
        <p:nvSpPr>
          <p:cNvPr id="272" name="Rounded Rectangle 271"/>
          <p:cNvSpPr>
            <a:spLocks noChangeArrowheads="1"/>
          </p:cNvSpPr>
          <p:nvPr/>
        </p:nvSpPr>
        <p:spPr bwMode="auto">
          <a:xfrm>
            <a:off x="4884417" y="2132125"/>
            <a:ext cx="976293" cy="392248"/>
          </a:xfrm>
          <a:prstGeom prst="roundRect">
            <a:avLst/>
          </a:prstGeom>
          <a:solidFill>
            <a:schemeClr val="accent5"/>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bg1"/>
                </a:solidFill>
              </a:rPr>
              <a:t>Production</a:t>
            </a:r>
          </a:p>
        </p:txBody>
      </p:sp>
      <p:sp>
        <p:nvSpPr>
          <p:cNvPr id="274" name="Rounded Rectangle 273"/>
          <p:cNvSpPr>
            <a:spLocks noChangeArrowheads="1"/>
          </p:cNvSpPr>
          <p:nvPr/>
        </p:nvSpPr>
        <p:spPr bwMode="auto">
          <a:xfrm>
            <a:off x="7733905" y="2132125"/>
            <a:ext cx="976293" cy="392248"/>
          </a:xfrm>
          <a:prstGeom prst="roundRect">
            <a:avLst/>
          </a:prstGeom>
          <a:solidFill>
            <a:schemeClr val="accent1"/>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bg1"/>
                </a:solidFill>
              </a:rPr>
              <a:t>Finance</a:t>
            </a:r>
          </a:p>
        </p:txBody>
      </p:sp>
      <p:sp>
        <p:nvSpPr>
          <p:cNvPr id="299" name="Rounded Rectangle 298"/>
          <p:cNvSpPr>
            <a:spLocks noChangeArrowheads="1"/>
          </p:cNvSpPr>
          <p:nvPr/>
        </p:nvSpPr>
        <p:spPr bwMode="auto">
          <a:xfrm>
            <a:off x="610182" y="26242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297" name="Rounded Rectangle 296"/>
          <p:cNvSpPr>
            <a:spLocks noChangeArrowheads="1"/>
          </p:cNvSpPr>
          <p:nvPr/>
        </p:nvSpPr>
        <p:spPr bwMode="auto">
          <a:xfrm>
            <a:off x="3459672" y="26242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295" name="Rounded Rectangle 294"/>
          <p:cNvSpPr>
            <a:spLocks noChangeArrowheads="1"/>
          </p:cNvSpPr>
          <p:nvPr/>
        </p:nvSpPr>
        <p:spPr bwMode="auto">
          <a:xfrm>
            <a:off x="6309162" y="26242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298" name="Rounded Rectangle 297"/>
          <p:cNvSpPr>
            <a:spLocks noChangeArrowheads="1"/>
          </p:cNvSpPr>
          <p:nvPr/>
        </p:nvSpPr>
        <p:spPr bwMode="auto">
          <a:xfrm>
            <a:off x="2034927" y="26242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296" name="Rounded Rectangle 295"/>
          <p:cNvSpPr>
            <a:spLocks noChangeArrowheads="1"/>
          </p:cNvSpPr>
          <p:nvPr/>
        </p:nvSpPr>
        <p:spPr bwMode="auto">
          <a:xfrm>
            <a:off x="4884417" y="26242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294" name="Rounded Rectangle 293"/>
          <p:cNvSpPr>
            <a:spLocks noChangeArrowheads="1"/>
          </p:cNvSpPr>
          <p:nvPr/>
        </p:nvSpPr>
        <p:spPr bwMode="auto">
          <a:xfrm>
            <a:off x="7733905" y="26242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12" name="Rounded Rectangle 311"/>
          <p:cNvSpPr>
            <a:spLocks noChangeArrowheads="1"/>
          </p:cNvSpPr>
          <p:nvPr/>
        </p:nvSpPr>
        <p:spPr bwMode="auto">
          <a:xfrm>
            <a:off x="610182" y="31163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13" name="Rounded Rectangle 312"/>
          <p:cNvSpPr>
            <a:spLocks noChangeArrowheads="1"/>
          </p:cNvSpPr>
          <p:nvPr/>
        </p:nvSpPr>
        <p:spPr bwMode="auto">
          <a:xfrm>
            <a:off x="3459672" y="31163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15" name="Rounded Rectangle 314"/>
          <p:cNvSpPr>
            <a:spLocks noChangeArrowheads="1"/>
          </p:cNvSpPr>
          <p:nvPr/>
        </p:nvSpPr>
        <p:spPr bwMode="auto">
          <a:xfrm>
            <a:off x="6309162" y="31163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11" name="Rounded Rectangle 310"/>
          <p:cNvSpPr>
            <a:spLocks noChangeArrowheads="1"/>
          </p:cNvSpPr>
          <p:nvPr/>
        </p:nvSpPr>
        <p:spPr bwMode="auto">
          <a:xfrm>
            <a:off x="2034927" y="31163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14" name="Rounded Rectangle 313"/>
          <p:cNvSpPr>
            <a:spLocks noChangeArrowheads="1"/>
          </p:cNvSpPr>
          <p:nvPr/>
        </p:nvSpPr>
        <p:spPr bwMode="auto">
          <a:xfrm>
            <a:off x="4884417" y="31163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16" name="Rounded Rectangle 315"/>
          <p:cNvSpPr>
            <a:spLocks noChangeArrowheads="1"/>
          </p:cNvSpPr>
          <p:nvPr/>
        </p:nvSpPr>
        <p:spPr bwMode="auto">
          <a:xfrm>
            <a:off x="7733905" y="31163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19" name="Rounded Rectangle 318"/>
          <p:cNvSpPr>
            <a:spLocks noChangeArrowheads="1"/>
          </p:cNvSpPr>
          <p:nvPr/>
        </p:nvSpPr>
        <p:spPr bwMode="auto">
          <a:xfrm>
            <a:off x="610182" y="36084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20" name="Rounded Rectangle 319"/>
          <p:cNvSpPr>
            <a:spLocks noChangeArrowheads="1"/>
          </p:cNvSpPr>
          <p:nvPr/>
        </p:nvSpPr>
        <p:spPr bwMode="auto">
          <a:xfrm>
            <a:off x="3459672" y="36084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22" name="Rounded Rectangle 321"/>
          <p:cNvSpPr>
            <a:spLocks noChangeArrowheads="1"/>
          </p:cNvSpPr>
          <p:nvPr/>
        </p:nvSpPr>
        <p:spPr bwMode="auto">
          <a:xfrm>
            <a:off x="6309162" y="36084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18" name="Rounded Rectangle 317"/>
          <p:cNvSpPr>
            <a:spLocks noChangeArrowheads="1"/>
          </p:cNvSpPr>
          <p:nvPr/>
        </p:nvSpPr>
        <p:spPr bwMode="auto">
          <a:xfrm>
            <a:off x="2034927" y="36084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21" name="Rounded Rectangle 320"/>
          <p:cNvSpPr>
            <a:spLocks noChangeArrowheads="1"/>
          </p:cNvSpPr>
          <p:nvPr/>
        </p:nvSpPr>
        <p:spPr bwMode="auto">
          <a:xfrm>
            <a:off x="4884417" y="36084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23" name="Rounded Rectangle 322"/>
          <p:cNvSpPr>
            <a:spLocks noChangeArrowheads="1"/>
          </p:cNvSpPr>
          <p:nvPr/>
        </p:nvSpPr>
        <p:spPr bwMode="auto">
          <a:xfrm>
            <a:off x="7733905" y="3608425"/>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25" name="Rounded Rectangle 324"/>
          <p:cNvSpPr>
            <a:spLocks noChangeArrowheads="1"/>
          </p:cNvSpPr>
          <p:nvPr/>
        </p:nvSpPr>
        <p:spPr bwMode="auto">
          <a:xfrm>
            <a:off x="2034927" y="4100524"/>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28" name="Rounded Rectangle 327"/>
          <p:cNvSpPr>
            <a:spLocks noChangeArrowheads="1"/>
          </p:cNvSpPr>
          <p:nvPr/>
        </p:nvSpPr>
        <p:spPr bwMode="auto">
          <a:xfrm>
            <a:off x="4884417" y="4100524"/>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sp>
        <p:nvSpPr>
          <p:cNvPr id="330" name="Rounded Rectangle 329"/>
          <p:cNvSpPr>
            <a:spLocks noChangeArrowheads="1"/>
          </p:cNvSpPr>
          <p:nvPr/>
        </p:nvSpPr>
        <p:spPr bwMode="auto">
          <a:xfrm>
            <a:off x="7733905" y="4100524"/>
            <a:ext cx="976293" cy="392248"/>
          </a:xfrm>
          <a:prstGeom prst="roundRect">
            <a:avLst/>
          </a:prstGeom>
          <a:solidFill>
            <a:schemeClr val="bg1">
              <a:lumMod val="95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00" b="1">
                <a:solidFill>
                  <a:schemeClr val="tx1">
                    <a:lumMod val="75000"/>
                    <a:lumOff val="25000"/>
                  </a:schemeClr>
                </a:solidFill>
              </a:rPr>
              <a:t>EMP</a:t>
            </a:r>
          </a:p>
        </p:txBody>
      </p:sp>
      <p:cxnSp>
        <p:nvCxnSpPr>
          <p:cNvPr id="17" name="Straight Connector 16"/>
          <p:cNvCxnSpPr>
            <a:stCxn id="266" idx="3"/>
            <a:endCxn id="267" idx="1"/>
          </p:cNvCxnSpPr>
          <p:nvPr/>
        </p:nvCxnSpPr>
        <p:spPr>
          <a:xfrm>
            <a:off x="2852415" y="1366326"/>
            <a:ext cx="6921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562450"/>
            <a:ext cx="0" cy="27905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92932" y="1844158"/>
            <a:ext cx="71285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222051" y="1841500"/>
            <a:ext cx="0" cy="29062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797308" y="1841500"/>
            <a:ext cx="0" cy="29062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372563" y="1841500"/>
            <a:ext cx="0" cy="29062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947818" y="1841500"/>
            <a:ext cx="0" cy="29062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523073" y="1841500"/>
            <a:ext cx="0" cy="29062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098328" y="1841500"/>
            <a:ext cx="0" cy="29062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33802" y="2323465"/>
            <a:ext cx="176380" cy="1485900"/>
            <a:chOff x="415290" y="2303145"/>
            <a:chExt cx="176380" cy="1485900"/>
          </a:xfrm>
        </p:grpSpPr>
        <p:cxnSp>
          <p:nvCxnSpPr>
            <p:cNvPr id="67" name="Straight Connector 66"/>
            <p:cNvCxnSpPr>
              <a:stCxn id="269" idx="1"/>
            </p:cNvCxnSpPr>
            <p:nvPr/>
          </p:nvCxnSpPr>
          <p:spPr>
            <a:xfrm flipH="1">
              <a:off x="415290" y="23079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15290" y="28000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15290" y="32921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15290" y="37842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15290" y="2303145"/>
              <a:ext cx="0" cy="14859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858545" y="2323464"/>
            <a:ext cx="176380" cy="1980467"/>
            <a:chOff x="1840033" y="2303144"/>
            <a:chExt cx="176380" cy="1980467"/>
          </a:xfrm>
        </p:grpSpPr>
        <p:cxnSp>
          <p:nvCxnSpPr>
            <p:cNvPr id="81" name="Straight Connector 80"/>
            <p:cNvCxnSpPr/>
            <p:nvPr/>
          </p:nvCxnSpPr>
          <p:spPr>
            <a:xfrm flipH="1">
              <a:off x="1840033" y="23079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840033" y="28000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840033" y="32921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840033" y="37842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840033" y="2303144"/>
              <a:ext cx="0" cy="198046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840033" y="4276328"/>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708029" y="2323464"/>
            <a:ext cx="176380" cy="1980467"/>
            <a:chOff x="4689517" y="2303144"/>
            <a:chExt cx="176380" cy="1980467"/>
          </a:xfrm>
        </p:grpSpPr>
        <p:cxnSp>
          <p:nvCxnSpPr>
            <p:cNvPr id="93" name="Straight Connector 92"/>
            <p:cNvCxnSpPr/>
            <p:nvPr/>
          </p:nvCxnSpPr>
          <p:spPr>
            <a:xfrm flipH="1">
              <a:off x="4689517" y="23079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4689517" y="28000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689517" y="32921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689517" y="37842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689517" y="2303144"/>
              <a:ext cx="0" cy="198046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4689517" y="4276328"/>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7563375" y="2323464"/>
            <a:ext cx="176380" cy="1980467"/>
            <a:chOff x="7544863" y="2303144"/>
            <a:chExt cx="176380" cy="1980467"/>
          </a:xfrm>
        </p:grpSpPr>
        <p:cxnSp>
          <p:nvCxnSpPr>
            <p:cNvPr id="105" name="Straight Connector 104"/>
            <p:cNvCxnSpPr/>
            <p:nvPr/>
          </p:nvCxnSpPr>
          <p:spPr>
            <a:xfrm flipH="1">
              <a:off x="7544863" y="23079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544863" y="28000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7544863" y="32921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7544863" y="3784229"/>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7544863" y="2303144"/>
              <a:ext cx="0" cy="198046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7544863" y="4276328"/>
              <a:ext cx="176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75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BD6F30-3F78-EF4B-A4A7-8DFB3CF522B2}"/>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2038350"/>
            <a:ext cx="8727312" cy="889154"/>
          </a:xfrm>
          <a:prstGeom prst="rect">
            <a:avLst/>
          </a:prstGeom>
          <a:noFill/>
        </p:spPr>
        <p:txBody>
          <a:bodyPr wrap="square" lIns="0" tIns="0" rIns="0" bIns="0" rtlCol="0" anchor="ctr">
            <a:spAutoFit/>
          </a:bodyPr>
          <a:lstStyle/>
          <a:p>
            <a:pPr algn="ctr">
              <a:lnSpc>
                <a:spcPct val="107000"/>
              </a:lnSpc>
              <a:spcAft>
                <a:spcPts val="600"/>
              </a:spcAft>
            </a:pPr>
            <a:r>
              <a:rPr lang="en-US" sz="5400" b="1" dirty="0">
                <a:solidFill>
                  <a:schemeClr val="bg1"/>
                </a:solidFill>
              </a:rPr>
              <a:t>GENERAL SLIDES</a:t>
            </a:r>
            <a:endParaRPr lang="en-US" sz="5400" b="1" dirty="0">
              <a:solidFill>
                <a:schemeClr val="bg1"/>
              </a:solidFill>
              <a:ea typeface="Calibri" panose="020F0502020204030204" pitchFamily="34" charset="0"/>
              <a:cs typeface="Arial" panose="020B0604020202020204" pitchFamily="34" charset="0"/>
            </a:endParaRPr>
          </a:p>
        </p:txBody>
      </p:sp>
      <p:grpSp>
        <p:nvGrpSpPr>
          <p:cNvPr id="12" name="Group 11"/>
          <p:cNvGrpSpPr/>
          <p:nvPr/>
        </p:nvGrpSpPr>
        <p:grpSpPr>
          <a:xfrm>
            <a:off x="4273852" y="3354205"/>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908187"/>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15384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ORGANIZATION FORM </a:t>
            </a:r>
          </a:p>
        </p:txBody>
      </p:sp>
      <p:sp>
        <p:nvSpPr>
          <p:cNvPr id="266" name="Freeform 265"/>
          <p:cNvSpPr>
            <a:spLocks noChangeArrowheads="1"/>
          </p:cNvSpPr>
          <p:nvPr/>
        </p:nvSpPr>
        <p:spPr bwMode="auto">
          <a:xfrm>
            <a:off x="387820" y="1062990"/>
            <a:ext cx="8368362" cy="482950"/>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200" b="1">
                <a:solidFill>
                  <a:schemeClr val="bg1"/>
                </a:solidFill>
              </a:rPr>
              <a:t>MANAGEMENT</a:t>
            </a:r>
          </a:p>
        </p:txBody>
      </p:sp>
      <p:sp>
        <p:nvSpPr>
          <p:cNvPr id="267" name="Freeform 266"/>
          <p:cNvSpPr>
            <a:spLocks noChangeArrowheads="1"/>
          </p:cNvSpPr>
          <p:nvPr/>
        </p:nvSpPr>
        <p:spPr bwMode="auto">
          <a:xfrm>
            <a:off x="387820" y="1564722"/>
            <a:ext cx="8368362" cy="482950"/>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alpha val="54000"/>
            </a:schemeClr>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200" b="1">
                <a:solidFill>
                  <a:schemeClr val="bg1"/>
                </a:solidFill>
              </a:rPr>
              <a:t>MANAGEMENT ASSISTANCE</a:t>
            </a:r>
          </a:p>
        </p:txBody>
      </p:sp>
      <p:sp>
        <p:nvSpPr>
          <p:cNvPr id="269" name="Freeform 268"/>
          <p:cNvSpPr>
            <a:spLocks noChangeArrowheads="1"/>
          </p:cNvSpPr>
          <p:nvPr/>
        </p:nvSpPr>
        <p:spPr bwMode="auto">
          <a:xfrm>
            <a:off x="387819" y="2066454"/>
            <a:ext cx="1373629" cy="482950"/>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2"/>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b="1">
                <a:solidFill>
                  <a:schemeClr val="bg1"/>
                </a:solidFill>
              </a:rPr>
              <a:t>MARKETING</a:t>
            </a:r>
          </a:p>
        </p:txBody>
      </p:sp>
      <p:sp>
        <p:nvSpPr>
          <p:cNvPr id="270" name="Freeform 269"/>
          <p:cNvSpPr>
            <a:spLocks noChangeArrowheads="1"/>
          </p:cNvSpPr>
          <p:nvPr/>
        </p:nvSpPr>
        <p:spPr bwMode="auto">
          <a:xfrm>
            <a:off x="1786766" y="2066454"/>
            <a:ext cx="1373629" cy="482950"/>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3"/>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b="1">
                <a:solidFill>
                  <a:schemeClr val="bg1"/>
                </a:solidFill>
              </a:rPr>
              <a:t>SALES</a:t>
            </a:r>
          </a:p>
        </p:txBody>
      </p:sp>
      <p:sp>
        <p:nvSpPr>
          <p:cNvPr id="271" name="Freeform 270"/>
          <p:cNvSpPr>
            <a:spLocks noChangeArrowheads="1"/>
          </p:cNvSpPr>
          <p:nvPr/>
        </p:nvSpPr>
        <p:spPr bwMode="auto">
          <a:xfrm>
            <a:off x="3185713" y="2066454"/>
            <a:ext cx="1373629" cy="482950"/>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4"/>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b="1">
                <a:solidFill>
                  <a:schemeClr val="bg1"/>
                </a:solidFill>
              </a:rPr>
              <a:t>DEVELOPMENT</a:t>
            </a:r>
          </a:p>
        </p:txBody>
      </p:sp>
      <p:sp>
        <p:nvSpPr>
          <p:cNvPr id="272" name="Freeform 271"/>
          <p:cNvSpPr>
            <a:spLocks noChangeArrowheads="1"/>
          </p:cNvSpPr>
          <p:nvPr/>
        </p:nvSpPr>
        <p:spPr bwMode="auto">
          <a:xfrm>
            <a:off x="4584660" y="2066454"/>
            <a:ext cx="1373629" cy="482950"/>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5"/>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b="1">
                <a:solidFill>
                  <a:schemeClr val="bg1"/>
                </a:solidFill>
              </a:rPr>
              <a:t>PRODUCTION</a:t>
            </a:r>
          </a:p>
        </p:txBody>
      </p:sp>
      <p:sp>
        <p:nvSpPr>
          <p:cNvPr id="273" name="Freeform 272"/>
          <p:cNvSpPr>
            <a:spLocks noChangeArrowheads="1"/>
          </p:cNvSpPr>
          <p:nvPr/>
        </p:nvSpPr>
        <p:spPr bwMode="auto">
          <a:xfrm>
            <a:off x="5983606" y="2066454"/>
            <a:ext cx="1373629" cy="482950"/>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6"/>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b="1">
                <a:solidFill>
                  <a:schemeClr val="bg1"/>
                </a:solidFill>
              </a:rPr>
              <a:t>ADMINISTRATION</a:t>
            </a:r>
          </a:p>
        </p:txBody>
      </p:sp>
      <p:sp>
        <p:nvSpPr>
          <p:cNvPr id="274" name="Freeform 273"/>
          <p:cNvSpPr>
            <a:spLocks noChangeArrowheads="1"/>
          </p:cNvSpPr>
          <p:nvPr/>
        </p:nvSpPr>
        <p:spPr bwMode="auto">
          <a:xfrm>
            <a:off x="7382553" y="2066454"/>
            <a:ext cx="1373629" cy="482950"/>
          </a:xfrm>
          <a:custGeom>
            <a:avLst/>
            <a:gdLst>
              <a:gd name="connsiteX0" fmla="*/ 0 w 1291917"/>
              <a:gd name="connsiteY0" fmla="*/ 0 h 426475"/>
              <a:gd name="connsiteX1" fmla="*/ 1291917 w 1291917"/>
              <a:gd name="connsiteY1" fmla="*/ 0 h 426475"/>
              <a:gd name="connsiteX2" fmla="*/ 1291917 w 1291917"/>
              <a:gd name="connsiteY2" fmla="*/ 426475 h 426475"/>
              <a:gd name="connsiteX3" fmla="*/ 0 w 1291917"/>
              <a:gd name="connsiteY3" fmla="*/ 426475 h 426475"/>
            </a:gdLst>
            <a:ahLst/>
            <a:cxnLst>
              <a:cxn ang="0">
                <a:pos x="connsiteX0" y="connsiteY0"/>
              </a:cxn>
              <a:cxn ang="0">
                <a:pos x="connsiteX1" y="connsiteY1"/>
              </a:cxn>
              <a:cxn ang="0">
                <a:pos x="connsiteX2" y="connsiteY2"/>
              </a:cxn>
              <a:cxn ang="0">
                <a:pos x="connsiteX3" y="connsiteY3"/>
              </a:cxn>
            </a:cxnLst>
            <a:rect l="l" t="t" r="r" b="b"/>
            <a:pathLst>
              <a:path w="1291917" h="426475">
                <a:moveTo>
                  <a:pt x="0" y="0"/>
                </a:moveTo>
                <a:lnTo>
                  <a:pt x="1291917" y="0"/>
                </a:lnTo>
                <a:lnTo>
                  <a:pt x="1291917" y="426475"/>
                </a:lnTo>
                <a:lnTo>
                  <a:pt x="0" y="426475"/>
                </a:lnTo>
                <a:close/>
              </a:path>
            </a:pathLst>
          </a:custGeom>
          <a:solidFill>
            <a:schemeClr val="accent1"/>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b="1">
                <a:solidFill>
                  <a:schemeClr val="bg1"/>
                </a:solidFill>
              </a:rPr>
              <a:t>FINANCE</a:t>
            </a:r>
          </a:p>
        </p:txBody>
      </p:sp>
      <p:sp>
        <p:nvSpPr>
          <p:cNvPr id="298" name="Freeform 297"/>
          <p:cNvSpPr>
            <a:spLocks noChangeArrowheads="1"/>
          </p:cNvSpPr>
          <p:nvPr/>
        </p:nvSpPr>
        <p:spPr bwMode="auto">
          <a:xfrm>
            <a:off x="1786766" y="257200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299" name="Freeform 298"/>
          <p:cNvSpPr>
            <a:spLocks noChangeArrowheads="1"/>
          </p:cNvSpPr>
          <p:nvPr/>
        </p:nvSpPr>
        <p:spPr bwMode="auto">
          <a:xfrm>
            <a:off x="387819" y="257200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297" name="Freeform 296"/>
          <p:cNvSpPr>
            <a:spLocks noChangeArrowheads="1"/>
          </p:cNvSpPr>
          <p:nvPr/>
        </p:nvSpPr>
        <p:spPr bwMode="auto">
          <a:xfrm>
            <a:off x="3185713" y="257200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296" name="Freeform 295"/>
          <p:cNvSpPr>
            <a:spLocks noChangeArrowheads="1"/>
          </p:cNvSpPr>
          <p:nvPr/>
        </p:nvSpPr>
        <p:spPr bwMode="auto">
          <a:xfrm>
            <a:off x="4584660" y="257200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295" name="Freeform 294"/>
          <p:cNvSpPr>
            <a:spLocks noChangeArrowheads="1"/>
          </p:cNvSpPr>
          <p:nvPr/>
        </p:nvSpPr>
        <p:spPr bwMode="auto">
          <a:xfrm>
            <a:off x="5983606" y="257200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294" name="Freeform 293"/>
          <p:cNvSpPr>
            <a:spLocks noChangeArrowheads="1"/>
          </p:cNvSpPr>
          <p:nvPr/>
        </p:nvSpPr>
        <p:spPr bwMode="auto">
          <a:xfrm>
            <a:off x="7382553" y="257200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11" name="Freeform 310"/>
          <p:cNvSpPr>
            <a:spLocks noChangeArrowheads="1"/>
          </p:cNvSpPr>
          <p:nvPr/>
        </p:nvSpPr>
        <p:spPr bwMode="auto">
          <a:xfrm>
            <a:off x="1786766" y="3077548"/>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12" name="Freeform 311"/>
          <p:cNvSpPr>
            <a:spLocks noChangeArrowheads="1"/>
          </p:cNvSpPr>
          <p:nvPr/>
        </p:nvSpPr>
        <p:spPr bwMode="auto">
          <a:xfrm>
            <a:off x="387819" y="3077548"/>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13" name="Freeform 312"/>
          <p:cNvSpPr>
            <a:spLocks noChangeArrowheads="1"/>
          </p:cNvSpPr>
          <p:nvPr/>
        </p:nvSpPr>
        <p:spPr bwMode="auto">
          <a:xfrm>
            <a:off x="3185713" y="3077548"/>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14" name="Freeform 313"/>
          <p:cNvSpPr>
            <a:spLocks noChangeArrowheads="1"/>
          </p:cNvSpPr>
          <p:nvPr/>
        </p:nvSpPr>
        <p:spPr bwMode="auto">
          <a:xfrm>
            <a:off x="4584660" y="3077548"/>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15" name="Freeform 314"/>
          <p:cNvSpPr>
            <a:spLocks noChangeArrowheads="1"/>
          </p:cNvSpPr>
          <p:nvPr/>
        </p:nvSpPr>
        <p:spPr bwMode="auto">
          <a:xfrm>
            <a:off x="5983606" y="3077548"/>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16" name="Freeform 315"/>
          <p:cNvSpPr>
            <a:spLocks noChangeArrowheads="1"/>
          </p:cNvSpPr>
          <p:nvPr/>
        </p:nvSpPr>
        <p:spPr bwMode="auto">
          <a:xfrm>
            <a:off x="7382553" y="3077548"/>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18" name="Freeform 317"/>
          <p:cNvSpPr>
            <a:spLocks noChangeArrowheads="1"/>
          </p:cNvSpPr>
          <p:nvPr/>
        </p:nvSpPr>
        <p:spPr bwMode="auto">
          <a:xfrm>
            <a:off x="1786766" y="3583095"/>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19" name="Freeform 318"/>
          <p:cNvSpPr>
            <a:spLocks noChangeArrowheads="1"/>
          </p:cNvSpPr>
          <p:nvPr/>
        </p:nvSpPr>
        <p:spPr bwMode="auto">
          <a:xfrm>
            <a:off x="387819" y="3583095"/>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0" name="Freeform 319"/>
          <p:cNvSpPr>
            <a:spLocks noChangeArrowheads="1"/>
          </p:cNvSpPr>
          <p:nvPr/>
        </p:nvSpPr>
        <p:spPr bwMode="auto">
          <a:xfrm>
            <a:off x="3185713" y="3583095"/>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1" name="Freeform 320"/>
          <p:cNvSpPr>
            <a:spLocks noChangeArrowheads="1"/>
          </p:cNvSpPr>
          <p:nvPr/>
        </p:nvSpPr>
        <p:spPr bwMode="auto">
          <a:xfrm>
            <a:off x="4584660" y="3583095"/>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2" name="Freeform 321"/>
          <p:cNvSpPr>
            <a:spLocks noChangeArrowheads="1"/>
          </p:cNvSpPr>
          <p:nvPr/>
        </p:nvSpPr>
        <p:spPr bwMode="auto">
          <a:xfrm>
            <a:off x="5983606" y="3583095"/>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3" name="Freeform 322"/>
          <p:cNvSpPr>
            <a:spLocks noChangeArrowheads="1"/>
          </p:cNvSpPr>
          <p:nvPr/>
        </p:nvSpPr>
        <p:spPr bwMode="auto">
          <a:xfrm>
            <a:off x="7382553" y="3583095"/>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5" name="Freeform 324"/>
          <p:cNvSpPr>
            <a:spLocks noChangeArrowheads="1"/>
          </p:cNvSpPr>
          <p:nvPr/>
        </p:nvSpPr>
        <p:spPr bwMode="auto">
          <a:xfrm>
            <a:off x="1786766" y="408864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6" name="Freeform 325"/>
          <p:cNvSpPr>
            <a:spLocks noChangeArrowheads="1"/>
          </p:cNvSpPr>
          <p:nvPr/>
        </p:nvSpPr>
        <p:spPr bwMode="auto">
          <a:xfrm>
            <a:off x="387819" y="408864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7" name="Freeform 326"/>
          <p:cNvSpPr>
            <a:spLocks noChangeArrowheads="1"/>
          </p:cNvSpPr>
          <p:nvPr/>
        </p:nvSpPr>
        <p:spPr bwMode="auto">
          <a:xfrm>
            <a:off x="3185713" y="408864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8" name="Freeform 327"/>
          <p:cNvSpPr>
            <a:spLocks noChangeArrowheads="1"/>
          </p:cNvSpPr>
          <p:nvPr/>
        </p:nvSpPr>
        <p:spPr bwMode="auto">
          <a:xfrm>
            <a:off x="4584660" y="408864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29" name="Freeform 328"/>
          <p:cNvSpPr>
            <a:spLocks noChangeArrowheads="1"/>
          </p:cNvSpPr>
          <p:nvPr/>
        </p:nvSpPr>
        <p:spPr bwMode="auto">
          <a:xfrm>
            <a:off x="5983606" y="408864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
        <p:nvSpPr>
          <p:cNvPr id="330" name="Freeform 329"/>
          <p:cNvSpPr>
            <a:spLocks noChangeArrowheads="1"/>
          </p:cNvSpPr>
          <p:nvPr/>
        </p:nvSpPr>
        <p:spPr bwMode="auto">
          <a:xfrm>
            <a:off x="7382553" y="4088641"/>
            <a:ext cx="1373629" cy="482950"/>
          </a:xfrm>
          <a:custGeom>
            <a:avLst/>
            <a:gdLst>
              <a:gd name="connsiteX0" fmla="*/ 0 w 1373629"/>
              <a:gd name="connsiteY0" fmla="*/ 0 h 482950"/>
              <a:gd name="connsiteX1" fmla="*/ 1373629 w 1373629"/>
              <a:gd name="connsiteY1" fmla="*/ 0 h 482950"/>
              <a:gd name="connsiteX2" fmla="*/ 1373629 w 1373629"/>
              <a:gd name="connsiteY2" fmla="*/ 482950 h 482950"/>
              <a:gd name="connsiteX3" fmla="*/ 0 w 1373629"/>
              <a:gd name="connsiteY3" fmla="*/ 482950 h 482950"/>
            </a:gdLst>
            <a:ahLst/>
            <a:cxnLst>
              <a:cxn ang="0">
                <a:pos x="connsiteX0" y="connsiteY0"/>
              </a:cxn>
              <a:cxn ang="0">
                <a:pos x="connsiteX1" y="connsiteY1"/>
              </a:cxn>
              <a:cxn ang="0">
                <a:pos x="connsiteX2" y="connsiteY2"/>
              </a:cxn>
              <a:cxn ang="0">
                <a:pos x="connsiteX3" y="connsiteY3"/>
              </a:cxn>
            </a:cxnLst>
            <a:rect l="l" t="t" r="r" b="b"/>
            <a:pathLst>
              <a:path w="1373629" h="482950">
                <a:moveTo>
                  <a:pt x="0" y="0"/>
                </a:moveTo>
                <a:lnTo>
                  <a:pt x="1373629" y="0"/>
                </a:lnTo>
                <a:lnTo>
                  <a:pt x="1373629" y="482950"/>
                </a:lnTo>
                <a:lnTo>
                  <a:pt x="0" y="482950"/>
                </a:lnTo>
                <a:close/>
              </a:path>
            </a:pathLst>
          </a:custGeom>
          <a:gradFill flip="none" rotWithShape="1">
            <a:gsLst>
              <a:gs pos="0">
                <a:schemeClr val="bg1">
                  <a:lumMod val="85000"/>
                </a:schemeClr>
              </a:gs>
              <a:gs pos="100000">
                <a:schemeClr val="bg1">
                  <a:shade val="100000"/>
                  <a:satMod val="115000"/>
                </a:schemeClr>
              </a:gs>
            </a:gsLst>
            <a:lin ang="16200000" scaled="1"/>
            <a:tileRect/>
          </a:gra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050" b="1">
                <a:solidFill>
                  <a:schemeClr val="tx1">
                    <a:lumMod val="75000"/>
                    <a:lumOff val="25000"/>
                  </a:schemeClr>
                </a:solidFill>
              </a:rPr>
              <a:t>EMP</a:t>
            </a:r>
          </a:p>
        </p:txBody>
      </p:sp>
    </p:spTree>
    <p:extLst>
      <p:ext uri="{BB962C8B-B14F-4D97-AF65-F5344CB8AC3E}">
        <p14:creationId xmlns:p14="http://schemas.microsoft.com/office/powerpoint/2010/main" val="274183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ORGANIZATION FORM </a:t>
            </a:r>
          </a:p>
        </p:txBody>
      </p:sp>
      <p:sp>
        <p:nvSpPr>
          <p:cNvPr id="5" name="Rounded Rectangle 4"/>
          <p:cNvSpPr>
            <a:spLocks noChangeArrowheads="1"/>
          </p:cNvSpPr>
          <p:nvPr/>
        </p:nvSpPr>
        <p:spPr bwMode="auto">
          <a:xfrm>
            <a:off x="3544559" y="1158627"/>
            <a:ext cx="2054882" cy="392248"/>
          </a:xfrm>
          <a:prstGeom prst="roundRect">
            <a:avLst>
              <a:gd name="adj" fmla="val 50000"/>
            </a:avLst>
          </a:prstGeom>
          <a:solidFill>
            <a:schemeClr val="accent1"/>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Management Assistance</a:t>
            </a:r>
          </a:p>
        </p:txBody>
      </p:sp>
      <p:cxnSp>
        <p:nvCxnSpPr>
          <p:cNvPr id="6" name="Straight Connector 5"/>
          <p:cNvCxnSpPr>
            <a:stCxn id="21" idx="0"/>
          </p:cNvCxnSpPr>
          <p:nvPr/>
        </p:nvCxnSpPr>
        <p:spPr>
          <a:xfrm flipV="1">
            <a:off x="4572000" y="1550878"/>
            <a:ext cx="0" cy="111252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a:spLocks noChangeArrowheads="1"/>
          </p:cNvSpPr>
          <p:nvPr/>
        </p:nvSpPr>
        <p:spPr bwMode="auto">
          <a:xfrm>
            <a:off x="2113142" y="1660220"/>
            <a:ext cx="2054882" cy="392248"/>
          </a:xfrm>
          <a:prstGeom prst="roundRect">
            <a:avLst>
              <a:gd name="adj" fmla="val 50000"/>
            </a:avLst>
          </a:prstGeom>
          <a:solidFill>
            <a:schemeClr val="accent2"/>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Finance &amp; Administration</a:t>
            </a:r>
          </a:p>
        </p:txBody>
      </p:sp>
      <p:cxnSp>
        <p:nvCxnSpPr>
          <p:cNvPr id="11" name="Straight Connector 10"/>
          <p:cNvCxnSpPr>
            <a:endCxn id="10" idx="3"/>
          </p:cNvCxnSpPr>
          <p:nvPr/>
        </p:nvCxnSpPr>
        <p:spPr>
          <a:xfrm flipH="1">
            <a:off x="4168024" y="1856344"/>
            <a:ext cx="39570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a:spLocks noChangeArrowheads="1"/>
          </p:cNvSpPr>
          <p:nvPr/>
        </p:nvSpPr>
        <p:spPr bwMode="auto">
          <a:xfrm>
            <a:off x="2113142" y="2161813"/>
            <a:ext cx="2054882" cy="392248"/>
          </a:xfrm>
          <a:prstGeom prst="roundRect">
            <a:avLst>
              <a:gd name="adj" fmla="val 50000"/>
            </a:avLst>
          </a:prstGeom>
          <a:solidFill>
            <a:schemeClr val="accent2"/>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Sales &amp; Marketing </a:t>
            </a:r>
          </a:p>
        </p:txBody>
      </p:sp>
      <p:cxnSp>
        <p:nvCxnSpPr>
          <p:cNvPr id="18" name="Straight Connector 17"/>
          <p:cNvCxnSpPr>
            <a:endCxn id="17" idx="3"/>
          </p:cNvCxnSpPr>
          <p:nvPr/>
        </p:nvCxnSpPr>
        <p:spPr>
          <a:xfrm flipH="1">
            <a:off x="4168024" y="2357937"/>
            <a:ext cx="39570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a:spLocks noChangeArrowheads="1"/>
          </p:cNvSpPr>
          <p:nvPr/>
        </p:nvSpPr>
        <p:spPr bwMode="auto">
          <a:xfrm>
            <a:off x="3544559" y="2663406"/>
            <a:ext cx="2054882" cy="392248"/>
          </a:xfrm>
          <a:prstGeom prst="roundRect">
            <a:avLst>
              <a:gd name="adj" fmla="val 50000"/>
            </a:avLst>
          </a:prstGeom>
          <a:solidFill>
            <a:schemeClr val="accent1"/>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Management</a:t>
            </a:r>
          </a:p>
        </p:txBody>
      </p:sp>
      <p:cxnSp>
        <p:nvCxnSpPr>
          <p:cNvPr id="72" name="Straight Connector 71"/>
          <p:cNvCxnSpPr/>
          <p:nvPr/>
        </p:nvCxnSpPr>
        <p:spPr>
          <a:xfrm flipH="1">
            <a:off x="5852159" y="3321084"/>
            <a:ext cx="195072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793999" y="3326853"/>
            <a:ext cx="0" cy="7916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861039" y="3326853"/>
            <a:ext cx="0" cy="7916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27519" y="2849735"/>
            <a:ext cx="0" cy="27522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99441" y="2859530"/>
            <a:ext cx="122807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a:spLocks noChangeArrowheads="1"/>
          </p:cNvSpPr>
          <p:nvPr/>
        </p:nvSpPr>
        <p:spPr bwMode="auto">
          <a:xfrm>
            <a:off x="6117599" y="3124960"/>
            <a:ext cx="1419840" cy="392248"/>
          </a:xfrm>
          <a:prstGeom prst="roundRect">
            <a:avLst>
              <a:gd name="adj" fmla="val 50000"/>
            </a:avLst>
          </a:prstGeom>
          <a:solidFill>
            <a:schemeClr val="accent3"/>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Supervisor</a:t>
            </a:r>
          </a:p>
        </p:txBody>
      </p:sp>
      <p:sp>
        <p:nvSpPr>
          <p:cNvPr id="58" name="Rounded Rectangle 57"/>
          <p:cNvSpPr>
            <a:spLocks noChangeArrowheads="1"/>
          </p:cNvSpPr>
          <p:nvPr/>
        </p:nvSpPr>
        <p:spPr bwMode="auto">
          <a:xfrm>
            <a:off x="6962159" y="4114655"/>
            <a:ext cx="1663680" cy="392248"/>
          </a:xfrm>
          <a:prstGeom prst="roundRect">
            <a:avLst>
              <a:gd name="adj" fmla="val 50000"/>
            </a:avLst>
          </a:prstGeom>
          <a:solidFill>
            <a:schemeClr val="accent3"/>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General Assistance </a:t>
            </a:r>
          </a:p>
        </p:txBody>
      </p:sp>
      <p:sp>
        <p:nvSpPr>
          <p:cNvPr id="67" name="Rounded Rectangle 66"/>
          <p:cNvSpPr>
            <a:spLocks noChangeArrowheads="1"/>
          </p:cNvSpPr>
          <p:nvPr/>
        </p:nvSpPr>
        <p:spPr bwMode="auto">
          <a:xfrm>
            <a:off x="5029199" y="4114655"/>
            <a:ext cx="1663680" cy="392248"/>
          </a:xfrm>
          <a:prstGeom prst="roundRect">
            <a:avLst>
              <a:gd name="adj" fmla="val 50000"/>
            </a:avLst>
          </a:prstGeom>
          <a:solidFill>
            <a:schemeClr val="accent3"/>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General Assistance </a:t>
            </a:r>
          </a:p>
        </p:txBody>
      </p:sp>
      <p:cxnSp>
        <p:nvCxnSpPr>
          <p:cNvPr id="82" name="Straight Connector 81"/>
          <p:cNvCxnSpPr/>
          <p:nvPr/>
        </p:nvCxnSpPr>
        <p:spPr>
          <a:xfrm>
            <a:off x="1341120" y="3321084"/>
            <a:ext cx="195072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350001" y="3326853"/>
            <a:ext cx="0" cy="7916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3282961" y="3326853"/>
            <a:ext cx="0" cy="7916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316481" y="2849735"/>
            <a:ext cx="0" cy="27522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316482" y="2859530"/>
            <a:ext cx="122807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Rounded Rectangle 86"/>
          <p:cNvSpPr>
            <a:spLocks noChangeArrowheads="1"/>
          </p:cNvSpPr>
          <p:nvPr/>
        </p:nvSpPr>
        <p:spPr bwMode="auto">
          <a:xfrm flipH="1">
            <a:off x="1606561" y="3124960"/>
            <a:ext cx="1419840" cy="392248"/>
          </a:xfrm>
          <a:prstGeom prst="roundRect">
            <a:avLst>
              <a:gd name="adj" fmla="val 50000"/>
            </a:avLst>
          </a:prstGeom>
          <a:solidFill>
            <a:schemeClr val="accent4"/>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Supervisor</a:t>
            </a:r>
          </a:p>
        </p:txBody>
      </p:sp>
      <p:sp>
        <p:nvSpPr>
          <p:cNvPr id="88" name="Rounded Rectangle 87"/>
          <p:cNvSpPr>
            <a:spLocks noChangeArrowheads="1"/>
          </p:cNvSpPr>
          <p:nvPr/>
        </p:nvSpPr>
        <p:spPr bwMode="auto">
          <a:xfrm flipH="1">
            <a:off x="518161" y="4114655"/>
            <a:ext cx="1663680" cy="392248"/>
          </a:xfrm>
          <a:prstGeom prst="roundRect">
            <a:avLst>
              <a:gd name="adj" fmla="val 50000"/>
            </a:avLst>
          </a:prstGeom>
          <a:solidFill>
            <a:schemeClr val="accent4"/>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General Assistance </a:t>
            </a:r>
          </a:p>
        </p:txBody>
      </p:sp>
      <p:sp>
        <p:nvSpPr>
          <p:cNvPr id="89" name="Rounded Rectangle 88"/>
          <p:cNvSpPr>
            <a:spLocks noChangeArrowheads="1"/>
          </p:cNvSpPr>
          <p:nvPr/>
        </p:nvSpPr>
        <p:spPr bwMode="auto">
          <a:xfrm flipH="1">
            <a:off x="2451121" y="4114655"/>
            <a:ext cx="1663680" cy="392248"/>
          </a:xfrm>
          <a:prstGeom prst="roundRect">
            <a:avLst>
              <a:gd name="adj" fmla="val 50000"/>
            </a:avLst>
          </a:prstGeom>
          <a:solidFill>
            <a:schemeClr val="accent4"/>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100">
                <a:solidFill>
                  <a:schemeClr val="bg1"/>
                </a:solidFill>
              </a:rPr>
              <a:t>General Assistance </a:t>
            </a:r>
          </a:p>
        </p:txBody>
      </p:sp>
    </p:spTree>
    <p:extLst>
      <p:ext uri="{BB962C8B-B14F-4D97-AF65-F5344CB8AC3E}">
        <p14:creationId xmlns:p14="http://schemas.microsoft.com/office/powerpoint/2010/main" val="15013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176"/>
          <p:cNvGrpSpPr/>
          <p:nvPr/>
        </p:nvGrpSpPr>
        <p:grpSpPr>
          <a:xfrm>
            <a:off x="1135380" y="2093448"/>
            <a:ext cx="6873240" cy="918622"/>
            <a:chOff x="1135380" y="2093448"/>
            <a:chExt cx="6873240" cy="918622"/>
          </a:xfrm>
        </p:grpSpPr>
        <p:cxnSp>
          <p:nvCxnSpPr>
            <p:cNvPr id="134" name="Straight Connector 133"/>
            <p:cNvCxnSpPr/>
            <p:nvPr/>
          </p:nvCxnSpPr>
          <p:spPr>
            <a:xfrm>
              <a:off x="1146408" y="2631070"/>
              <a:ext cx="0" cy="381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859204" y="2631070"/>
              <a:ext cx="0" cy="381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284796" y="2631070"/>
              <a:ext cx="0" cy="381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97590" y="2631070"/>
              <a:ext cx="0" cy="381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1135380" y="2631070"/>
              <a:ext cx="68732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572000" y="2093448"/>
              <a:ext cx="0" cy="9186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4" name="Oval 153"/>
          <p:cNvSpPr/>
          <p:nvPr/>
        </p:nvSpPr>
        <p:spPr bwMode="auto">
          <a:xfrm>
            <a:off x="3977640" y="965688"/>
            <a:ext cx="1188720" cy="118872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5" name="Oval 154"/>
          <p:cNvSpPr/>
          <p:nvPr/>
        </p:nvSpPr>
        <p:spPr bwMode="auto">
          <a:xfrm>
            <a:off x="552048" y="2951110"/>
            <a:ext cx="1188720" cy="1188720"/>
          </a:xfrm>
          <a:prstGeom prst="ellipse">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7" name="Oval 156"/>
          <p:cNvSpPr/>
          <p:nvPr/>
        </p:nvSpPr>
        <p:spPr bwMode="auto">
          <a:xfrm>
            <a:off x="2264844" y="2951110"/>
            <a:ext cx="1188720" cy="1188720"/>
          </a:xfrm>
          <a:prstGeom prst="ellipse">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9" name="Oval 158"/>
          <p:cNvSpPr/>
          <p:nvPr/>
        </p:nvSpPr>
        <p:spPr bwMode="auto">
          <a:xfrm>
            <a:off x="3977640" y="2951110"/>
            <a:ext cx="1188720" cy="1188720"/>
          </a:xfrm>
          <a:prstGeom prst="ellipse">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1" name="Oval 160"/>
          <p:cNvSpPr/>
          <p:nvPr/>
        </p:nvSpPr>
        <p:spPr bwMode="auto">
          <a:xfrm>
            <a:off x="5690436" y="2951110"/>
            <a:ext cx="1188720" cy="1188720"/>
          </a:xfrm>
          <a:prstGeom prst="ellipse">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3" name="Oval 162"/>
          <p:cNvSpPr/>
          <p:nvPr/>
        </p:nvSpPr>
        <p:spPr bwMode="auto">
          <a:xfrm>
            <a:off x="7403230" y="2951110"/>
            <a:ext cx="1188720" cy="1188720"/>
          </a:xfrm>
          <a:prstGeom prst="ellipse">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3" name="Text Placeholder 102"/>
          <p:cNvSpPr>
            <a:spLocks noGrp="1"/>
          </p:cNvSpPr>
          <p:nvPr>
            <p:ph type="body" sz="half" idx="2"/>
          </p:nvPr>
        </p:nvSpPr>
        <p:spPr/>
        <p:txBody>
          <a:bodyPr/>
          <a:lstStyle/>
          <a:p>
            <a:r>
              <a:rPr lang="en-US"/>
              <a:t>Enter your subhead line here</a:t>
            </a:r>
          </a:p>
        </p:txBody>
      </p:sp>
      <p:sp>
        <p:nvSpPr>
          <p:cNvPr id="102" name="Title 101"/>
          <p:cNvSpPr>
            <a:spLocks noGrp="1"/>
          </p:cNvSpPr>
          <p:nvPr>
            <p:ph type="title"/>
          </p:nvPr>
        </p:nvSpPr>
        <p:spPr/>
        <p:txBody>
          <a:bodyPr/>
          <a:lstStyle/>
          <a:p>
            <a:r>
              <a:rPr lang="en-US"/>
              <a:t>ORGANIZATION FORM WITH IMAGES</a:t>
            </a:r>
          </a:p>
        </p:txBody>
      </p:sp>
      <p:sp>
        <p:nvSpPr>
          <p:cNvPr id="10" name="Picture Placeholder 9"/>
          <p:cNvSpPr>
            <a:spLocks noGrp="1"/>
          </p:cNvSpPr>
          <p:nvPr>
            <p:ph type="pic" sz="quarter" idx="16"/>
          </p:nvPr>
        </p:nvSpPr>
        <p:spPr/>
      </p:sp>
      <p:sp>
        <p:nvSpPr>
          <p:cNvPr id="11" name="Picture Placeholder 10"/>
          <p:cNvSpPr>
            <a:spLocks noGrp="1"/>
          </p:cNvSpPr>
          <p:nvPr>
            <p:ph type="pic" sz="quarter" idx="17"/>
          </p:nvPr>
        </p:nvSpPr>
        <p:spPr/>
      </p:sp>
      <p:sp>
        <p:nvSpPr>
          <p:cNvPr id="12" name="Picture Placeholder 11"/>
          <p:cNvSpPr>
            <a:spLocks noGrp="1"/>
          </p:cNvSpPr>
          <p:nvPr>
            <p:ph type="pic" sz="quarter" idx="18"/>
          </p:nvPr>
        </p:nvSpPr>
        <p:spPr/>
      </p:sp>
      <p:sp>
        <p:nvSpPr>
          <p:cNvPr id="13" name="Picture Placeholder 12"/>
          <p:cNvSpPr>
            <a:spLocks noGrp="1"/>
          </p:cNvSpPr>
          <p:nvPr>
            <p:ph type="pic" sz="quarter" idx="19"/>
          </p:nvPr>
        </p:nvSpPr>
        <p:spPr/>
      </p:sp>
      <p:sp>
        <p:nvSpPr>
          <p:cNvPr id="14" name="Picture Placeholder 13"/>
          <p:cNvSpPr>
            <a:spLocks noGrp="1"/>
          </p:cNvSpPr>
          <p:nvPr>
            <p:ph type="pic" sz="quarter" idx="21"/>
          </p:nvPr>
        </p:nvSpPr>
        <p:spPr/>
      </p:sp>
      <p:sp>
        <p:nvSpPr>
          <p:cNvPr id="15" name="Picture Placeholder 14"/>
          <p:cNvSpPr>
            <a:spLocks noGrp="1"/>
          </p:cNvSpPr>
          <p:nvPr>
            <p:ph type="pic" sz="quarter" idx="22"/>
          </p:nvPr>
        </p:nvSpPr>
        <p:spPr/>
      </p:sp>
      <p:sp>
        <p:nvSpPr>
          <p:cNvPr id="113" name="Rectangle 25"/>
          <p:cNvSpPr>
            <a:spLocks noChangeArrowheads="1"/>
          </p:cNvSpPr>
          <p:nvPr/>
        </p:nvSpPr>
        <p:spPr bwMode="auto">
          <a:xfrm>
            <a:off x="5334000" y="1330722"/>
            <a:ext cx="1905001" cy="45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lang="en-US" sz="1100" b="1">
                <a:solidFill>
                  <a:schemeClr val="tx1">
                    <a:lumMod val="75000"/>
                    <a:lumOff val="25000"/>
                  </a:schemeClr>
                </a:solidFill>
                <a:latin typeface="+mn-lt"/>
              </a:rPr>
              <a:t>Example Name</a:t>
            </a:r>
          </a:p>
          <a:p>
            <a:pPr lvl="0">
              <a:lnSpc>
                <a:spcPct val="150000"/>
              </a:lnSpc>
            </a:pPr>
            <a:r>
              <a:rPr lang="en-US" sz="1000" b="1">
                <a:solidFill>
                  <a:schemeClr val="accent1"/>
                </a:solidFill>
                <a:latin typeface="+mn-lt"/>
              </a:rPr>
              <a:t>Director</a:t>
            </a:r>
            <a:endParaRPr lang="en-US" sz="1200" b="1">
              <a:solidFill>
                <a:schemeClr val="accent1"/>
              </a:solidFill>
              <a:latin typeface="+mn-lt"/>
            </a:endParaRPr>
          </a:p>
        </p:txBody>
      </p:sp>
      <p:sp>
        <p:nvSpPr>
          <p:cNvPr id="156" name="Rectangle 25"/>
          <p:cNvSpPr>
            <a:spLocks noChangeArrowheads="1"/>
          </p:cNvSpPr>
          <p:nvPr/>
        </p:nvSpPr>
        <p:spPr bwMode="auto">
          <a:xfrm>
            <a:off x="405511" y="4163638"/>
            <a:ext cx="1481796"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50000"/>
              </a:lnSpc>
            </a:pPr>
            <a:r>
              <a:rPr lang="en-US" sz="1100" b="1">
                <a:solidFill>
                  <a:schemeClr val="tx1">
                    <a:lumMod val="75000"/>
                    <a:lumOff val="25000"/>
                  </a:schemeClr>
                </a:solidFill>
                <a:latin typeface="+mn-lt"/>
              </a:rPr>
              <a:t>Example Name</a:t>
            </a:r>
          </a:p>
          <a:p>
            <a:pPr lvl="0" algn="ctr"/>
            <a:r>
              <a:rPr lang="en-US" sz="1000">
                <a:solidFill>
                  <a:schemeClr val="accent2"/>
                </a:solidFill>
                <a:latin typeface="+mn-lt"/>
              </a:rPr>
              <a:t>Administrative staff</a:t>
            </a:r>
            <a:endParaRPr lang="en-US" sz="1200">
              <a:solidFill>
                <a:schemeClr val="accent2"/>
              </a:solidFill>
              <a:latin typeface="+mn-lt"/>
            </a:endParaRPr>
          </a:p>
        </p:txBody>
      </p:sp>
      <p:sp>
        <p:nvSpPr>
          <p:cNvPr id="158" name="Rectangle 25"/>
          <p:cNvSpPr>
            <a:spLocks noChangeArrowheads="1"/>
          </p:cNvSpPr>
          <p:nvPr/>
        </p:nvSpPr>
        <p:spPr bwMode="auto">
          <a:xfrm>
            <a:off x="2118307" y="4163638"/>
            <a:ext cx="1481796"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50000"/>
              </a:lnSpc>
            </a:pPr>
            <a:r>
              <a:rPr lang="en-US" sz="1100" b="1">
                <a:solidFill>
                  <a:schemeClr val="tx1">
                    <a:lumMod val="75000"/>
                    <a:lumOff val="25000"/>
                  </a:schemeClr>
                </a:solidFill>
                <a:latin typeface="+mn-lt"/>
              </a:rPr>
              <a:t>Example Name</a:t>
            </a:r>
          </a:p>
          <a:p>
            <a:pPr lvl="0" algn="ctr"/>
            <a:r>
              <a:rPr lang="en-US" sz="1000">
                <a:solidFill>
                  <a:schemeClr val="accent3"/>
                </a:solidFill>
                <a:latin typeface="+mn-lt"/>
              </a:rPr>
              <a:t>Operations staff</a:t>
            </a:r>
            <a:endParaRPr lang="en-US" sz="1200">
              <a:solidFill>
                <a:schemeClr val="accent3"/>
              </a:solidFill>
              <a:latin typeface="+mn-lt"/>
            </a:endParaRPr>
          </a:p>
        </p:txBody>
      </p:sp>
      <p:sp>
        <p:nvSpPr>
          <p:cNvPr id="160" name="Rectangle 25"/>
          <p:cNvSpPr>
            <a:spLocks noChangeArrowheads="1"/>
          </p:cNvSpPr>
          <p:nvPr/>
        </p:nvSpPr>
        <p:spPr bwMode="auto">
          <a:xfrm>
            <a:off x="3831103" y="4163638"/>
            <a:ext cx="1481796"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50000"/>
              </a:lnSpc>
            </a:pPr>
            <a:r>
              <a:rPr lang="en-US" sz="1100" b="1">
                <a:solidFill>
                  <a:schemeClr val="tx1">
                    <a:lumMod val="75000"/>
                    <a:lumOff val="25000"/>
                  </a:schemeClr>
                </a:solidFill>
                <a:latin typeface="+mn-lt"/>
              </a:rPr>
              <a:t>Example Name</a:t>
            </a:r>
          </a:p>
          <a:p>
            <a:pPr lvl="0" algn="ctr"/>
            <a:r>
              <a:rPr lang="en-US" sz="1000">
                <a:solidFill>
                  <a:schemeClr val="accent4"/>
                </a:solidFill>
                <a:latin typeface="+mn-lt"/>
              </a:rPr>
              <a:t>Customer Service</a:t>
            </a:r>
            <a:endParaRPr lang="en-US" sz="1200">
              <a:solidFill>
                <a:schemeClr val="accent4"/>
              </a:solidFill>
              <a:latin typeface="+mn-lt"/>
            </a:endParaRPr>
          </a:p>
        </p:txBody>
      </p:sp>
      <p:sp>
        <p:nvSpPr>
          <p:cNvPr id="162" name="Rectangle 25"/>
          <p:cNvSpPr>
            <a:spLocks noChangeArrowheads="1"/>
          </p:cNvSpPr>
          <p:nvPr/>
        </p:nvSpPr>
        <p:spPr bwMode="auto">
          <a:xfrm>
            <a:off x="5543899" y="4163638"/>
            <a:ext cx="1481796"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50000"/>
              </a:lnSpc>
            </a:pPr>
            <a:r>
              <a:rPr lang="en-US" sz="1100" b="1">
                <a:solidFill>
                  <a:schemeClr val="tx1">
                    <a:lumMod val="75000"/>
                    <a:lumOff val="25000"/>
                  </a:schemeClr>
                </a:solidFill>
                <a:latin typeface="+mn-lt"/>
              </a:rPr>
              <a:t>Example Name</a:t>
            </a:r>
          </a:p>
          <a:p>
            <a:pPr lvl="0" algn="ctr"/>
            <a:r>
              <a:rPr lang="en-US" sz="1000">
                <a:solidFill>
                  <a:schemeClr val="accent5"/>
                </a:solidFill>
                <a:latin typeface="+mn-lt"/>
              </a:rPr>
              <a:t>Accounting</a:t>
            </a:r>
            <a:endParaRPr lang="en-US" sz="1200">
              <a:solidFill>
                <a:schemeClr val="accent5"/>
              </a:solidFill>
              <a:latin typeface="+mn-lt"/>
            </a:endParaRPr>
          </a:p>
        </p:txBody>
      </p:sp>
      <p:sp>
        <p:nvSpPr>
          <p:cNvPr id="164" name="Rectangle 25"/>
          <p:cNvSpPr>
            <a:spLocks noChangeArrowheads="1"/>
          </p:cNvSpPr>
          <p:nvPr/>
        </p:nvSpPr>
        <p:spPr bwMode="auto">
          <a:xfrm>
            <a:off x="7256693" y="4163638"/>
            <a:ext cx="1481796"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50000"/>
              </a:lnSpc>
            </a:pPr>
            <a:r>
              <a:rPr lang="en-US" sz="1100" b="1">
                <a:solidFill>
                  <a:schemeClr val="tx1">
                    <a:lumMod val="75000"/>
                    <a:lumOff val="25000"/>
                  </a:schemeClr>
                </a:solidFill>
                <a:latin typeface="+mn-lt"/>
              </a:rPr>
              <a:t>Example Name</a:t>
            </a:r>
          </a:p>
          <a:p>
            <a:pPr lvl="0" algn="ctr"/>
            <a:r>
              <a:rPr lang="en-US" sz="1000">
                <a:solidFill>
                  <a:schemeClr val="accent6"/>
                </a:solidFill>
                <a:latin typeface="+mn-lt"/>
              </a:rPr>
              <a:t>Administrative</a:t>
            </a:r>
            <a:endParaRPr lang="en-US" sz="1200">
              <a:solidFill>
                <a:schemeClr val="accent6"/>
              </a:solidFill>
              <a:latin typeface="+mn-lt"/>
            </a:endParaRPr>
          </a:p>
        </p:txBody>
      </p:sp>
    </p:spTree>
    <p:extLst>
      <p:ext uri="{BB962C8B-B14F-4D97-AF65-F5344CB8AC3E}">
        <p14:creationId xmlns:p14="http://schemas.microsoft.com/office/powerpoint/2010/main" val="33423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2169159" y="1973580"/>
            <a:ext cx="5398303" cy="1663065"/>
            <a:chOff x="2169159" y="1973580"/>
            <a:chExt cx="5398303" cy="1663065"/>
          </a:xfrm>
        </p:grpSpPr>
        <p:cxnSp>
          <p:nvCxnSpPr>
            <p:cNvPr id="47" name="Straight Connector 46"/>
            <p:cNvCxnSpPr/>
            <p:nvPr/>
          </p:nvCxnSpPr>
          <p:spPr>
            <a:xfrm flipH="1">
              <a:off x="2169159" y="3629420"/>
              <a:ext cx="539830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170909" y="1982281"/>
              <a:ext cx="5396553"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75579" y="1973580"/>
              <a:ext cx="0" cy="166306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bwMode="auto">
          <a:xfrm>
            <a:off x="3452662" y="3035060"/>
            <a:ext cx="1188720" cy="118872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9" name="Oval 28"/>
          <p:cNvSpPr/>
          <p:nvPr/>
        </p:nvSpPr>
        <p:spPr bwMode="auto">
          <a:xfrm>
            <a:off x="5510062" y="3035060"/>
            <a:ext cx="1188720" cy="118872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Oval 13"/>
          <p:cNvSpPr/>
          <p:nvPr/>
        </p:nvSpPr>
        <p:spPr bwMode="auto">
          <a:xfrm>
            <a:off x="3452662" y="1387921"/>
            <a:ext cx="1188720" cy="118872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3"/>
          <p:cNvSpPr/>
          <p:nvPr/>
        </p:nvSpPr>
        <p:spPr bwMode="auto">
          <a:xfrm>
            <a:off x="5510062" y="1387921"/>
            <a:ext cx="1188720" cy="118872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4" name="Oval 33"/>
          <p:cNvSpPr/>
          <p:nvPr/>
        </p:nvSpPr>
        <p:spPr bwMode="auto">
          <a:xfrm>
            <a:off x="7567462" y="1387921"/>
            <a:ext cx="1188720" cy="118872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9" name="Oval 38"/>
          <p:cNvSpPr/>
          <p:nvPr/>
        </p:nvSpPr>
        <p:spPr bwMode="auto">
          <a:xfrm>
            <a:off x="7567462" y="3035060"/>
            <a:ext cx="1188720" cy="118872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1" name="Oval 4"/>
          <p:cNvSpPr/>
          <p:nvPr/>
        </p:nvSpPr>
        <p:spPr bwMode="auto">
          <a:xfrm>
            <a:off x="387819" y="2210752"/>
            <a:ext cx="1188720" cy="118872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ORGANIZATION FORM WITH IMAGES</a:t>
            </a:r>
          </a:p>
        </p:txBody>
      </p:sp>
      <p:sp>
        <p:nvSpPr>
          <p:cNvPr id="17" name="Picture Placeholder 16"/>
          <p:cNvSpPr>
            <a:spLocks noGrp="1"/>
          </p:cNvSpPr>
          <p:nvPr>
            <p:ph type="pic" sz="quarter" idx="29"/>
          </p:nvPr>
        </p:nvSpPr>
        <p:spPr/>
      </p:sp>
      <p:sp>
        <p:nvSpPr>
          <p:cNvPr id="21" name="Picture Placeholder 20"/>
          <p:cNvSpPr>
            <a:spLocks noGrp="1"/>
          </p:cNvSpPr>
          <p:nvPr>
            <p:ph type="pic" sz="quarter" idx="30"/>
          </p:nvPr>
        </p:nvSpPr>
        <p:spPr/>
      </p:sp>
      <p:sp>
        <p:nvSpPr>
          <p:cNvPr id="22" name="Picture Placeholder 21"/>
          <p:cNvSpPr>
            <a:spLocks noGrp="1"/>
          </p:cNvSpPr>
          <p:nvPr>
            <p:ph type="pic" sz="quarter" idx="31"/>
          </p:nvPr>
        </p:nvSpPr>
        <p:spPr/>
      </p:sp>
      <p:sp>
        <p:nvSpPr>
          <p:cNvPr id="26" name="Picture Placeholder 25"/>
          <p:cNvSpPr>
            <a:spLocks noGrp="1"/>
          </p:cNvSpPr>
          <p:nvPr>
            <p:ph type="pic" sz="quarter" idx="32"/>
          </p:nvPr>
        </p:nvSpPr>
        <p:spPr/>
      </p:sp>
      <p:sp>
        <p:nvSpPr>
          <p:cNvPr id="27" name="Picture Placeholder 26"/>
          <p:cNvSpPr>
            <a:spLocks noGrp="1"/>
          </p:cNvSpPr>
          <p:nvPr>
            <p:ph type="pic" sz="quarter" idx="33"/>
          </p:nvPr>
        </p:nvSpPr>
        <p:spPr/>
      </p:sp>
      <p:sp>
        <p:nvSpPr>
          <p:cNvPr id="31" name="Picture Placeholder 30"/>
          <p:cNvSpPr>
            <a:spLocks noGrp="1"/>
          </p:cNvSpPr>
          <p:nvPr>
            <p:ph type="pic" sz="quarter" idx="34"/>
          </p:nvPr>
        </p:nvSpPr>
        <p:spPr/>
      </p:sp>
      <p:sp>
        <p:nvSpPr>
          <p:cNvPr id="32" name="Picture Placeholder 31"/>
          <p:cNvSpPr>
            <a:spLocks noGrp="1"/>
          </p:cNvSpPr>
          <p:nvPr>
            <p:ph type="pic" sz="quarter" idx="35"/>
          </p:nvPr>
        </p:nvSpPr>
        <p:spPr/>
      </p:sp>
      <p:sp>
        <p:nvSpPr>
          <p:cNvPr id="18" name="Rectangle 25"/>
          <p:cNvSpPr>
            <a:spLocks noChangeArrowheads="1"/>
          </p:cNvSpPr>
          <p:nvPr/>
        </p:nvSpPr>
        <p:spPr bwMode="auto">
          <a:xfrm>
            <a:off x="3488447" y="4359035"/>
            <a:ext cx="11171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100" b="1">
                <a:solidFill>
                  <a:schemeClr val="tx1">
                    <a:lumMod val="75000"/>
                    <a:lumOff val="25000"/>
                  </a:schemeClr>
                </a:solidFill>
                <a:latin typeface="+mn-lt"/>
              </a:rPr>
              <a:t>Example Name</a:t>
            </a:r>
          </a:p>
          <a:p>
            <a:pPr lvl="0" algn="ctr"/>
            <a:r>
              <a:rPr lang="en-US" sz="1000" b="1">
                <a:solidFill>
                  <a:schemeClr val="accent5"/>
                </a:solidFill>
                <a:latin typeface="+mn-lt"/>
              </a:rPr>
              <a:t>Title</a:t>
            </a:r>
            <a:endParaRPr lang="en-US" sz="1200" b="1">
              <a:solidFill>
                <a:schemeClr val="accent5"/>
              </a:solidFill>
              <a:latin typeface="+mn-lt"/>
            </a:endParaRPr>
          </a:p>
        </p:txBody>
      </p:sp>
      <p:sp>
        <p:nvSpPr>
          <p:cNvPr id="28" name="Rectangle 25"/>
          <p:cNvSpPr>
            <a:spLocks noChangeArrowheads="1"/>
          </p:cNvSpPr>
          <p:nvPr/>
        </p:nvSpPr>
        <p:spPr bwMode="auto">
          <a:xfrm>
            <a:off x="5545847" y="4359035"/>
            <a:ext cx="11171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100" b="1">
                <a:solidFill>
                  <a:schemeClr val="tx1">
                    <a:lumMod val="75000"/>
                    <a:lumOff val="25000"/>
                  </a:schemeClr>
                </a:solidFill>
                <a:latin typeface="+mn-lt"/>
              </a:rPr>
              <a:t>Example Name</a:t>
            </a:r>
          </a:p>
          <a:p>
            <a:pPr lvl="0" algn="ctr"/>
            <a:r>
              <a:rPr lang="en-US" sz="1000" b="1">
                <a:solidFill>
                  <a:schemeClr val="accent6"/>
                </a:solidFill>
                <a:latin typeface="+mn-lt"/>
              </a:rPr>
              <a:t>Title</a:t>
            </a:r>
            <a:endParaRPr lang="en-US" sz="1200" b="1">
              <a:solidFill>
                <a:schemeClr val="accent6"/>
              </a:solidFill>
              <a:latin typeface="+mn-lt"/>
            </a:endParaRPr>
          </a:p>
        </p:txBody>
      </p:sp>
      <p:sp>
        <p:nvSpPr>
          <p:cNvPr id="13" name="Rectangle 25"/>
          <p:cNvSpPr>
            <a:spLocks noChangeArrowheads="1"/>
          </p:cNvSpPr>
          <p:nvPr/>
        </p:nvSpPr>
        <p:spPr bwMode="auto">
          <a:xfrm>
            <a:off x="3488447" y="929501"/>
            <a:ext cx="11171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100" b="1">
                <a:solidFill>
                  <a:schemeClr val="tx1">
                    <a:lumMod val="75000"/>
                    <a:lumOff val="25000"/>
                  </a:schemeClr>
                </a:solidFill>
                <a:latin typeface="+mn-lt"/>
              </a:rPr>
              <a:t>Example Name</a:t>
            </a:r>
          </a:p>
          <a:p>
            <a:pPr lvl="0" algn="ctr"/>
            <a:r>
              <a:rPr lang="en-US" sz="1000" b="1">
                <a:solidFill>
                  <a:schemeClr val="accent2"/>
                </a:solidFill>
                <a:latin typeface="+mn-lt"/>
              </a:rPr>
              <a:t>Title</a:t>
            </a:r>
            <a:endParaRPr lang="en-US" sz="1200" b="1">
              <a:solidFill>
                <a:schemeClr val="accent2"/>
              </a:solidFill>
              <a:latin typeface="+mn-lt"/>
            </a:endParaRPr>
          </a:p>
        </p:txBody>
      </p:sp>
      <p:sp>
        <p:nvSpPr>
          <p:cNvPr id="23" name="Rectangle 25"/>
          <p:cNvSpPr>
            <a:spLocks noChangeArrowheads="1"/>
          </p:cNvSpPr>
          <p:nvPr/>
        </p:nvSpPr>
        <p:spPr bwMode="auto">
          <a:xfrm>
            <a:off x="5545847" y="929501"/>
            <a:ext cx="11171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100" b="1">
                <a:solidFill>
                  <a:schemeClr val="tx1">
                    <a:lumMod val="75000"/>
                    <a:lumOff val="25000"/>
                  </a:schemeClr>
                </a:solidFill>
                <a:latin typeface="+mn-lt"/>
              </a:rPr>
              <a:t>Example Name</a:t>
            </a:r>
          </a:p>
          <a:p>
            <a:pPr lvl="0" algn="ctr"/>
            <a:r>
              <a:rPr lang="en-US" sz="1000" b="1">
                <a:solidFill>
                  <a:schemeClr val="accent3"/>
                </a:solidFill>
                <a:latin typeface="+mn-lt"/>
              </a:rPr>
              <a:t>Title</a:t>
            </a:r>
            <a:endParaRPr lang="en-US" sz="1200" b="1">
              <a:solidFill>
                <a:schemeClr val="accent3"/>
              </a:solidFill>
              <a:latin typeface="+mn-lt"/>
            </a:endParaRPr>
          </a:p>
        </p:txBody>
      </p:sp>
      <p:sp>
        <p:nvSpPr>
          <p:cNvPr id="33" name="Rectangle 25"/>
          <p:cNvSpPr>
            <a:spLocks noChangeArrowheads="1"/>
          </p:cNvSpPr>
          <p:nvPr/>
        </p:nvSpPr>
        <p:spPr bwMode="auto">
          <a:xfrm>
            <a:off x="7603247" y="929501"/>
            <a:ext cx="11171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100" b="1">
                <a:solidFill>
                  <a:schemeClr val="tx1">
                    <a:lumMod val="75000"/>
                    <a:lumOff val="25000"/>
                  </a:schemeClr>
                </a:solidFill>
                <a:latin typeface="+mn-lt"/>
              </a:rPr>
              <a:t>Example Name</a:t>
            </a:r>
          </a:p>
          <a:p>
            <a:pPr lvl="0" algn="ctr"/>
            <a:r>
              <a:rPr lang="en-US" sz="1000" b="1">
                <a:solidFill>
                  <a:schemeClr val="accent4"/>
                </a:solidFill>
                <a:latin typeface="+mn-lt"/>
              </a:rPr>
              <a:t>Title</a:t>
            </a:r>
            <a:endParaRPr lang="en-US" sz="1200" b="1">
              <a:solidFill>
                <a:schemeClr val="accent4"/>
              </a:solidFill>
              <a:latin typeface="+mn-lt"/>
            </a:endParaRPr>
          </a:p>
        </p:txBody>
      </p:sp>
      <p:sp>
        <p:nvSpPr>
          <p:cNvPr id="38" name="Rectangle 25"/>
          <p:cNvSpPr>
            <a:spLocks noChangeArrowheads="1"/>
          </p:cNvSpPr>
          <p:nvPr/>
        </p:nvSpPr>
        <p:spPr bwMode="auto">
          <a:xfrm>
            <a:off x="7603247" y="4359035"/>
            <a:ext cx="11171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100" b="1">
                <a:solidFill>
                  <a:schemeClr val="tx1">
                    <a:lumMod val="75000"/>
                    <a:lumOff val="25000"/>
                  </a:schemeClr>
                </a:solidFill>
                <a:latin typeface="+mn-lt"/>
              </a:rPr>
              <a:t>Example Name</a:t>
            </a:r>
          </a:p>
          <a:p>
            <a:pPr lvl="0" algn="ctr"/>
            <a:r>
              <a:rPr lang="en-US" sz="1000" b="1">
                <a:solidFill>
                  <a:schemeClr val="accent1"/>
                </a:solidFill>
                <a:latin typeface="+mn-lt"/>
              </a:rPr>
              <a:t>Title</a:t>
            </a:r>
            <a:endParaRPr lang="en-US" sz="1200" b="1">
              <a:solidFill>
                <a:schemeClr val="accent1"/>
              </a:solidFill>
              <a:latin typeface="+mn-lt"/>
            </a:endParaRPr>
          </a:p>
        </p:txBody>
      </p:sp>
      <p:sp>
        <p:nvSpPr>
          <p:cNvPr id="5" name="Oval 4"/>
          <p:cNvSpPr/>
          <p:nvPr/>
        </p:nvSpPr>
        <p:spPr bwMode="auto">
          <a:xfrm>
            <a:off x="1576539" y="2210752"/>
            <a:ext cx="1193400" cy="118872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0" name="Rectangle 25"/>
          <p:cNvSpPr>
            <a:spLocks noChangeArrowheads="1"/>
          </p:cNvSpPr>
          <p:nvPr/>
        </p:nvSpPr>
        <p:spPr bwMode="auto">
          <a:xfrm>
            <a:off x="1617004" y="2562739"/>
            <a:ext cx="11171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lang="en-US" sz="1100" b="1">
                <a:solidFill>
                  <a:schemeClr val="bg1"/>
                </a:solidFill>
                <a:latin typeface="+mn-lt"/>
              </a:rPr>
              <a:t>Example Name</a:t>
            </a:r>
          </a:p>
          <a:p>
            <a:pPr lvl="0">
              <a:lnSpc>
                <a:spcPct val="150000"/>
              </a:lnSpc>
            </a:pPr>
            <a:r>
              <a:rPr lang="en-US" sz="1000" b="1">
                <a:solidFill>
                  <a:schemeClr val="bg1"/>
                </a:solidFill>
                <a:latin typeface="+mn-lt"/>
              </a:rPr>
              <a:t>Director</a:t>
            </a:r>
            <a:endParaRPr lang="en-US" sz="1200" b="1">
              <a:solidFill>
                <a:schemeClr val="bg1"/>
              </a:solidFill>
              <a:latin typeface="+mn-lt"/>
            </a:endParaRPr>
          </a:p>
        </p:txBody>
      </p:sp>
    </p:spTree>
    <p:extLst>
      <p:ext uri="{BB962C8B-B14F-4D97-AF65-F5344CB8AC3E}">
        <p14:creationId xmlns:p14="http://schemas.microsoft.com/office/powerpoint/2010/main" val="35333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908979" y="1406853"/>
            <a:ext cx="4818869" cy="2624127"/>
            <a:chOff x="2908979" y="1406853"/>
            <a:chExt cx="4818869" cy="2624127"/>
          </a:xfrm>
        </p:grpSpPr>
        <p:cxnSp>
          <p:nvCxnSpPr>
            <p:cNvPr id="49" name="Straight Connector 48"/>
            <p:cNvCxnSpPr/>
            <p:nvPr/>
          </p:nvCxnSpPr>
          <p:spPr>
            <a:xfrm>
              <a:off x="3654517" y="1409384"/>
              <a:ext cx="0" cy="2621596"/>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644387" y="1406853"/>
              <a:ext cx="4076813"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908979" y="2718206"/>
              <a:ext cx="4818869"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644387" y="4029560"/>
              <a:ext cx="4076813"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03" name="Oval 4"/>
          <p:cNvSpPr/>
          <p:nvPr/>
        </p:nvSpPr>
        <p:spPr bwMode="auto">
          <a:xfrm>
            <a:off x="7721201" y="2282903"/>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66" name="Oval 4"/>
          <p:cNvSpPr/>
          <p:nvPr/>
        </p:nvSpPr>
        <p:spPr bwMode="auto">
          <a:xfrm rot="5400000">
            <a:off x="1746424" y="1976377"/>
            <a:ext cx="841454" cy="1483655"/>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9" name="Oval 4"/>
          <p:cNvSpPr/>
          <p:nvPr/>
        </p:nvSpPr>
        <p:spPr bwMode="auto">
          <a:xfrm>
            <a:off x="505204" y="2123845"/>
            <a:ext cx="1188720" cy="1188720"/>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3" name="Oval 4"/>
          <p:cNvSpPr/>
          <p:nvPr/>
        </p:nvSpPr>
        <p:spPr bwMode="auto">
          <a:xfrm>
            <a:off x="4471091" y="971550"/>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92" name="Oval 4"/>
          <p:cNvSpPr/>
          <p:nvPr/>
        </p:nvSpPr>
        <p:spPr bwMode="auto">
          <a:xfrm>
            <a:off x="6096146" y="971550"/>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05" name="Oval 4"/>
          <p:cNvSpPr/>
          <p:nvPr/>
        </p:nvSpPr>
        <p:spPr bwMode="auto">
          <a:xfrm>
            <a:off x="7721201" y="971550"/>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73" name="Oval 4"/>
          <p:cNvSpPr/>
          <p:nvPr/>
        </p:nvSpPr>
        <p:spPr bwMode="auto">
          <a:xfrm>
            <a:off x="4471091" y="2282903"/>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90" name="Oval 4"/>
          <p:cNvSpPr/>
          <p:nvPr/>
        </p:nvSpPr>
        <p:spPr bwMode="auto">
          <a:xfrm>
            <a:off x="6096146" y="2282903"/>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77" name="Oval 4"/>
          <p:cNvSpPr/>
          <p:nvPr/>
        </p:nvSpPr>
        <p:spPr bwMode="auto">
          <a:xfrm>
            <a:off x="4471091" y="3594257"/>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88" name="Oval 4"/>
          <p:cNvSpPr/>
          <p:nvPr/>
        </p:nvSpPr>
        <p:spPr bwMode="auto">
          <a:xfrm>
            <a:off x="6096146" y="3594257"/>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01" name="Oval 4"/>
          <p:cNvSpPr/>
          <p:nvPr/>
        </p:nvSpPr>
        <p:spPr bwMode="auto">
          <a:xfrm>
            <a:off x="7721201" y="3594257"/>
            <a:ext cx="870606" cy="870606"/>
          </a:xfrm>
          <a:prstGeom prst="ellipse">
            <a:avLst/>
          </a:prstGeom>
          <a:solidFill>
            <a:schemeClr val="bg1"/>
          </a:solidFill>
          <a:ln w="9525">
            <a:noFill/>
            <a:round/>
            <a:headEnd/>
            <a:tailEnd/>
          </a:ln>
          <a:effectLst>
            <a:outerShdw blurRad="50800" dist="38100" dir="8100000" algn="tr"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53" name="Text Placeholder 52"/>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ORGANIZATION FORM WITH IMAGES</a:t>
            </a:r>
          </a:p>
        </p:txBody>
      </p:sp>
      <p:sp>
        <p:nvSpPr>
          <p:cNvPr id="15" name="Picture Placeholder 14"/>
          <p:cNvSpPr>
            <a:spLocks noGrp="1"/>
          </p:cNvSpPr>
          <p:nvPr>
            <p:ph type="pic" sz="quarter" idx="17"/>
          </p:nvPr>
        </p:nvSpPr>
        <p:spPr/>
      </p:sp>
      <p:sp>
        <p:nvSpPr>
          <p:cNvPr id="16" name="Picture Placeholder 15"/>
          <p:cNvSpPr>
            <a:spLocks noGrp="1"/>
          </p:cNvSpPr>
          <p:nvPr>
            <p:ph type="pic" sz="quarter" idx="18"/>
          </p:nvPr>
        </p:nvSpPr>
        <p:spPr/>
      </p:sp>
      <p:sp>
        <p:nvSpPr>
          <p:cNvPr id="17" name="Picture Placeholder 16"/>
          <p:cNvSpPr>
            <a:spLocks noGrp="1"/>
          </p:cNvSpPr>
          <p:nvPr>
            <p:ph type="pic" sz="quarter" idx="19"/>
          </p:nvPr>
        </p:nvSpPr>
        <p:spPr/>
      </p:sp>
      <p:sp>
        <p:nvSpPr>
          <p:cNvPr id="18" name="Picture Placeholder 17"/>
          <p:cNvSpPr>
            <a:spLocks noGrp="1"/>
          </p:cNvSpPr>
          <p:nvPr>
            <p:ph type="pic" sz="quarter" idx="20"/>
          </p:nvPr>
        </p:nvSpPr>
        <p:spPr/>
      </p:sp>
      <p:sp>
        <p:nvSpPr>
          <p:cNvPr id="19" name="Picture Placeholder 18"/>
          <p:cNvSpPr>
            <a:spLocks noGrp="1"/>
          </p:cNvSpPr>
          <p:nvPr>
            <p:ph type="pic" sz="quarter" idx="21"/>
          </p:nvPr>
        </p:nvSpPr>
        <p:spPr/>
      </p:sp>
      <p:sp>
        <p:nvSpPr>
          <p:cNvPr id="20" name="Picture Placeholder 19"/>
          <p:cNvSpPr>
            <a:spLocks noGrp="1"/>
          </p:cNvSpPr>
          <p:nvPr>
            <p:ph type="pic" sz="quarter" idx="22"/>
          </p:nvPr>
        </p:nvSpPr>
        <p:spPr/>
      </p:sp>
      <p:sp>
        <p:nvSpPr>
          <p:cNvPr id="21" name="Picture Placeholder 20"/>
          <p:cNvSpPr>
            <a:spLocks noGrp="1"/>
          </p:cNvSpPr>
          <p:nvPr>
            <p:ph type="pic" sz="quarter" idx="23"/>
          </p:nvPr>
        </p:nvSpPr>
        <p:spPr/>
      </p:sp>
      <p:sp>
        <p:nvSpPr>
          <p:cNvPr id="22" name="Picture Placeholder 21"/>
          <p:cNvSpPr>
            <a:spLocks noGrp="1"/>
          </p:cNvSpPr>
          <p:nvPr>
            <p:ph type="pic" sz="quarter" idx="24"/>
          </p:nvPr>
        </p:nvSpPr>
        <p:spPr/>
      </p:sp>
      <p:sp>
        <p:nvSpPr>
          <p:cNvPr id="23" name="Picture Placeholder 22"/>
          <p:cNvSpPr>
            <a:spLocks noGrp="1"/>
          </p:cNvSpPr>
          <p:nvPr>
            <p:ph type="pic" sz="quarter" idx="25"/>
          </p:nvPr>
        </p:nvSpPr>
        <p:spPr/>
      </p:sp>
      <p:sp>
        <p:nvSpPr>
          <p:cNvPr id="24" name="Picture Placeholder 23"/>
          <p:cNvSpPr>
            <a:spLocks noGrp="1"/>
          </p:cNvSpPr>
          <p:nvPr>
            <p:ph type="pic" sz="quarter" idx="26"/>
          </p:nvPr>
        </p:nvSpPr>
        <p:spPr/>
      </p:sp>
      <p:sp>
        <p:nvSpPr>
          <p:cNvPr id="68" name="Rectangle 25"/>
          <p:cNvSpPr>
            <a:spLocks noChangeArrowheads="1"/>
          </p:cNvSpPr>
          <p:nvPr/>
        </p:nvSpPr>
        <p:spPr bwMode="auto">
          <a:xfrm>
            <a:off x="1734389" y="2475831"/>
            <a:ext cx="11171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lang="en-US" sz="1100" b="1">
                <a:solidFill>
                  <a:schemeClr val="bg1"/>
                </a:solidFill>
                <a:latin typeface="+mn-lt"/>
              </a:rPr>
              <a:t>Example Name</a:t>
            </a:r>
          </a:p>
          <a:p>
            <a:pPr lvl="0">
              <a:lnSpc>
                <a:spcPct val="150000"/>
              </a:lnSpc>
            </a:pPr>
            <a:r>
              <a:rPr lang="en-US" sz="1000" b="1">
                <a:solidFill>
                  <a:schemeClr val="bg1"/>
                </a:solidFill>
                <a:latin typeface="+mn-lt"/>
              </a:rPr>
              <a:t>Director</a:t>
            </a:r>
            <a:endParaRPr lang="en-US" sz="1200" b="1">
              <a:solidFill>
                <a:schemeClr val="bg1"/>
              </a:solidFill>
              <a:latin typeface="+mn-lt"/>
            </a:endParaRPr>
          </a:p>
        </p:txBody>
      </p:sp>
      <p:sp>
        <p:nvSpPr>
          <p:cNvPr id="71" name="Rectangle 25"/>
          <p:cNvSpPr>
            <a:spLocks noChangeArrowheads="1"/>
          </p:cNvSpPr>
          <p:nvPr/>
        </p:nvSpPr>
        <p:spPr bwMode="auto">
          <a:xfrm>
            <a:off x="4362673" y="1897331"/>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
        <p:nvSpPr>
          <p:cNvPr id="83" name="Rectangle 25"/>
          <p:cNvSpPr>
            <a:spLocks noChangeArrowheads="1"/>
          </p:cNvSpPr>
          <p:nvPr/>
        </p:nvSpPr>
        <p:spPr bwMode="auto">
          <a:xfrm>
            <a:off x="5987728" y="1897331"/>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
        <p:nvSpPr>
          <p:cNvPr id="96" name="Rectangle 25"/>
          <p:cNvSpPr>
            <a:spLocks noChangeArrowheads="1"/>
          </p:cNvSpPr>
          <p:nvPr/>
        </p:nvSpPr>
        <p:spPr bwMode="auto">
          <a:xfrm>
            <a:off x="7612783" y="1897331"/>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
        <p:nvSpPr>
          <p:cNvPr id="75" name="Rectangle 25"/>
          <p:cNvSpPr>
            <a:spLocks noChangeArrowheads="1"/>
          </p:cNvSpPr>
          <p:nvPr/>
        </p:nvSpPr>
        <p:spPr bwMode="auto">
          <a:xfrm>
            <a:off x="4362673" y="3208684"/>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
        <p:nvSpPr>
          <p:cNvPr id="85" name="Rectangle 25"/>
          <p:cNvSpPr>
            <a:spLocks noChangeArrowheads="1"/>
          </p:cNvSpPr>
          <p:nvPr/>
        </p:nvSpPr>
        <p:spPr bwMode="auto">
          <a:xfrm>
            <a:off x="5987728" y="3208684"/>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
        <p:nvSpPr>
          <p:cNvPr id="98" name="Rectangle 25"/>
          <p:cNvSpPr>
            <a:spLocks noChangeArrowheads="1"/>
          </p:cNvSpPr>
          <p:nvPr/>
        </p:nvSpPr>
        <p:spPr bwMode="auto">
          <a:xfrm>
            <a:off x="7612783" y="3208684"/>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
        <p:nvSpPr>
          <p:cNvPr id="79" name="Rectangle 25"/>
          <p:cNvSpPr>
            <a:spLocks noChangeArrowheads="1"/>
          </p:cNvSpPr>
          <p:nvPr/>
        </p:nvSpPr>
        <p:spPr bwMode="auto">
          <a:xfrm>
            <a:off x="4362673" y="4520038"/>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
        <p:nvSpPr>
          <p:cNvPr id="87" name="Rectangle 25"/>
          <p:cNvSpPr>
            <a:spLocks noChangeArrowheads="1"/>
          </p:cNvSpPr>
          <p:nvPr/>
        </p:nvSpPr>
        <p:spPr bwMode="auto">
          <a:xfrm>
            <a:off x="5987728" y="4520038"/>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
        <p:nvSpPr>
          <p:cNvPr id="100" name="Rectangle 25"/>
          <p:cNvSpPr>
            <a:spLocks noChangeArrowheads="1"/>
          </p:cNvSpPr>
          <p:nvPr/>
        </p:nvSpPr>
        <p:spPr bwMode="auto">
          <a:xfrm>
            <a:off x="7612783" y="4520038"/>
            <a:ext cx="10874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1000" b="1">
                <a:solidFill>
                  <a:schemeClr val="tx1">
                    <a:lumMod val="75000"/>
                    <a:lumOff val="25000"/>
                  </a:schemeClr>
                </a:solidFill>
                <a:latin typeface="+mn-lt"/>
              </a:rPr>
              <a:t>Title</a:t>
            </a:r>
            <a:endParaRPr lang="en-US" sz="1200" b="1">
              <a:solidFill>
                <a:schemeClr val="tx1">
                  <a:lumMod val="75000"/>
                  <a:lumOff val="25000"/>
                </a:schemeClr>
              </a:solidFill>
              <a:latin typeface="+mn-lt"/>
            </a:endParaRPr>
          </a:p>
        </p:txBody>
      </p:sp>
    </p:spTree>
    <p:extLst>
      <p:ext uri="{BB962C8B-B14F-4D97-AF65-F5344CB8AC3E}">
        <p14:creationId xmlns:p14="http://schemas.microsoft.com/office/powerpoint/2010/main" val="6947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6A34563-F794-8B4E-8A8A-69DA03D243DE}"/>
              </a:ext>
            </a:extLst>
          </p:cNvPr>
          <p:cNvSpPr/>
          <p:nvPr/>
        </p:nvSpPr>
        <p:spPr bwMode="auto">
          <a:xfrm>
            <a:off x="0" y="0"/>
            <a:ext cx="9144000" cy="5143500"/>
          </a:xfrm>
          <a:prstGeom prst="rect">
            <a:avLst/>
          </a:prstGeom>
          <a:solidFill>
            <a:schemeClr val="tx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2038350"/>
            <a:ext cx="8727312" cy="692497"/>
          </a:xfrm>
          <a:prstGeom prst="rect">
            <a:avLst/>
          </a:prstGeom>
          <a:noFill/>
        </p:spPr>
        <p:txBody>
          <a:bodyPr wrap="square" lIns="0" tIns="0" rIns="0" bIns="0" rtlCol="0" anchor="ctr">
            <a:spAutoFit/>
          </a:bodyPr>
          <a:lstStyle/>
          <a:p>
            <a:pPr algn="ctr">
              <a:spcAft>
                <a:spcPts val="600"/>
              </a:spcAft>
            </a:pPr>
            <a:r>
              <a:rPr lang="en-US" sz="4500" b="1">
                <a:solidFill>
                  <a:schemeClr val="bg1"/>
                </a:solidFill>
              </a:rPr>
              <a:t>COMPARISON SLIDES </a:t>
            </a:r>
          </a:p>
        </p:txBody>
      </p:sp>
      <p:grpSp>
        <p:nvGrpSpPr>
          <p:cNvPr id="12" name="Group 11"/>
          <p:cNvGrpSpPr/>
          <p:nvPr/>
        </p:nvGrpSpPr>
        <p:grpSpPr>
          <a:xfrm>
            <a:off x="4273852" y="3230134"/>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784116"/>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409903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r>
              <a:rPr lang="en-US"/>
              <a:t>Enter your subhead line here</a:t>
            </a:r>
          </a:p>
        </p:txBody>
      </p:sp>
      <p:sp>
        <p:nvSpPr>
          <p:cNvPr id="4" name="Title 3"/>
          <p:cNvSpPr>
            <a:spLocks noGrp="1"/>
          </p:cNvSpPr>
          <p:nvPr>
            <p:ph type="title"/>
          </p:nvPr>
        </p:nvSpPr>
        <p:spPr/>
        <p:txBody>
          <a:bodyPr/>
          <a:lstStyle/>
          <a:p>
            <a:r>
              <a:rPr lang="en-US"/>
              <a:t>OPPORTUNITIES &amp; RISK</a:t>
            </a:r>
          </a:p>
        </p:txBody>
      </p:sp>
      <p:sp>
        <p:nvSpPr>
          <p:cNvPr id="9" name="Rectangle 8"/>
          <p:cNvSpPr/>
          <p:nvPr/>
        </p:nvSpPr>
        <p:spPr bwMode="auto">
          <a:xfrm>
            <a:off x="387819" y="1878288"/>
            <a:ext cx="3964262" cy="2650603"/>
          </a:xfrm>
          <a:prstGeom prst="rect">
            <a:avLst/>
          </a:prstGeom>
          <a:solidFill>
            <a:schemeClr val="bg1">
              <a:lumMod val="95000"/>
              <a:alpha val="8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Rectangle 9"/>
          <p:cNvSpPr/>
          <p:nvPr/>
        </p:nvSpPr>
        <p:spPr bwMode="auto">
          <a:xfrm>
            <a:off x="387819" y="1110743"/>
            <a:ext cx="3964262" cy="767544"/>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b="1"/>
          </a:p>
        </p:txBody>
      </p:sp>
      <p:sp>
        <p:nvSpPr>
          <p:cNvPr id="12" name="3">
            <a:extLst>
              <a:ext uri="{FF2B5EF4-FFF2-40B4-BE49-F238E27FC236}">
                <a16:creationId xmlns:a16="http://schemas.microsoft.com/office/drawing/2014/main" id="{D7AC1464-9E86-44A2-ABB9-20E60AEF7C6C}"/>
              </a:ext>
            </a:extLst>
          </p:cNvPr>
          <p:cNvSpPr txBox="1"/>
          <p:nvPr/>
        </p:nvSpPr>
        <p:spPr>
          <a:xfrm>
            <a:off x="1444814" y="1353442"/>
            <a:ext cx="2586636" cy="307777"/>
          </a:xfrm>
          <a:prstGeom prst="rect">
            <a:avLst/>
          </a:prstGeom>
          <a:noFill/>
        </p:spPr>
        <p:txBody>
          <a:bodyPr wrap="square" lIns="0" tIns="0" rIns="0" bIns="0" rtlCol="0" anchor="ctr">
            <a:spAutoFit/>
          </a:bodyPr>
          <a:lstStyle/>
          <a:p>
            <a:pPr>
              <a:spcAft>
                <a:spcPts val="600"/>
              </a:spcAft>
            </a:pPr>
            <a:r>
              <a:rPr lang="en-US" sz="2000" b="1" dirty="0">
                <a:solidFill>
                  <a:schemeClr val="bg1"/>
                </a:solidFill>
              </a:rPr>
              <a:t>OPPORTUNITIES</a:t>
            </a:r>
          </a:p>
        </p:txBody>
      </p:sp>
      <p:sp>
        <p:nvSpPr>
          <p:cNvPr id="27" name="Inhaltsplatzhalter 4"/>
          <p:cNvSpPr txBox="1">
            <a:spLocks/>
          </p:cNvSpPr>
          <p:nvPr/>
        </p:nvSpPr>
        <p:spPr>
          <a:xfrm>
            <a:off x="708451" y="2087899"/>
            <a:ext cx="3322999" cy="223138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50000"/>
              </a:lnSpc>
              <a:buFont typeface="+mj-lt"/>
              <a:buAutoNum type="romanUcPeriod"/>
            </a:pPr>
            <a:r>
              <a:rPr lang="en-US" sz="1000">
                <a:solidFill>
                  <a:schemeClr val="tx1">
                    <a:lumMod val="75000"/>
                    <a:lumOff val="25000"/>
                  </a:schemeClr>
                </a:solidFill>
                <a:latin typeface="+mn-lt"/>
              </a:rPr>
              <a:t>This is a sample text. You simply add your own text and description here. </a:t>
            </a:r>
          </a:p>
          <a:p>
            <a:pPr marL="285750" indent="-285750">
              <a:lnSpc>
                <a:spcPct val="150000"/>
              </a:lnSpc>
              <a:buFont typeface="+mj-lt"/>
              <a:buAutoNum type="romanUcPeriod"/>
            </a:pPr>
            <a:r>
              <a:rPr lang="en-US" sz="1000">
                <a:solidFill>
                  <a:schemeClr val="tx1">
                    <a:lumMod val="75000"/>
                    <a:lumOff val="25000"/>
                  </a:schemeClr>
                </a:solidFill>
                <a:latin typeface="+mn-lt"/>
              </a:rPr>
              <a:t>This is a sample text. You simply add your own text and description here. </a:t>
            </a:r>
          </a:p>
          <a:p>
            <a:pPr marL="285750" indent="-285750">
              <a:lnSpc>
                <a:spcPct val="150000"/>
              </a:lnSpc>
              <a:buFont typeface="+mj-lt"/>
              <a:buAutoNum type="romanUcPeriod"/>
            </a:pPr>
            <a:r>
              <a:rPr lang="en-US" sz="1000">
                <a:solidFill>
                  <a:schemeClr val="tx1">
                    <a:lumMod val="75000"/>
                    <a:lumOff val="25000"/>
                  </a:schemeClr>
                </a:solidFill>
                <a:latin typeface="+mn-lt"/>
              </a:rPr>
              <a:t>This is a sample text. You simply add your own text and description here. </a:t>
            </a:r>
          </a:p>
          <a:p>
            <a:pPr marL="285750" indent="-285750">
              <a:lnSpc>
                <a:spcPct val="150000"/>
              </a:lnSpc>
              <a:buFont typeface="+mj-lt"/>
              <a:buAutoNum type="romanUcPeriod"/>
            </a:pPr>
            <a:r>
              <a:rPr lang="en-US" sz="1000">
                <a:solidFill>
                  <a:schemeClr val="tx1">
                    <a:lumMod val="75000"/>
                    <a:lumOff val="25000"/>
                  </a:schemeClr>
                </a:solidFill>
                <a:latin typeface="+mn-lt"/>
              </a:rPr>
              <a:t>This is a sample text. You simply add your own text and description here. </a:t>
            </a:r>
          </a:p>
        </p:txBody>
      </p:sp>
      <p:sp>
        <p:nvSpPr>
          <p:cNvPr id="30" name="Rectangle 29"/>
          <p:cNvSpPr/>
          <p:nvPr/>
        </p:nvSpPr>
        <p:spPr bwMode="auto">
          <a:xfrm>
            <a:off x="4791920" y="1878288"/>
            <a:ext cx="3964262" cy="2650603"/>
          </a:xfrm>
          <a:prstGeom prst="rect">
            <a:avLst/>
          </a:prstGeom>
          <a:solidFill>
            <a:schemeClr val="bg1">
              <a:lumMod val="95000"/>
              <a:alpha val="8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1" name="Rectangle 30"/>
          <p:cNvSpPr/>
          <p:nvPr/>
        </p:nvSpPr>
        <p:spPr bwMode="auto">
          <a:xfrm>
            <a:off x="4791920" y="1110743"/>
            <a:ext cx="3964262" cy="767544"/>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b="1"/>
          </a:p>
        </p:txBody>
      </p:sp>
      <p:sp>
        <p:nvSpPr>
          <p:cNvPr id="32" name="3">
            <a:extLst>
              <a:ext uri="{FF2B5EF4-FFF2-40B4-BE49-F238E27FC236}">
                <a16:creationId xmlns:a16="http://schemas.microsoft.com/office/drawing/2014/main" id="{D7AC1464-9E86-44A2-ABB9-20E60AEF7C6C}"/>
              </a:ext>
            </a:extLst>
          </p:cNvPr>
          <p:cNvSpPr txBox="1"/>
          <p:nvPr/>
        </p:nvSpPr>
        <p:spPr>
          <a:xfrm>
            <a:off x="5848915" y="1353442"/>
            <a:ext cx="2586636" cy="307777"/>
          </a:xfrm>
          <a:prstGeom prst="rect">
            <a:avLst/>
          </a:prstGeom>
          <a:noFill/>
        </p:spPr>
        <p:txBody>
          <a:bodyPr wrap="square" lIns="0" tIns="0" rIns="0" bIns="0" rtlCol="0" anchor="ctr">
            <a:spAutoFit/>
          </a:bodyPr>
          <a:lstStyle/>
          <a:p>
            <a:pPr>
              <a:spcAft>
                <a:spcPts val="600"/>
              </a:spcAft>
            </a:pPr>
            <a:r>
              <a:rPr lang="en-US" sz="2000" b="1">
                <a:solidFill>
                  <a:schemeClr val="bg1"/>
                </a:solidFill>
              </a:rPr>
              <a:t>RISK</a:t>
            </a:r>
          </a:p>
        </p:txBody>
      </p:sp>
      <p:grpSp>
        <p:nvGrpSpPr>
          <p:cNvPr id="33" name="Group 32"/>
          <p:cNvGrpSpPr/>
          <p:nvPr/>
        </p:nvGrpSpPr>
        <p:grpSpPr>
          <a:xfrm>
            <a:off x="5112552" y="1298292"/>
            <a:ext cx="441706" cy="392446"/>
            <a:chOff x="-1936751" y="3265488"/>
            <a:chExt cx="868363" cy="771525"/>
          </a:xfrm>
          <a:solidFill>
            <a:schemeClr val="bg1"/>
          </a:solidFill>
        </p:grpSpPr>
        <p:sp>
          <p:nvSpPr>
            <p:cNvPr id="35" name="Freeform 73"/>
            <p:cNvSpPr>
              <a:spLocks noEditPoints="1"/>
            </p:cNvSpPr>
            <p:nvPr/>
          </p:nvSpPr>
          <p:spPr bwMode="auto">
            <a:xfrm>
              <a:off x="-1936751" y="3265488"/>
              <a:ext cx="868363" cy="771525"/>
            </a:xfrm>
            <a:custGeom>
              <a:avLst/>
              <a:gdLst>
                <a:gd name="T0" fmla="*/ 368 w 374"/>
                <a:gd name="T1" fmla="*/ 284 h 331"/>
                <a:gd name="T2" fmla="*/ 214 w 374"/>
                <a:gd name="T3" fmla="*/ 16 h 331"/>
                <a:gd name="T4" fmla="*/ 187 w 374"/>
                <a:gd name="T5" fmla="*/ 0 h 331"/>
                <a:gd name="T6" fmla="*/ 160 w 374"/>
                <a:gd name="T7" fmla="*/ 16 h 331"/>
                <a:gd name="T8" fmla="*/ 5 w 374"/>
                <a:gd name="T9" fmla="*/ 284 h 331"/>
                <a:gd name="T10" fmla="*/ 5 w 374"/>
                <a:gd name="T11" fmla="*/ 315 h 331"/>
                <a:gd name="T12" fmla="*/ 32 w 374"/>
                <a:gd name="T13" fmla="*/ 331 h 331"/>
                <a:gd name="T14" fmla="*/ 341 w 374"/>
                <a:gd name="T15" fmla="*/ 331 h 331"/>
                <a:gd name="T16" fmla="*/ 368 w 374"/>
                <a:gd name="T17" fmla="*/ 315 h 331"/>
                <a:gd name="T18" fmla="*/ 368 w 374"/>
                <a:gd name="T19" fmla="*/ 284 h 331"/>
                <a:gd name="T20" fmla="*/ 359 w 374"/>
                <a:gd name="T21" fmla="*/ 310 h 331"/>
                <a:gd name="T22" fmla="*/ 341 w 374"/>
                <a:gd name="T23" fmla="*/ 320 h 331"/>
                <a:gd name="T24" fmla="*/ 32 w 374"/>
                <a:gd name="T25" fmla="*/ 320 h 331"/>
                <a:gd name="T26" fmla="*/ 15 w 374"/>
                <a:gd name="T27" fmla="*/ 310 h 331"/>
                <a:gd name="T28" fmla="*/ 15 w 374"/>
                <a:gd name="T29" fmla="*/ 289 h 331"/>
                <a:gd name="T30" fmla="*/ 169 w 374"/>
                <a:gd name="T31" fmla="*/ 21 h 331"/>
                <a:gd name="T32" fmla="*/ 187 w 374"/>
                <a:gd name="T33" fmla="*/ 11 h 331"/>
                <a:gd name="T34" fmla="*/ 204 w 374"/>
                <a:gd name="T35" fmla="*/ 21 h 331"/>
                <a:gd name="T36" fmla="*/ 359 w 374"/>
                <a:gd name="T37" fmla="*/ 289 h 331"/>
                <a:gd name="T38" fmla="*/ 359 w 374"/>
                <a:gd name="T39" fmla="*/ 289 h 331"/>
                <a:gd name="T40" fmla="*/ 359 w 374"/>
                <a:gd name="T41" fmla="*/ 31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4" h="331">
                  <a:moveTo>
                    <a:pt x="368" y="284"/>
                  </a:moveTo>
                  <a:cubicBezTo>
                    <a:pt x="214" y="16"/>
                    <a:pt x="214" y="16"/>
                    <a:pt x="214" y="16"/>
                  </a:cubicBezTo>
                  <a:cubicBezTo>
                    <a:pt x="208" y="6"/>
                    <a:pt x="198" y="0"/>
                    <a:pt x="187" y="0"/>
                  </a:cubicBezTo>
                  <a:cubicBezTo>
                    <a:pt x="176" y="0"/>
                    <a:pt x="165" y="6"/>
                    <a:pt x="160" y="16"/>
                  </a:cubicBezTo>
                  <a:cubicBezTo>
                    <a:pt x="5" y="284"/>
                    <a:pt x="5" y="284"/>
                    <a:pt x="5" y="284"/>
                  </a:cubicBezTo>
                  <a:cubicBezTo>
                    <a:pt x="0" y="294"/>
                    <a:pt x="0" y="305"/>
                    <a:pt x="5" y="315"/>
                  </a:cubicBezTo>
                  <a:cubicBezTo>
                    <a:pt x="11" y="325"/>
                    <a:pt x="21" y="331"/>
                    <a:pt x="32" y="331"/>
                  </a:cubicBezTo>
                  <a:cubicBezTo>
                    <a:pt x="341" y="331"/>
                    <a:pt x="341" y="331"/>
                    <a:pt x="341" y="331"/>
                  </a:cubicBezTo>
                  <a:cubicBezTo>
                    <a:pt x="353" y="331"/>
                    <a:pt x="363" y="325"/>
                    <a:pt x="368" y="315"/>
                  </a:cubicBezTo>
                  <a:cubicBezTo>
                    <a:pt x="374" y="305"/>
                    <a:pt x="374" y="294"/>
                    <a:pt x="368" y="284"/>
                  </a:cubicBezTo>
                  <a:close/>
                  <a:moveTo>
                    <a:pt x="359" y="310"/>
                  </a:moveTo>
                  <a:cubicBezTo>
                    <a:pt x="355" y="316"/>
                    <a:pt x="349" y="320"/>
                    <a:pt x="341" y="320"/>
                  </a:cubicBezTo>
                  <a:cubicBezTo>
                    <a:pt x="32" y="320"/>
                    <a:pt x="32" y="320"/>
                    <a:pt x="32" y="320"/>
                  </a:cubicBezTo>
                  <a:cubicBezTo>
                    <a:pt x="25" y="320"/>
                    <a:pt x="18" y="316"/>
                    <a:pt x="15" y="310"/>
                  </a:cubicBezTo>
                  <a:cubicBezTo>
                    <a:pt x="11" y="303"/>
                    <a:pt x="11" y="296"/>
                    <a:pt x="15" y="289"/>
                  </a:cubicBezTo>
                  <a:cubicBezTo>
                    <a:pt x="169" y="21"/>
                    <a:pt x="169" y="21"/>
                    <a:pt x="169" y="21"/>
                  </a:cubicBezTo>
                  <a:cubicBezTo>
                    <a:pt x="173" y="15"/>
                    <a:pt x="180" y="11"/>
                    <a:pt x="187" y="11"/>
                  </a:cubicBezTo>
                  <a:cubicBezTo>
                    <a:pt x="194" y="11"/>
                    <a:pt x="201" y="15"/>
                    <a:pt x="204" y="21"/>
                  </a:cubicBezTo>
                  <a:cubicBezTo>
                    <a:pt x="359" y="289"/>
                    <a:pt x="359" y="289"/>
                    <a:pt x="359" y="289"/>
                  </a:cubicBezTo>
                  <a:cubicBezTo>
                    <a:pt x="359" y="289"/>
                    <a:pt x="359" y="289"/>
                    <a:pt x="359" y="289"/>
                  </a:cubicBezTo>
                  <a:cubicBezTo>
                    <a:pt x="363" y="296"/>
                    <a:pt x="363" y="303"/>
                    <a:pt x="359" y="3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sp>
          <p:nvSpPr>
            <p:cNvPr id="36" name="Freeform 74"/>
            <p:cNvSpPr>
              <a:spLocks/>
            </p:cNvSpPr>
            <p:nvPr/>
          </p:nvSpPr>
          <p:spPr bwMode="auto">
            <a:xfrm>
              <a:off x="-1463675" y="3460751"/>
              <a:ext cx="295275" cy="493713"/>
            </a:xfrm>
            <a:custGeom>
              <a:avLst/>
              <a:gdLst>
                <a:gd name="T0" fmla="*/ 11 w 127"/>
                <a:gd name="T1" fmla="*/ 4 h 212"/>
                <a:gd name="T2" fmla="*/ 3 w 127"/>
                <a:gd name="T3" fmla="*/ 2 h 212"/>
                <a:gd name="T4" fmla="*/ 1 w 127"/>
                <a:gd name="T5" fmla="*/ 9 h 212"/>
                <a:gd name="T6" fmla="*/ 112 w 127"/>
                <a:gd name="T7" fmla="*/ 201 h 212"/>
                <a:gd name="T8" fmla="*/ 24 w 127"/>
                <a:gd name="T9" fmla="*/ 201 h 212"/>
                <a:gd name="T10" fmla="*/ 18 w 127"/>
                <a:gd name="T11" fmla="*/ 206 h 212"/>
                <a:gd name="T12" fmla="*/ 24 w 127"/>
                <a:gd name="T13" fmla="*/ 212 h 212"/>
                <a:gd name="T14" fmla="*/ 122 w 127"/>
                <a:gd name="T15" fmla="*/ 212 h 212"/>
                <a:gd name="T16" fmla="*/ 126 w 127"/>
                <a:gd name="T17" fmla="*/ 209 h 212"/>
                <a:gd name="T18" fmla="*/ 126 w 127"/>
                <a:gd name="T19" fmla="*/ 203 h 212"/>
                <a:gd name="T20" fmla="*/ 11 w 127"/>
                <a:gd name="T21" fmla="*/ 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12">
                  <a:moveTo>
                    <a:pt x="11" y="4"/>
                  </a:moveTo>
                  <a:cubicBezTo>
                    <a:pt x="9" y="1"/>
                    <a:pt x="6" y="0"/>
                    <a:pt x="3" y="2"/>
                  </a:cubicBezTo>
                  <a:cubicBezTo>
                    <a:pt x="1" y="3"/>
                    <a:pt x="0" y="6"/>
                    <a:pt x="1" y="9"/>
                  </a:cubicBezTo>
                  <a:cubicBezTo>
                    <a:pt x="112" y="201"/>
                    <a:pt x="112" y="201"/>
                    <a:pt x="112" y="201"/>
                  </a:cubicBezTo>
                  <a:cubicBezTo>
                    <a:pt x="24" y="201"/>
                    <a:pt x="24" y="201"/>
                    <a:pt x="24" y="201"/>
                  </a:cubicBezTo>
                  <a:cubicBezTo>
                    <a:pt x="21" y="201"/>
                    <a:pt x="18" y="203"/>
                    <a:pt x="18" y="206"/>
                  </a:cubicBezTo>
                  <a:cubicBezTo>
                    <a:pt x="18" y="209"/>
                    <a:pt x="21" y="212"/>
                    <a:pt x="24" y="212"/>
                  </a:cubicBezTo>
                  <a:cubicBezTo>
                    <a:pt x="122" y="212"/>
                    <a:pt x="122" y="212"/>
                    <a:pt x="122" y="212"/>
                  </a:cubicBezTo>
                  <a:cubicBezTo>
                    <a:pt x="123" y="212"/>
                    <a:pt x="125" y="211"/>
                    <a:pt x="126" y="209"/>
                  </a:cubicBezTo>
                  <a:cubicBezTo>
                    <a:pt x="127" y="207"/>
                    <a:pt x="127" y="205"/>
                    <a:pt x="126" y="203"/>
                  </a:cubicBezTo>
                  <a:lnTo>
                    <a:pt x="1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sp>
          <p:nvSpPr>
            <p:cNvPr id="37" name="Freeform 75"/>
            <p:cNvSpPr>
              <a:spLocks/>
            </p:cNvSpPr>
            <p:nvPr/>
          </p:nvSpPr>
          <p:spPr bwMode="auto">
            <a:xfrm>
              <a:off x="-1839913" y="3370263"/>
              <a:ext cx="376238" cy="584200"/>
            </a:xfrm>
            <a:custGeom>
              <a:avLst/>
              <a:gdLst>
                <a:gd name="T0" fmla="*/ 104 w 162"/>
                <a:gd name="T1" fmla="*/ 240 h 251"/>
                <a:gd name="T2" fmla="*/ 16 w 162"/>
                <a:gd name="T3" fmla="*/ 240 h 251"/>
                <a:gd name="T4" fmla="*/ 145 w 162"/>
                <a:gd name="T5" fmla="*/ 16 h 251"/>
                <a:gd name="T6" fmla="*/ 151 w 162"/>
                <a:gd name="T7" fmla="*/ 27 h 251"/>
                <a:gd name="T8" fmla="*/ 159 w 162"/>
                <a:gd name="T9" fmla="*/ 29 h 251"/>
                <a:gd name="T10" fmla="*/ 161 w 162"/>
                <a:gd name="T11" fmla="*/ 21 h 251"/>
                <a:gd name="T12" fmla="*/ 150 w 162"/>
                <a:gd name="T13" fmla="*/ 2 h 251"/>
                <a:gd name="T14" fmla="*/ 145 w 162"/>
                <a:gd name="T15" fmla="*/ 0 h 251"/>
                <a:gd name="T16" fmla="*/ 140 w 162"/>
                <a:gd name="T17" fmla="*/ 2 h 251"/>
                <a:gd name="T18" fmla="*/ 1 w 162"/>
                <a:gd name="T19" fmla="*/ 242 h 251"/>
                <a:gd name="T20" fmla="*/ 1 w 162"/>
                <a:gd name="T21" fmla="*/ 248 h 251"/>
                <a:gd name="T22" fmla="*/ 6 w 162"/>
                <a:gd name="T23" fmla="*/ 251 h 251"/>
                <a:gd name="T24" fmla="*/ 104 w 162"/>
                <a:gd name="T25" fmla="*/ 251 h 251"/>
                <a:gd name="T26" fmla="*/ 110 w 162"/>
                <a:gd name="T27" fmla="*/ 245 h 251"/>
                <a:gd name="T28" fmla="*/ 104 w 162"/>
                <a:gd name="T29" fmla="*/ 24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51">
                  <a:moveTo>
                    <a:pt x="104" y="240"/>
                  </a:moveTo>
                  <a:cubicBezTo>
                    <a:pt x="16" y="240"/>
                    <a:pt x="16" y="240"/>
                    <a:pt x="16" y="240"/>
                  </a:cubicBezTo>
                  <a:cubicBezTo>
                    <a:pt x="145" y="16"/>
                    <a:pt x="145" y="16"/>
                    <a:pt x="145" y="16"/>
                  </a:cubicBezTo>
                  <a:cubicBezTo>
                    <a:pt x="151" y="27"/>
                    <a:pt x="151" y="27"/>
                    <a:pt x="151" y="27"/>
                  </a:cubicBezTo>
                  <a:cubicBezTo>
                    <a:pt x="153" y="29"/>
                    <a:pt x="156" y="30"/>
                    <a:pt x="159" y="29"/>
                  </a:cubicBezTo>
                  <a:cubicBezTo>
                    <a:pt x="161" y="27"/>
                    <a:pt x="162" y="24"/>
                    <a:pt x="161" y="21"/>
                  </a:cubicBezTo>
                  <a:cubicBezTo>
                    <a:pt x="150" y="2"/>
                    <a:pt x="150" y="2"/>
                    <a:pt x="150" y="2"/>
                  </a:cubicBezTo>
                  <a:cubicBezTo>
                    <a:pt x="149" y="1"/>
                    <a:pt x="147" y="0"/>
                    <a:pt x="145" y="0"/>
                  </a:cubicBezTo>
                  <a:cubicBezTo>
                    <a:pt x="143" y="0"/>
                    <a:pt x="141" y="1"/>
                    <a:pt x="140" y="2"/>
                  </a:cubicBezTo>
                  <a:cubicBezTo>
                    <a:pt x="1" y="242"/>
                    <a:pt x="1" y="242"/>
                    <a:pt x="1" y="242"/>
                  </a:cubicBezTo>
                  <a:cubicBezTo>
                    <a:pt x="0" y="244"/>
                    <a:pt x="0" y="246"/>
                    <a:pt x="1" y="248"/>
                  </a:cubicBezTo>
                  <a:cubicBezTo>
                    <a:pt x="2" y="250"/>
                    <a:pt x="4" y="251"/>
                    <a:pt x="6" y="251"/>
                  </a:cubicBezTo>
                  <a:cubicBezTo>
                    <a:pt x="104" y="251"/>
                    <a:pt x="104" y="251"/>
                    <a:pt x="104" y="251"/>
                  </a:cubicBezTo>
                  <a:cubicBezTo>
                    <a:pt x="107" y="251"/>
                    <a:pt x="110" y="248"/>
                    <a:pt x="110" y="245"/>
                  </a:cubicBezTo>
                  <a:cubicBezTo>
                    <a:pt x="110" y="242"/>
                    <a:pt x="107" y="240"/>
                    <a:pt x="10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sp>
          <p:nvSpPr>
            <p:cNvPr id="38" name="Freeform 76"/>
            <p:cNvSpPr>
              <a:spLocks noEditPoints="1"/>
            </p:cNvSpPr>
            <p:nvPr/>
          </p:nvSpPr>
          <p:spPr bwMode="auto">
            <a:xfrm>
              <a:off x="-1555750" y="3862388"/>
              <a:ext cx="106363" cy="104775"/>
            </a:xfrm>
            <a:custGeom>
              <a:avLst/>
              <a:gdLst>
                <a:gd name="T0" fmla="*/ 23 w 46"/>
                <a:gd name="T1" fmla="*/ 0 h 45"/>
                <a:gd name="T2" fmla="*/ 0 w 46"/>
                <a:gd name="T3" fmla="*/ 23 h 45"/>
                <a:gd name="T4" fmla="*/ 23 w 46"/>
                <a:gd name="T5" fmla="*/ 45 h 45"/>
                <a:gd name="T6" fmla="*/ 46 w 46"/>
                <a:gd name="T7" fmla="*/ 23 h 45"/>
                <a:gd name="T8" fmla="*/ 23 w 46"/>
                <a:gd name="T9" fmla="*/ 0 h 45"/>
                <a:gd name="T10" fmla="*/ 23 w 46"/>
                <a:gd name="T11" fmla="*/ 35 h 45"/>
                <a:gd name="T12" fmla="*/ 11 w 46"/>
                <a:gd name="T13" fmla="*/ 23 h 45"/>
                <a:gd name="T14" fmla="*/ 23 w 46"/>
                <a:gd name="T15" fmla="*/ 11 h 45"/>
                <a:gd name="T16" fmla="*/ 35 w 46"/>
                <a:gd name="T17" fmla="*/ 23 h 45"/>
                <a:gd name="T18" fmla="*/ 23 w 46"/>
                <a:gd name="T19"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5">
                  <a:moveTo>
                    <a:pt x="23" y="0"/>
                  </a:moveTo>
                  <a:cubicBezTo>
                    <a:pt x="10" y="0"/>
                    <a:pt x="0" y="10"/>
                    <a:pt x="0" y="23"/>
                  </a:cubicBezTo>
                  <a:cubicBezTo>
                    <a:pt x="0" y="35"/>
                    <a:pt x="10" y="45"/>
                    <a:pt x="23" y="45"/>
                  </a:cubicBezTo>
                  <a:cubicBezTo>
                    <a:pt x="35" y="45"/>
                    <a:pt x="46" y="35"/>
                    <a:pt x="46" y="23"/>
                  </a:cubicBezTo>
                  <a:cubicBezTo>
                    <a:pt x="46" y="10"/>
                    <a:pt x="35" y="0"/>
                    <a:pt x="23" y="0"/>
                  </a:cubicBezTo>
                  <a:close/>
                  <a:moveTo>
                    <a:pt x="23" y="35"/>
                  </a:moveTo>
                  <a:cubicBezTo>
                    <a:pt x="16" y="35"/>
                    <a:pt x="11" y="29"/>
                    <a:pt x="11" y="23"/>
                  </a:cubicBezTo>
                  <a:cubicBezTo>
                    <a:pt x="11" y="16"/>
                    <a:pt x="16" y="11"/>
                    <a:pt x="23" y="11"/>
                  </a:cubicBezTo>
                  <a:cubicBezTo>
                    <a:pt x="29" y="11"/>
                    <a:pt x="35" y="16"/>
                    <a:pt x="35" y="23"/>
                  </a:cubicBezTo>
                  <a:cubicBezTo>
                    <a:pt x="35" y="29"/>
                    <a:pt x="29" y="35"/>
                    <a:pt x="2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sp>
          <p:nvSpPr>
            <p:cNvPr id="39" name="Freeform 77"/>
            <p:cNvSpPr>
              <a:spLocks noEditPoints="1"/>
            </p:cNvSpPr>
            <p:nvPr/>
          </p:nvSpPr>
          <p:spPr bwMode="auto">
            <a:xfrm>
              <a:off x="-1555750" y="3549651"/>
              <a:ext cx="106363" cy="280988"/>
            </a:xfrm>
            <a:custGeom>
              <a:avLst/>
              <a:gdLst>
                <a:gd name="T0" fmla="*/ 12 w 46"/>
                <a:gd name="T1" fmla="*/ 0 h 121"/>
                <a:gd name="T2" fmla="*/ 3 w 46"/>
                <a:gd name="T3" fmla="*/ 3 h 121"/>
                <a:gd name="T4" fmla="*/ 0 w 46"/>
                <a:gd name="T5" fmla="*/ 12 h 121"/>
                <a:gd name="T6" fmla="*/ 5 w 46"/>
                <a:gd name="T7" fmla="*/ 111 h 121"/>
                <a:gd name="T8" fmla="*/ 17 w 46"/>
                <a:gd name="T9" fmla="*/ 121 h 121"/>
                <a:gd name="T10" fmla="*/ 29 w 46"/>
                <a:gd name="T11" fmla="*/ 121 h 121"/>
                <a:gd name="T12" fmla="*/ 40 w 46"/>
                <a:gd name="T13" fmla="*/ 111 h 121"/>
                <a:gd name="T14" fmla="*/ 45 w 46"/>
                <a:gd name="T15" fmla="*/ 12 h 121"/>
                <a:gd name="T16" fmla="*/ 42 w 46"/>
                <a:gd name="T17" fmla="*/ 3 h 121"/>
                <a:gd name="T18" fmla="*/ 34 w 46"/>
                <a:gd name="T19" fmla="*/ 0 h 121"/>
                <a:gd name="T20" fmla="*/ 12 w 46"/>
                <a:gd name="T21" fmla="*/ 0 h 121"/>
                <a:gd name="T22" fmla="*/ 35 w 46"/>
                <a:gd name="T23" fmla="*/ 11 h 121"/>
                <a:gd name="T24" fmla="*/ 29 w 46"/>
                <a:gd name="T25" fmla="*/ 110 h 121"/>
                <a:gd name="T26" fmla="*/ 29 w 46"/>
                <a:gd name="T27" fmla="*/ 110 h 121"/>
                <a:gd name="T28" fmla="*/ 17 w 46"/>
                <a:gd name="T29" fmla="*/ 110 h 121"/>
                <a:gd name="T30" fmla="*/ 16 w 46"/>
                <a:gd name="T31" fmla="*/ 110 h 121"/>
                <a:gd name="T32" fmla="*/ 11 w 46"/>
                <a:gd name="T33" fmla="*/ 11 h 121"/>
                <a:gd name="T34" fmla="*/ 11 w 46"/>
                <a:gd name="T35" fmla="*/ 11 h 121"/>
                <a:gd name="T36" fmla="*/ 12 w 46"/>
                <a:gd name="T37" fmla="*/ 11 h 121"/>
                <a:gd name="T38" fmla="*/ 34 w 46"/>
                <a:gd name="T39" fmla="*/ 11 h 121"/>
                <a:gd name="T40" fmla="*/ 34 w 46"/>
                <a:gd name="T41" fmla="*/ 11 h 121"/>
                <a:gd name="T42" fmla="*/ 35 w 46"/>
                <a:gd name="T43" fmla="*/ 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121">
                  <a:moveTo>
                    <a:pt x="12" y="0"/>
                  </a:moveTo>
                  <a:cubicBezTo>
                    <a:pt x="8" y="0"/>
                    <a:pt x="5" y="1"/>
                    <a:pt x="3" y="3"/>
                  </a:cubicBezTo>
                  <a:cubicBezTo>
                    <a:pt x="1" y="6"/>
                    <a:pt x="0" y="9"/>
                    <a:pt x="0" y="12"/>
                  </a:cubicBezTo>
                  <a:cubicBezTo>
                    <a:pt x="5" y="111"/>
                    <a:pt x="5" y="111"/>
                    <a:pt x="5" y="111"/>
                  </a:cubicBezTo>
                  <a:cubicBezTo>
                    <a:pt x="6" y="117"/>
                    <a:pt x="11" y="121"/>
                    <a:pt x="17" y="121"/>
                  </a:cubicBezTo>
                  <a:cubicBezTo>
                    <a:pt x="29" y="121"/>
                    <a:pt x="29" y="121"/>
                    <a:pt x="29" y="121"/>
                  </a:cubicBezTo>
                  <a:cubicBezTo>
                    <a:pt x="35" y="121"/>
                    <a:pt x="40" y="117"/>
                    <a:pt x="40" y="111"/>
                  </a:cubicBezTo>
                  <a:cubicBezTo>
                    <a:pt x="45" y="12"/>
                    <a:pt x="45" y="12"/>
                    <a:pt x="45" y="12"/>
                  </a:cubicBezTo>
                  <a:cubicBezTo>
                    <a:pt x="46" y="9"/>
                    <a:pt x="44" y="6"/>
                    <a:pt x="42" y="3"/>
                  </a:cubicBezTo>
                  <a:cubicBezTo>
                    <a:pt x="40" y="1"/>
                    <a:pt x="37" y="0"/>
                    <a:pt x="34" y="0"/>
                  </a:cubicBezTo>
                  <a:lnTo>
                    <a:pt x="12" y="0"/>
                  </a:lnTo>
                  <a:close/>
                  <a:moveTo>
                    <a:pt x="35" y="11"/>
                  </a:moveTo>
                  <a:cubicBezTo>
                    <a:pt x="29" y="110"/>
                    <a:pt x="29" y="110"/>
                    <a:pt x="29" y="110"/>
                  </a:cubicBezTo>
                  <a:cubicBezTo>
                    <a:pt x="29" y="110"/>
                    <a:pt x="29" y="110"/>
                    <a:pt x="29" y="110"/>
                  </a:cubicBezTo>
                  <a:cubicBezTo>
                    <a:pt x="17" y="110"/>
                    <a:pt x="17" y="110"/>
                    <a:pt x="17" y="110"/>
                  </a:cubicBezTo>
                  <a:cubicBezTo>
                    <a:pt x="17" y="110"/>
                    <a:pt x="16" y="110"/>
                    <a:pt x="16" y="110"/>
                  </a:cubicBezTo>
                  <a:cubicBezTo>
                    <a:pt x="11" y="11"/>
                    <a:pt x="11" y="11"/>
                    <a:pt x="11" y="11"/>
                  </a:cubicBezTo>
                  <a:cubicBezTo>
                    <a:pt x="11" y="11"/>
                    <a:pt x="11" y="11"/>
                    <a:pt x="11" y="11"/>
                  </a:cubicBezTo>
                  <a:cubicBezTo>
                    <a:pt x="11" y="11"/>
                    <a:pt x="11" y="11"/>
                    <a:pt x="12" y="11"/>
                  </a:cubicBezTo>
                  <a:cubicBezTo>
                    <a:pt x="34" y="11"/>
                    <a:pt x="34" y="11"/>
                    <a:pt x="34" y="11"/>
                  </a:cubicBezTo>
                  <a:cubicBezTo>
                    <a:pt x="34" y="11"/>
                    <a:pt x="34" y="11"/>
                    <a:pt x="34" y="11"/>
                  </a:cubicBezTo>
                  <a:cubicBezTo>
                    <a:pt x="35" y="11"/>
                    <a:pt x="35" y="11"/>
                    <a:pt x="3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grpSp>
      <p:sp>
        <p:nvSpPr>
          <p:cNvPr id="34" name="Inhaltsplatzhalter 4"/>
          <p:cNvSpPr txBox="1">
            <a:spLocks/>
          </p:cNvSpPr>
          <p:nvPr/>
        </p:nvSpPr>
        <p:spPr>
          <a:xfrm>
            <a:off x="5112552" y="2087899"/>
            <a:ext cx="3322999" cy="223138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50000"/>
              </a:lnSpc>
              <a:buFont typeface="+mj-lt"/>
              <a:buAutoNum type="romanUcPeriod"/>
            </a:pPr>
            <a:r>
              <a:rPr lang="en-US" sz="1000">
                <a:solidFill>
                  <a:schemeClr val="tx1">
                    <a:lumMod val="75000"/>
                    <a:lumOff val="25000"/>
                  </a:schemeClr>
                </a:solidFill>
                <a:latin typeface="+mn-lt"/>
              </a:rPr>
              <a:t>This is a sample text. You simply add your own text and description here. </a:t>
            </a:r>
          </a:p>
          <a:p>
            <a:pPr marL="285750" indent="-285750">
              <a:lnSpc>
                <a:spcPct val="150000"/>
              </a:lnSpc>
              <a:buFont typeface="+mj-lt"/>
              <a:buAutoNum type="romanUcPeriod"/>
            </a:pPr>
            <a:r>
              <a:rPr lang="en-US" sz="1000">
                <a:solidFill>
                  <a:schemeClr val="tx1">
                    <a:lumMod val="75000"/>
                    <a:lumOff val="25000"/>
                  </a:schemeClr>
                </a:solidFill>
                <a:latin typeface="+mn-lt"/>
              </a:rPr>
              <a:t>This is a sample text. You simply add your own text and description here. </a:t>
            </a:r>
          </a:p>
          <a:p>
            <a:pPr marL="285750" indent="-285750">
              <a:lnSpc>
                <a:spcPct val="150000"/>
              </a:lnSpc>
              <a:buFont typeface="+mj-lt"/>
              <a:buAutoNum type="romanUcPeriod"/>
            </a:pPr>
            <a:r>
              <a:rPr lang="en-US" sz="1000">
                <a:solidFill>
                  <a:schemeClr val="tx1">
                    <a:lumMod val="75000"/>
                    <a:lumOff val="25000"/>
                  </a:schemeClr>
                </a:solidFill>
                <a:latin typeface="+mn-lt"/>
              </a:rPr>
              <a:t>This is a sample text. You simply add your own text and description here. </a:t>
            </a:r>
          </a:p>
          <a:p>
            <a:pPr marL="285750" indent="-285750">
              <a:lnSpc>
                <a:spcPct val="150000"/>
              </a:lnSpc>
              <a:buFont typeface="+mj-lt"/>
              <a:buAutoNum type="romanUcPeriod"/>
            </a:pPr>
            <a:r>
              <a:rPr lang="en-US" sz="1000">
                <a:solidFill>
                  <a:schemeClr val="tx1">
                    <a:lumMod val="75000"/>
                    <a:lumOff val="25000"/>
                  </a:schemeClr>
                </a:solidFill>
                <a:latin typeface="+mn-lt"/>
              </a:rPr>
              <a:t>This is a sample text. You simply add your own text and description here. </a:t>
            </a:r>
          </a:p>
        </p:txBody>
      </p:sp>
      <p:grpSp>
        <p:nvGrpSpPr>
          <p:cNvPr id="51" name="Group 50"/>
          <p:cNvGrpSpPr/>
          <p:nvPr/>
        </p:nvGrpSpPr>
        <p:grpSpPr>
          <a:xfrm>
            <a:off x="774697" y="1213084"/>
            <a:ext cx="450198" cy="562862"/>
            <a:chOff x="-2286000" y="2584450"/>
            <a:chExt cx="1560512" cy="1951038"/>
          </a:xfrm>
          <a:solidFill>
            <a:schemeClr val="bg1"/>
          </a:solidFill>
        </p:grpSpPr>
        <p:sp>
          <p:nvSpPr>
            <p:cNvPr id="43" name="Freeform 5"/>
            <p:cNvSpPr>
              <a:spLocks/>
            </p:cNvSpPr>
            <p:nvPr/>
          </p:nvSpPr>
          <p:spPr bwMode="auto">
            <a:xfrm>
              <a:off x="-1628775" y="3244850"/>
              <a:ext cx="249237" cy="354013"/>
            </a:xfrm>
            <a:custGeom>
              <a:avLst/>
              <a:gdLst>
                <a:gd name="T0" fmla="*/ 59 w 66"/>
                <a:gd name="T1" fmla="*/ 13 h 94"/>
                <a:gd name="T2" fmla="*/ 59 w 66"/>
                <a:gd name="T3" fmla="*/ 13 h 94"/>
                <a:gd name="T4" fmla="*/ 66 w 66"/>
                <a:gd name="T5" fmla="*/ 7 h 94"/>
                <a:gd name="T6" fmla="*/ 59 w 66"/>
                <a:gd name="T7" fmla="*/ 1 h 94"/>
                <a:gd name="T8" fmla="*/ 22 w 66"/>
                <a:gd name="T9" fmla="*/ 0 h 94"/>
                <a:gd name="T10" fmla="*/ 7 w 66"/>
                <a:gd name="T11" fmla="*/ 0 h 94"/>
                <a:gd name="T12" fmla="*/ 7 w 66"/>
                <a:gd name="T13" fmla="*/ 0 h 94"/>
                <a:gd name="T14" fmla="*/ 0 w 66"/>
                <a:gd name="T15" fmla="*/ 6 h 94"/>
                <a:gd name="T16" fmla="*/ 7 w 66"/>
                <a:gd name="T17" fmla="*/ 13 h 94"/>
                <a:gd name="T18" fmla="*/ 22 w 66"/>
                <a:gd name="T19" fmla="*/ 13 h 94"/>
                <a:gd name="T20" fmla="*/ 22 w 66"/>
                <a:gd name="T21" fmla="*/ 13 h 94"/>
                <a:gd name="T22" fmla="*/ 36 w 66"/>
                <a:gd name="T23" fmla="*/ 23 h 94"/>
                <a:gd name="T24" fmla="*/ 7 w 66"/>
                <a:gd name="T25" fmla="*/ 23 h 94"/>
                <a:gd name="T26" fmla="*/ 0 w 66"/>
                <a:gd name="T27" fmla="*/ 29 h 94"/>
                <a:gd name="T28" fmla="*/ 6 w 66"/>
                <a:gd name="T29" fmla="*/ 35 h 94"/>
                <a:gd name="T30" fmla="*/ 36 w 66"/>
                <a:gd name="T31" fmla="*/ 36 h 94"/>
                <a:gd name="T32" fmla="*/ 22 w 66"/>
                <a:gd name="T33" fmla="*/ 45 h 94"/>
                <a:gd name="T34" fmla="*/ 21 w 66"/>
                <a:gd name="T35" fmla="*/ 45 h 94"/>
                <a:gd name="T36" fmla="*/ 6 w 66"/>
                <a:gd name="T37" fmla="*/ 45 h 94"/>
                <a:gd name="T38" fmla="*/ 0 w 66"/>
                <a:gd name="T39" fmla="*/ 51 h 94"/>
                <a:gd name="T40" fmla="*/ 2 w 66"/>
                <a:gd name="T41" fmla="*/ 56 h 94"/>
                <a:gd name="T42" fmla="*/ 39 w 66"/>
                <a:gd name="T43" fmla="*/ 92 h 94"/>
                <a:gd name="T44" fmla="*/ 48 w 66"/>
                <a:gd name="T45" fmla="*/ 92 h 94"/>
                <a:gd name="T46" fmla="*/ 48 w 66"/>
                <a:gd name="T47" fmla="*/ 83 h 94"/>
                <a:gd name="T48" fmla="*/ 48 w 66"/>
                <a:gd name="T49" fmla="*/ 83 h 94"/>
                <a:gd name="T50" fmla="*/ 22 w 66"/>
                <a:gd name="T51" fmla="*/ 58 h 94"/>
                <a:gd name="T52" fmla="*/ 50 w 66"/>
                <a:gd name="T53" fmla="*/ 36 h 94"/>
                <a:gd name="T54" fmla="*/ 59 w 66"/>
                <a:gd name="T55" fmla="*/ 36 h 94"/>
                <a:gd name="T56" fmla="*/ 59 w 66"/>
                <a:gd name="T57" fmla="*/ 36 h 94"/>
                <a:gd name="T58" fmla="*/ 65 w 66"/>
                <a:gd name="T59" fmla="*/ 29 h 94"/>
                <a:gd name="T60" fmla="*/ 59 w 66"/>
                <a:gd name="T61" fmla="*/ 23 h 94"/>
                <a:gd name="T62" fmla="*/ 50 w 66"/>
                <a:gd name="T63" fmla="*/ 23 h 94"/>
                <a:gd name="T64" fmla="*/ 46 w 66"/>
                <a:gd name="T65" fmla="*/ 13 h 94"/>
                <a:gd name="T66" fmla="*/ 59 w 66"/>
                <a:gd name="T6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94">
                  <a:moveTo>
                    <a:pt x="59" y="13"/>
                  </a:moveTo>
                  <a:cubicBezTo>
                    <a:pt x="59" y="13"/>
                    <a:pt x="59" y="13"/>
                    <a:pt x="59" y="13"/>
                  </a:cubicBezTo>
                  <a:cubicBezTo>
                    <a:pt x="63" y="13"/>
                    <a:pt x="66" y="10"/>
                    <a:pt x="66" y="7"/>
                  </a:cubicBezTo>
                  <a:cubicBezTo>
                    <a:pt x="66" y="3"/>
                    <a:pt x="63" y="1"/>
                    <a:pt x="59" y="1"/>
                  </a:cubicBezTo>
                  <a:cubicBezTo>
                    <a:pt x="22" y="0"/>
                    <a:pt x="22" y="0"/>
                    <a:pt x="22" y="0"/>
                  </a:cubicBezTo>
                  <a:cubicBezTo>
                    <a:pt x="7" y="0"/>
                    <a:pt x="7" y="0"/>
                    <a:pt x="7" y="0"/>
                  </a:cubicBezTo>
                  <a:cubicBezTo>
                    <a:pt x="7" y="0"/>
                    <a:pt x="7" y="0"/>
                    <a:pt x="7" y="0"/>
                  </a:cubicBezTo>
                  <a:cubicBezTo>
                    <a:pt x="3" y="0"/>
                    <a:pt x="0" y="3"/>
                    <a:pt x="0" y="6"/>
                  </a:cubicBezTo>
                  <a:cubicBezTo>
                    <a:pt x="0" y="10"/>
                    <a:pt x="3" y="13"/>
                    <a:pt x="7" y="13"/>
                  </a:cubicBezTo>
                  <a:cubicBezTo>
                    <a:pt x="22" y="13"/>
                    <a:pt x="22" y="13"/>
                    <a:pt x="22" y="13"/>
                  </a:cubicBezTo>
                  <a:cubicBezTo>
                    <a:pt x="22" y="13"/>
                    <a:pt x="22" y="13"/>
                    <a:pt x="22" y="13"/>
                  </a:cubicBezTo>
                  <a:cubicBezTo>
                    <a:pt x="28" y="13"/>
                    <a:pt x="34" y="17"/>
                    <a:pt x="36" y="23"/>
                  </a:cubicBezTo>
                  <a:cubicBezTo>
                    <a:pt x="7" y="23"/>
                    <a:pt x="7" y="23"/>
                    <a:pt x="7" y="23"/>
                  </a:cubicBezTo>
                  <a:cubicBezTo>
                    <a:pt x="3" y="23"/>
                    <a:pt x="0" y="25"/>
                    <a:pt x="0" y="29"/>
                  </a:cubicBezTo>
                  <a:cubicBezTo>
                    <a:pt x="0" y="32"/>
                    <a:pt x="3" y="35"/>
                    <a:pt x="6" y="35"/>
                  </a:cubicBezTo>
                  <a:cubicBezTo>
                    <a:pt x="36" y="36"/>
                    <a:pt x="36" y="36"/>
                    <a:pt x="36" y="36"/>
                  </a:cubicBezTo>
                  <a:cubicBezTo>
                    <a:pt x="34" y="41"/>
                    <a:pt x="28" y="45"/>
                    <a:pt x="22" y="45"/>
                  </a:cubicBezTo>
                  <a:cubicBezTo>
                    <a:pt x="21" y="45"/>
                    <a:pt x="21" y="45"/>
                    <a:pt x="21" y="45"/>
                  </a:cubicBezTo>
                  <a:cubicBezTo>
                    <a:pt x="6" y="45"/>
                    <a:pt x="6" y="45"/>
                    <a:pt x="6" y="45"/>
                  </a:cubicBezTo>
                  <a:cubicBezTo>
                    <a:pt x="3" y="45"/>
                    <a:pt x="0" y="48"/>
                    <a:pt x="0" y="51"/>
                  </a:cubicBezTo>
                  <a:cubicBezTo>
                    <a:pt x="0" y="53"/>
                    <a:pt x="1" y="55"/>
                    <a:pt x="2" y="56"/>
                  </a:cubicBezTo>
                  <a:cubicBezTo>
                    <a:pt x="39" y="92"/>
                    <a:pt x="39" y="92"/>
                    <a:pt x="39" y="92"/>
                  </a:cubicBezTo>
                  <a:cubicBezTo>
                    <a:pt x="42" y="94"/>
                    <a:pt x="46" y="94"/>
                    <a:pt x="48" y="92"/>
                  </a:cubicBezTo>
                  <a:cubicBezTo>
                    <a:pt x="50" y="89"/>
                    <a:pt x="50" y="85"/>
                    <a:pt x="48" y="83"/>
                  </a:cubicBezTo>
                  <a:cubicBezTo>
                    <a:pt x="48" y="83"/>
                    <a:pt x="48" y="83"/>
                    <a:pt x="48" y="83"/>
                  </a:cubicBezTo>
                  <a:cubicBezTo>
                    <a:pt x="22" y="58"/>
                    <a:pt x="22" y="58"/>
                    <a:pt x="22" y="58"/>
                  </a:cubicBezTo>
                  <a:cubicBezTo>
                    <a:pt x="35" y="58"/>
                    <a:pt x="47" y="48"/>
                    <a:pt x="50" y="36"/>
                  </a:cubicBezTo>
                  <a:cubicBezTo>
                    <a:pt x="59" y="36"/>
                    <a:pt x="59" y="36"/>
                    <a:pt x="59" y="36"/>
                  </a:cubicBezTo>
                  <a:cubicBezTo>
                    <a:pt x="59" y="36"/>
                    <a:pt x="59" y="36"/>
                    <a:pt x="59" y="36"/>
                  </a:cubicBezTo>
                  <a:cubicBezTo>
                    <a:pt x="62" y="36"/>
                    <a:pt x="65" y="33"/>
                    <a:pt x="65" y="29"/>
                  </a:cubicBezTo>
                  <a:cubicBezTo>
                    <a:pt x="65" y="26"/>
                    <a:pt x="63" y="23"/>
                    <a:pt x="59" y="23"/>
                  </a:cubicBezTo>
                  <a:cubicBezTo>
                    <a:pt x="50" y="23"/>
                    <a:pt x="50" y="23"/>
                    <a:pt x="50" y="23"/>
                  </a:cubicBezTo>
                  <a:cubicBezTo>
                    <a:pt x="49" y="20"/>
                    <a:pt x="48" y="16"/>
                    <a:pt x="46" y="13"/>
                  </a:cubicBezTo>
                  <a:lnTo>
                    <a:pt x="5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
            <p:cNvSpPr>
              <a:spLocks noEditPoints="1"/>
            </p:cNvSpPr>
            <p:nvPr/>
          </p:nvSpPr>
          <p:spPr bwMode="auto">
            <a:xfrm>
              <a:off x="-2100263" y="2830513"/>
              <a:ext cx="1192212" cy="1704975"/>
            </a:xfrm>
            <a:custGeom>
              <a:avLst/>
              <a:gdLst>
                <a:gd name="T0" fmla="*/ 258 w 316"/>
                <a:gd name="T1" fmla="*/ 56 h 452"/>
                <a:gd name="T2" fmla="*/ 56 w 316"/>
                <a:gd name="T3" fmla="*/ 58 h 452"/>
                <a:gd name="T4" fmla="*/ 58 w 316"/>
                <a:gd name="T5" fmla="*/ 260 h 452"/>
                <a:gd name="T6" fmla="*/ 61 w 316"/>
                <a:gd name="T7" fmla="*/ 263 h 452"/>
                <a:gd name="T8" fmla="*/ 90 w 316"/>
                <a:gd name="T9" fmla="*/ 330 h 452"/>
                <a:gd name="T10" fmla="*/ 90 w 316"/>
                <a:gd name="T11" fmla="*/ 398 h 452"/>
                <a:gd name="T12" fmla="*/ 117 w 316"/>
                <a:gd name="T13" fmla="*/ 425 h 452"/>
                <a:gd name="T14" fmla="*/ 151 w 316"/>
                <a:gd name="T15" fmla="*/ 425 h 452"/>
                <a:gd name="T16" fmla="*/ 151 w 316"/>
                <a:gd name="T17" fmla="*/ 446 h 452"/>
                <a:gd name="T18" fmla="*/ 158 w 316"/>
                <a:gd name="T19" fmla="*/ 452 h 452"/>
                <a:gd name="T20" fmla="*/ 164 w 316"/>
                <a:gd name="T21" fmla="*/ 446 h 452"/>
                <a:gd name="T22" fmla="*/ 164 w 316"/>
                <a:gd name="T23" fmla="*/ 446 h 452"/>
                <a:gd name="T24" fmla="*/ 164 w 316"/>
                <a:gd name="T25" fmla="*/ 425 h 452"/>
                <a:gd name="T26" fmla="*/ 198 w 316"/>
                <a:gd name="T27" fmla="*/ 425 h 452"/>
                <a:gd name="T28" fmla="*/ 226 w 316"/>
                <a:gd name="T29" fmla="*/ 398 h 452"/>
                <a:gd name="T30" fmla="*/ 226 w 316"/>
                <a:gd name="T31" fmla="*/ 329 h 452"/>
                <a:gd name="T32" fmla="*/ 255 w 316"/>
                <a:gd name="T33" fmla="*/ 262 h 452"/>
                <a:gd name="T34" fmla="*/ 262 w 316"/>
                <a:gd name="T35" fmla="*/ 61 h 452"/>
                <a:gd name="T36" fmla="*/ 258 w 316"/>
                <a:gd name="T37" fmla="*/ 56 h 452"/>
                <a:gd name="T38" fmla="*/ 198 w 316"/>
                <a:gd name="T39" fmla="*/ 412 h 452"/>
                <a:gd name="T40" fmla="*/ 117 w 316"/>
                <a:gd name="T41" fmla="*/ 412 h 452"/>
                <a:gd name="T42" fmla="*/ 103 w 316"/>
                <a:gd name="T43" fmla="*/ 398 h 452"/>
                <a:gd name="T44" fmla="*/ 103 w 316"/>
                <a:gd name="T45" fmla="*/ 395 h 452"/>
                <a:gd name="T46" fmla="*/ 175 w 316"/>
                <a:gd name="T47" fmla="*/ 395 h 452"/>
                <a:gd name="T48" fmla="*/ 181 w 316"/>
                <a:gd name="T49" fmla="*/ 389 h 452"/>
                <a:gd name="T50" fmla="*/ 175 w 316"/>
                <a:gd name="T51" fmla="*/ 382 h 452"/>
                <a:gd name="T52" fmla="*/ 103 w 316"/>
                <a:gd name="T53" fmla="*/ 382 h 452"/>
                <a:gd name="T54" fmla="*/ 103 w 316"/>
                <a:gd name="T55" fmla="*/ 365 h 452"/>
                <a:gd name="T56" fmla="*/ 120 w 316"/>
                <a:gd name="T57" fmla="*/ 365 h 452"/>
                <a:gd name="T58" fmla="*/ 127 w 316"/>
                <a:gd name="T59" fmla="*/ 359 h 452"/>
                <a:gd name="T60" fmla="*/ 120 w 316"/>
                <a:gd name="T61" fmla="*/ 352 h 452"/>
                <a:gd name="T62" fmla="*/ 103 w 316"/>
                <a:gd name="T63" fmla="*/ 352 h 452"/>
                <a:gd name="T64" fmla="*/ 103 w 316"/>
                <a:gd name="T65" fmla="*/ 336 h 452"/>
                <a:gd name="T66" fmla="*/ 213 w 316"/>
                <a:gd name="T67" fmla="*/ 336 h 452"/>
                <a:gd name="T68" fmla="*/ 213 w 316"/>
                <a:gd name="T69" fmla="*/ 352 h 452"/>
                <a:gd name="T70" fmla="*/ 142 w 316"/>
                <a:gd name="T71" fmla="*/ 352 h 452"/>
                <a:gd name="T72" fmla="*/ 136 w 316"/>
                <a:gd name="T73" fmla="*/ 359 h 452"/>
                <a:gd name="T74" fmla="*/ 142 w 316"/>
                <a:gd name="T75" fmla="*/ 365 h 452"/>
                <a:gd name="T76" fmla="*/ 213 w 316"/>
                <a:gd name="T77" fmla="*/ 365 h 452"/>
                <a:gd name="T78" fmla="*/ 213 w 316"/>
                <a:gd name="T79" fmla="*/ 382 h 452"/>
                <a:gd name="T80" fmla="*/ 197 w 316"/>
                <a:gd name="T81" fmla="*/ 382 h 452"/>
                <a:gd name="T82" fmla="*/ 190 w 316"/>
                <a:gd name="T83" fmla="*/ 389 h 452"/>
                <a:gd name="T84" fmla="*/ 197 w 316"/>
                <a:gd name="T85" fmla="*/ 395 h 452"/>
                <a:gd name="T86" fmla="*/ 213 w 316"/>
                <a:gd name="T87" fmla="*/ 395 h 452"/>
                <a:gd name="T88" fmla="*/ 213 w 316"/>
                <a:gd name="T89" fmla="*/ 398 h 452"/>
                <a:gd name="T90" fmla="*/ 198 w 316"/>
                <a:gd name="T91" fmla="*/ 412 h 452"/>
                <a:gd name="T92" fmla="*/ 247 w 316"/>
                <a:gd name="T93" fmla="*/ 253 h 452"/>
                <a:gd name="T94" fmla="*/ 213 w 316"/>
                <a:gd name="T95" fmla="*/ 323 h 452"/>
                <a:gd name="T96" fmla="*/ 102 w 316"/>
                <a:gd name="T97" fmla="*/ 323 h 452"/>
                <a:gd name="T98" fmla="*/ 70 w 316"/>
                <a:gd name="T99" fmla="*/ 254 h 452"/>
                <a:gd name="T100" fmla="*/ 62 w 316"/>
                <a:gd name="T101" fmla="*/ 70 h 452"/>
                <a:gd name="T102" fmla="*/ 158 w 316"/>
                <a:gd name="T103" fmla="*/ 27 h 452"/>
                <a:gd name="T104" fmla="*/ 159 w 316"/>
                <a:gd name="T105" fmla="*/ 27 h 452"/>
                <a:gd name="T106" fmla="*/ 288 w 316"/>
                <a:gd name="T107" fmla="*/ 159 h 452"/>
                <a:gd name="T108" fmla="*/ 247 w 316"/>
                <a:gd name="T109" fmla="*/ 25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6" h="452">
                  <a:moveTo>
                    <a:pt x="258" y="56"/>
                  </a:moveTo>
                  <a:cubicBezTo>
                    <a:pt x="202" y="0"/>
                    <a:pt x="111" y="1"/>
                    <a:pt x="56" y="58"/>
                  </a:cubicBezTo>
                  <a:cubicBezTo>
                    <a:pt x="0" y="114"/>
                    <a:pt x="1" y="204"/>
                    <a:pt x="58" y="260"/>
                  </a:cubicBezTo>
                  <a:cubicBezTo>
                    <a:pt x="59" y="261"/>
                    <a:pt x="60" y="262"/>
                    <a:pt x="61" y="263"/>
                  </a:cubicBezTo>
                  <a:cubicBezTo>
                    <a:pt x="79" y="280"/>
                    <a:pt x="90" y="304"/>
                    <a:pt x="90" y="330"/>
                  </a:cubicBezTo>
                  <a:cubicBezTo>
                    <a:pt x="90" y="398"/>
                    <a:pt x="90" y="398"/>
                    <a:pt x="90" y="398"/>
                  </a:cubicBezTo>
                  <a:cubicBezTo>
                    <a:pt x="90" y="413"/>
                    <a:pt x="102" y="425"/>
                    <a:pt x="117" y="425"/>
                  </a:cubicBezTo>
                  <a:cubicBezTo>
                    <a:pt x="151" y="425"/>
                    <a:pt x="151" y="425"/>
                    <a:pt x="151" y="425"/>
                  </a:cubicBezTo>
                  <a:cubicBezTo>
                    <a:pt x="151" y="446"/>
                    <a:pt x="151" y="446"/>
                    <a:pt x="151" y="446"/>
                  </a:cubicBezTo>
                  <a:cubicBezTo>
                    <a:pt x="151" y="450"/>
                    <a:pt x="154" y="452"/>
                    <a:pt x="158" y="452"/>
                  </a:cubicBezTo>
                  <a:cubicBezTo>
                    <a:pt x="161" y="452"/>
                    <a:pt x="164" y="450"/>
                    <a:pt x="164" y="446"/>
                  </a:cubicBezTo>
                  <a:cubicBezTo>
                    <a:pt x="164" y="446"/>
                    <a:pt x="164" y="446"/>
                    <a:pt x="164" y="446"/>
                  </a:cubicBezTo>
                  <a:cubicBezTo>
                    <a:pt x="164" y="425"/>
                    <a:pt x="164" y="425"/>
                    <a:pt x="164" y="425"/>
                  </a:cubicBezTo>
                  <a:cubicBezTo>
                    <a:pt x="198" y="425"/>
                    <a:pt x="198" y="425"/>
                    <a:pt x="198" y="425"/>
                  </a:cubicBezTo>
                  <a:cubicBezTo>
                    <a:pt x="213" y="425"/>
                    <a:pt x="226" y="413"/>
                    <a:pt x="226" y="398"/>
                  </a:cubicBezTo>
                  <a:cubicBezTo>
                    <a:pt x="226" y="329"/>
                    <a:pt x="226" y="329"/>
                    <a:pt x="226" y="329"/>
                  </a:cubicBezTo>
                  <a:cubicBezTo>
                    <a:pt x="226" y="304"/>
                    <a:pt x="236" y="280"/>
                    <a:pt x="255" y="262"/>
                  </a:cubicBezTo>
                  <a:cubicBezTo>
                    <a:pt x="313" y="209"/>
                    <a:pt x="316" y="118"/>
                    <a:pt x="262" y="61"/>
                  </a:cubicBezTo>
                  <a:cubicBezTo>
                    <a:pt x="261" y="59"/>
                    <a:pt x="259" y="57"/>
                    <a:pt x="258" y="56"/>
                  </a:cubicBezTo>
                  <a:close/>
                  <a:moveTo>
                    <a:pt x="198" y="412"/>
                  </a:moveTo>
                  <a:cubicBezTo>
                    <a:pt x="117" y="412"/>
                    <a:pt x="117" y="412"/>
                    <a:pt x="117" y="412"/>
                  </a:cubicBezTo>
                  <a:cubicBezTo>
                    <a:pt x="109" y="412"/>
                    <a:pt x="103" y="406"/>
                    <a:pt x="103" y="398"/>
                  </a:cubicBezTo>
                  <a:cubicBezTo>
                    <a:pt x="103" y="395"/>
                    <a:pt x="103" y="395"/>
                    <a:pt x="103" y="395"/>
                  </a:cubicBezTo>
                  <a:cubicBezTo>
                    <a:pt x="175" y="395"/>
                    <a:pt x="175" y="395"/>
                    <a:pt x="175" y="395"/>
                  </a:cubicBezTo>
                  <a:cubicBezTo>
                    <a:pt x="179" y="395"/>
                    <a:pt x="181" y="392"/>
                    <a:pt x="181" y="389"/>
                  </a:cubicBezTo>
                  <a:cubicBezTo>
                    <a:pt x="181" y="385"/>
                    <a:pt x="179" y="382"/>
                    <a:pt x="175" y="382"/>
                  </a:cubicBezTo>
                  <a:cubicBezTo>
                    <a:pt x="103" y="382"/>
                    <a:pt x="103" y="382"/>
                    <a:pt x="103" y="382"/>
                  </a:cubicBezTo>
                  <a:cubicBezTo>
                    <a:pt x="103" y="365"/>
                    <a:pt x="103" y="365"/>
                    <a:pt x="103" y="365"/>
                  </a:cubicBezTo>
                  <a:cubicBezTo>
                    <a:pt x="120" y="365"/>
                    <a:pt x="120" y="365"/>
                    <a:pt x="120" y="365"/>
                  </a:cubicBezTo>
                  <a:cubicBezTo>
                    <a:pt x="124" y="365"/>
                    <a:pt x="127" y="362"/>
                    <a:pt x="127" y="359"/>
                  </a:cubicBezTo>
                  <a:cubicBezTo>
                    <a:pt x="127" y="355"/>
                    <a:pt x="124" y="352"/>
                    <a:pt x="120" y="352"/>
                  </a:cubicBezTo>
                  <a:cubicBezTo>
                    <a:pt x="103" y="352"/>
                    <a:pt x="103" y="352"/>
                    <a:pt x="103" y="352"/>
                  </a:cubicBezTo>
                  <a:cubicBezTo>
                    <a:pt x="103" y="336"/>
                    <a:pt x="103" y="336"/>
                    <a:pt x="103" y="336"/>
                  </a:cubicBezTo>
                  <a:cubicBezTo>
                    <a:pt x="213" y="336"/>
                    <a:pt x="213" y="336"/>
                    <a:pt x="213" y="336"/>
                  </a:cubicBezTo>
                  <a:cubicBezTo>
                    <a:pt x="213" y="352"/>
                    <a:pt x="213" y="352"/>
                    <a:pt x="213" y="352"/>
                  </a:cubicBezTo>
                  <a:cubicBezTo>
                    <a:pt x="142" y="352"/>
                    <a:pt x="142" y="352"/>
                    <a:pt x="142" y="352"/>
                  </a:cubicBezTo>
                  <a:cubicBezTo>
                    <a:pt x="139" y="352"/>
                    <a:pt x="136" y="355"/>
                    <a:pt x="136" y="359"/>
                  </a:cubicBezTo>
                  <a:cubicBezTo>
                    <a:pt x="136" y="362"/>
                    <a:pt x="139" y="365"/>
                    <a:pt x="142" y="365"/>
                  </a:cubicBezTo>
                  <a:cubicBezTo>
                    <a:pt x="213" y="365"/>
                    <a:pt x="213" y="365"/>
                    <a:pt x="213" y="365"/>
                  </a:cubicBezTo>
                  <a:cubicBezTo>
                    <a:pt x="213" y="382"/>
                    <a:pt x="213" y="382"/>
                    <a:pt x="213" y="382"/>
                  </a:cubicBezTo>
                  <a:cubicBezTo>
                    <a:pt x="197" y="382"/>
                    <a:pt x="197" y="382"/>
                    <a:pt x="197" y="382"/>
                  </a:cubicBezTo>
                  <a:cubicBezTo>
                    <a:pt x="193" y="382"/>
                    <a:pt x="190" y="385"/>
                    <a:pt x="190" y="389"/>
                  </a:cubicBezTo>
                  <a:cubicBezTo>
                    <a:pt x="190" y="392"/>
                    <a:pt x="193" y="395"/>
                    <a:pt x="197" y="395"/>
                  </a:cubicBezTo>
                  <a:cubicBezTo>
                    <a:pt x="213" y="395"/>
                    <a:pt x="213" y="395"/>
                    <a:pt x="213" y="395"/>
                  </a:cubicBezTo>
                  <a:cubicBezTo>
                    <a:pt x="213" y="398"/>
                    <a:pt x="213" y="398"/>
                    <a:pt x="213" y="398"/>
                  </a:cubicBezTo>
                  <a:cubicBezTo>
                    <a:pt x="213" y="406"/>
                    <a:pt x="206" y="412"/>
                    <a:pt x="198" y="412"/>
                  </a:cubicBezTo>
                  <a:close/>
                  <a:moveTo>
                    <a:pt x="247" y="253"/>
                  </a:moveTo>
                  <a:cubicBezTo>
                    <a:pt x="227" y="271"/>
                    <a:pt x="215" y="296"/>
                    <a:pt x="213" y="323"/>
                  </a:cubicBezTo>
                  <a:cubicBezTo>
                    <a:pt x="102" y="323"/>
                    <a:pt x="102" y="323"/>
                    <a:pt x="102" y="323"/>
                  </a:cubicBezTo>
                  <a:cubicBezTo>
                    <a:pt x="101" y="297"/>
                    <a:pt x="89" y="272"/>
                    <a:pt x="70" y="254"/>
                  </a:cubicBezTo>
                  <a:cubicBezTo>
                    <a:pt x="17" y="205"/>
                    <a:pt x="13" y="123"/>
                    <a:pt x="62" y="70"/>
                  </a:cubicBezTo>
                  <a:cubicBezTo>
                    <a:pt x="86" y="43"/>
                    <a:pt x="121" y="27"/>
                    <a:pt x="158" y="27"/>
                  </a:cubicBezTo>
                  <a:cubicBezTo>
                    <a:pt x="158" y="27"/>
                    <a:pt x="159" y="27"/>
                    <a:pt x="159" y="27"/>
                  </a:cubicBezTo>
                  <a:cubicBezTo>
                    <a:pt x="231" y="28"/>
                    <a:pt x="289" y="87"/>
                    <a:pt x="288" y="159"/>
                  </a:cubicBezTo>
                  <a:cubicBezTo>
                    <a:pt x="288" y="195"/>
                    <a:pt x="273" y="229"/>
                    <a:pt x="247"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p:cNvSpPr>
              <a:spLocks noEditPoints="1"/>
            </p:cNvSpPr>
            <p:nvPr/>
          </p:nvSpPr>
          <p:spPr bwMode="auto">
            <a:xfrm>
              <a:off x="-1863725" y="3063875"/>
              <a:ext cx="700087" cy="698500"/>
            </a:xfrm>
            <a:custGeom>
              <a:avLst/>
              <a:gdLst>
                <a:gd name="T0" fmla="*/ 104 w 185"/>
                <a:gd name="T1" fmla="*/ 5 h 185"/>
                <a:gd name="T2" fmla="*/ 5 w 185"/>
                <a:gd name="T3" fmla="*/ 86 h 185"/>
                <a:gd name="T4" fmla="*/ 85 w 185"/>
                <a:gd name="T5" fmla="*/ 185 h 185"/>
                <a:gd name="T6" fmla="*/ 86 w 185"/>
                <a:gd name="T7" fmla="*/ 185 h 185"/>
                <a:gd name="T8" fmla="*/ 95 w 185"/>
                <a:gd name="T9" fmla="*/ 185 h 185"/>
                <a:gd name="T10" fmla="*/ 185 w 185"/>
                <a:gd name="T11" fmla="*/ 95 h 185"/>
                <a:gd name="T12" fmla="*/ 104 w 185"/>
                <a:gd name="T13" fmla="*/ 5 h 185"/>
                <a:gd name="T14" fmla="*/ 172 w 185"/>
                <a:gd name="T15" fmla="*/ 102 h 185"/>
                <a:gd name="T16" fmla="*/ 87 w 185"/>
                <a:gd name="T17" fmla="*/ 172 h 185"/>
                <a:gd name="T18" fmla="*/ 17 w 185"/>
                <a:gd name="T19" fmla="*/ 87 h 185"/>
                <a:gd name="T20" fmla="*/ 95 w 185"/>
                <a:gd name="T21" fmla="*/ 17 h 185"/>
                <a:gd name="T22" fmla="*/ 102 w 185"/>
                <a:gd name="T23" fmla="*/ 17 h 185"/>
                <a:gd name="T24" fmla="*/ 172 w 185"/>
                <a:gd name="T25" fmla="*/ 10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85">
                  <a:moveTo>
                    <a:pt x="104" y="5"/>
                  </a:moveTo>
                  <a:cubicBezTo>
                    <a:pt x="54" y="0"/>
                    <a:pt x="10" y="36"/>
                    <a:pt x="5" y="86"/>
                  </a:cubicBezTo>
                  <a:cubicBezTo>
                    <a:pt x="0" y="135"/>
                    <a:pt x="36" y="180"/>
                    <a:pt x="85" y="185"/>
                  </a:cubicBezTo>
                  <a:cubicBezTo>
                    <a:pt x="86" y="185"/>
                    <a:pt x="86" y="185"/>
                    <a:pt x="86" y="185"/>
                  </a:cubicBezTo>
                  <a:cubicBezTo>
                    <a:pt x="89" y="185"/>
                    <a:pt x="92" y="185"/>
                    <a:pt x="95" y="185"/>
                  </a:cubicBezTo>
                  <a:cubicBezTo>
                    <a:pt x="145" y="185"/>
                    <a:pt x="185" y="145"/>
                    <a:pt x="185" y="95"/>
                  </a:cubicBezTo>
                  <a:cubicBezTo>
                    <a:pt x="185" y="48"/>
                    <a:pt x="150" y="9"/>
                    <a:pt x="104" y="5"/>
                  </a:cubicBezTo>
                  <a:close/>
                  <a:moveTo>
                    <a:pt x="172" y="102"/>
                  </a:moveTo>
                  <a:cubicBezTo>
                    <a:pt x="168" y="145"/>
                    <a:pt x="130" y="176"/>
                    <a:pt x="87" y="172"/>
                  </a:cubicBezTo>
                  <a:cubicBezTo>
                    <a:pt x="44" y="168"/>
                    <a:pt x="13" y="130"/>
                    <a:pt x="17" y="87"/>
                  </a:cubicBezTo>
                  <a:cubicBezTo>
                    <a:pt x="21" y="47"/>
                    <a:pt x="55" y="17"/>
                    <a:pt x="95" y="17"/>
                  </a:cubicBezTo>
                  <a:cubicBezTo>
                    <a:pt x="97" y="17"/>
                    <a:pt x="100" y="17"/>
                    <a:pt x="102" y="17"/>
                  </a:cubicBezTo>
                  <a:cubicBezTo>
                    <a:pt x="145" y="22"/>
                    <a:pt x="176" y="60"/>
                    <a:pt x="172"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
            <p:cNvSpPr>
              <a:spLocks/>
            </p:cNvSpPr>
            <p:nvPr/>
          </p:nvSpPr>
          <p:spPr bwMode="auto">
            <a:xfrm>
              <a:off x="-1511300" y="2584450"/>
              <a:ext cx="49212" cy="207963"/>
            </a:xfrm>
            <a:custGeom>
              <a:avLst/>
              <a:gdLst>
                <a:gd name="T0" fmla="*/ 0 w 13"/>
                <a:gd name="T1" fmla="*/ 7 h 55"/>
                <a:gd name="T2" fmla="*/ 0 w 13"/>
                <a:gd name="T3" fmla="*/ 49 h 55"/>
                <a:gd name="T4" fmla="*/ 7 w 13"/>
                <a:gd name="T5" fmla="*/ 55 h 55"/>
                <a:gd name="T6" fmla="*/ 13 w 13"/>
                <a:gd name="T7" fmla="*/ 49 h 55"/>
                <a:gd name="T8" fmla="*/ 13 w 13"/>
                <a:gd name="T9" fmla="*/ 7 h 55"/>
                <a:gd name="T10" fmla="*/ 7 w 13"/>
                <a:gd name="T11" fmla="*/ 0 h 55"/>
                <a:gd name="T12" fmla="*/ 0 w 13"/>
                <a:gd name="T13" fmla="*/ 7 h 55"/>
              </a:gdLst>
              <a:ahLst/>
              <a:cxnLst>
                <a:cxn ang="0">
                  <a:pos x="T0" y="T1"/>
                </a:cxn>
                <a:cxn ang="0">
                  <a:pos x="T2" y="T3"/>
                </a:cxn>
                <a:cxn ang="0">
                  <a:pos x="T4" y="T5"/>
                </a:cxn>
                <a:cxn ang="0">
                  <a:pos x="T6" y="T7"/>
                </a:cxn>
                <a:cxn ang="0">
                  <a:pos x="T8" y="T9"/>
                </a:cxn>
                <a:cxn ang="0">
                  <a:pos x="T10" y="T11"/>
                </a:cxn>
                <a:cxn ang="0">
                  <a:pos x="T12" y="T13"/>
                </a:cxn>
              </a:cxnLst>
              <a:rect l="0" t="0" r="r" b="b"/>
              <a:pathLst>
                <a:path w="13" h="55">
                  <a:moveTo>
                    <a:pt x="0" y="7"/>
                  </a:moveTo>
                  <a:cubicBezTo>
                    <a:pt x="0" y="49"/>
                    <a:pt x="0" y="49"/>
                    <a:pt x="0" y="49"/>
                  </a:cubicBezTo>
                  <a:cubicBezTo>
                    <a:pt x="0" y="52"/>
                    <a:pt x="3" y="55"/>
                    <a:pt x="7" y="55"/>
                  </a:cubicBezTo>
                  <a:cubicBezTo>
                    <a:pt x="10" y="55"/>
                    <a:pt x="13" y="52"/>
                    <a:pt x="13" y="49"/>
                  </a:cubicBezTo>
                  <a:cubicBezTo>
                    <a:pt x="13" y="7"/>
                    <a:pt x="13" y="7"/>
                    <a:pt x="13" y="7"/>
                  </a:cubicBezTo>
                  <a:cubicBezTo>
                    <a:pt x="13" y="3"/>
                    <a:pt x="10" y="0"/>
                    <a:pt x="7" y="0"/>
                  </a:cubicBezTo>
                  <a:cubicBezTo>
                    <a:pt x="3" y="0"/>
                    <a:pt x="0" y="3"/>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p:cNvSpPr>
              <a:spLocks/>
            </p:cNvSpPr>
            <p:nvPr/>
          </p:nvSpPr>
          <p:spPr bwMode="auto">
            <a:xfrm>
              <a:off x="-930275" y="3343275"/>
              <a:ext cx="204787" cy="44450"/>
            </a:xfrm>
            <a:custGeom>
              <a:avLst/>
              <a:gdLst>
                <a:gd name="T0" fmla="*/ 48 w 54"/>
                <a:gd name="T1" fmla="*/ 0 h 12"/>
                <a:gd name="T2" fmla="*/ 6 w 54"/>
                <a:gd name="T3" fmla="*/ 0 h 12"/>
                <a:gd name="T4" fmla="*/ 0 w 54"/>
                <a:gd name="T5" fmla="*/ 6 h 12"/>
                <a:gd name="T6" fmla="*/ 6 w 54"/>
                <a:gd name="T7" fmla="*/ 12 h 12"/>
                <a:gd name="T8" fmla="*/ 48 w 54"/>
                <a:gd name="T9" fmla="*/ 12 h 12"/>
                <a:gd name="T10" fmla="*/ 54 w 54"/>
                <a:gd name="T11" fmla="*/ 6 h 12"/>
                <a:gd name="T12" fmla="*/ 48 w 5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48" y="0"/>
                  </a:moveTo>
                  <a:cubicBezTo>
                    <a:pt x="6" y="0"/>
                    <a:pt x="6" y="0"/>
                    <a:pt x="6" y="0"/>
                  </a:cubicBezTo>
                  <a:cubicBezTo>
                    <a:pt x="3" y="0"/>
                    <a:pt x="0" y="3"/>
                    <a:pt x="0" y="6"/>
                  </a:cubicBezTo>
                  <a:cubicBezTo>
                    <a:pt x="0" y="10"/>
                    <a:pt x="3" y="12"/>
                    <a:pt x="6" y="12"/>
                  </a:cubicBezTo>
                  <a:cubicBezTo>
                    <a:pt x="48" y="12"/>
                    <a:pt x="48" y="12"/>
                    <a:pt x="48" y="12"/>
                  </a:cubicBezTo>
                  <a:cubicBezTo>
                    <a:pt x="52" y="12"/>
                    <a:pt x="54" y="10"/>
                    <a:pt x="54" y="6"/>
                  </a:cubicBezTo>
                  <a:cubicBezTo>
                    <a:pt x="54" y="3"/>
                    <a:pt x="52"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p:cNvSpPr>
              <a:spLocks/>
            </p:cNvSpPr>
            <p:nvPr/>
          </p:nvSpPr>
          <p:spPr bwMode="auto">
            <a:xfrm>
              <a:off x="-2286000" y="3343275"/>
              <a:ext cx="207962" cy="44450"/>
            </a:xfrm>
            <a:custGeom>
              <a:avLst/>
              <a:gdLst>
                <a:gd name="T0" fmla="*/ 48 w 55"/>
                <a:gd name="T1" fmla="*/ 0 h 12"/>
                <a:gd name="T2" fmla="*/ 6 w 55"/>
                <a:gd name="T3" fmla="*/ 0 h 12"/>
                <a:gd name="T4" fmla="*/ 0 w 55"/>
                <a:gd name="T5" fmla="*/ 6 h 12"/>
                <a:gd name="T6" fmla="*/ 6 w 55"/>
                <a:gd name="T7" fmla="*/ 12 h 12"/>
                <a:gd name="T8" fmla="*/ 48 w 55"/>
                <a:gd name="T9" fmla="*/ 12 h 12"/>
                <a:gd name="T10" fmla="*/ 55 w 55"/>
                <a:gd name="T11" fmla="*/ 6 h 12"/>
                <a:gd name="T12" fmla="*/ 48 w 5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5" h="12">
                  <a:moveTo>
                    <a:pt x="48" y="0"/>
                  </a:moveTo>
                  <a:cubicBezTo>
                    <a:pt x="6" y="0"/>
                    <a:pt x="6" y="0"/>
                    <a:pt x="6" y="0"/>
                  </a:cubicBezTo>
                  <a:cubicBezTo>
                    <a:pt x="3" y="0"/>
                    <a:pt x="0" y="3"/>
                    <a:pt x="0" y="6"/>
                  </a:cubicBezTo>
                  <a:cubicBezTo>
                    <a:pt x="0" y="10"/>
                    <a:pt x="3" y="12"/>
                    <a:pt x="6" y="12"/>
                  </a:cubicBezTo>
                  <a:cubicBezTo>
                    <a:pt x="48" y="12"/>
                    <a:pt x="48" y="12"/>
                    <a:pt x="48" y="12"/>
                  </a:cubicBezTo>
                  <a:cubicBezTo>
                    <a:pt x="52" y="12"/>
                    <a:pt x="55" y="10"/>
                    <a:pt x="55" y="6"/>
                  </a:cubicBezTo>
                  <a:cubicBezTo>
                    <a:pt x="55" y="3"/>
                    <a:pt x="52"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p:cNvSpPr>
              <a:spLocks/>
            </p:cNvSpPr>
            <p:nvPr/>
          </p:nvSpPr>
          <p:spPr bwMode="auto">
            <a:xfrm>
              <a:off x="-1096963" y="2781300"/>
              <a:ext cx="177800" cy="177800"/>
            </a:xfrm>
            <a:custGeom>
              <a:avLst/>
              <a:gdLst>
                <a:gd name="T0" fmla="*/ 11 w 47"/>
                <a:gd name="T1" fmla="*/ 45 h 47"/>
                <a:gd name="T2" fmla="*/ 44 w 47"/>
                <a:gd name="T3" fmla="*/ 12 h 47"/>
                <a:gd name="T4" fmla="*/ 44 w 47"/>
                <a:gd name="T5" fmla="*/ 3 h 47"/>
                <a:gd name="T6" fmla="*/ 35 w 47"/>
                <a:gd name="T7" fmla="*/ 3 h 47"/>
                <a:gd name="T8" fmla="*/ 2 w 47"/>
                <a:gd name="T9" fmla="*/ 36 h 47"/>
                <a:gd name="T10" fmla="*/ 2 w 47"/>
                <a:gd name="T11" fmla="*/ 45 h 47"/>
                <a:gd name="T12" fmla="*/ 11 w 47"/>
                <a:gd name="T13" fmla="*/ 45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11" y="45"/>
                  </a:moveTo>
                  <a:cubicBezTo>
                    <a:pt x="44" y="12"/>
                    <a:pt x="44" y="12"/>
                    <a:pt x="44" y="12"/>
                  </a:cubicBezTo>
                  <a:cubicBezTo>
                    <a:pt x="47" y="9"/>
                    <a:pt x="47" y="5"/>
                    <a:pt x="44" y="3"/>
                  </a:cubicBezTo>
                  <a:cubicBezTo>
                    <a:pt x="42" y="0"/>
                    <a:pt x="38" y="0"/>
                    <a:pt x="35" y="3"/>
                  </a:cubicBezTo>
                  <a:cubicBezTo>
                    <a:pt x="2" y="36"/>
                    <a:pt x="2" y="36"/>
                    <a:pt x="2" y="36"/>
                  </a:cubicBezTo>
                  <a:cubicBezTo>
                    <a:pt x="0" y="38"/>
                    <a:pt x="0" y="42"/>
                    <a:pt x="2" y="45"/>
                  </a:cubicBezTo>
                  <a:cubicBezTo>
                    <a:pt x="5" y="47"/>
                    <a:pt x="9" y="47"/>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p:cNvSpPr>
              <a:spLocks/>
            </p:cNvSpPr>
            <p:nvPr/>
          </p:nvSpPr>
          <p:spPr bwMode="auto">
            <a:xfrm>
              <a:off x="-2089150" y="2781300"/>
              <a:ext cx="177800" cy="177800"/>
            </a:xfrm>
            <a:custGeom>
              <a:avLst/>
              <a:gdLst>
                <a:gd name="T0" fmla="*/ 2 w 47"/>
                <a:gd name="T1" fmla="*/ 3 h 47"/>
                <a:gd name="T2" fmla="*/ 2 w 47"/>
                <a:gd name="T3" fmla="*/ 12 h 47"/>
                <a:gd name="T4" fmla="*/ 35 w 47"/>
                <a:gd name="T5" fmla="*/ 45 h 47"/>
                <a:gd name="T6" fmla="*/ 44 w 47"/>
                <a:gd name="T7" fmla="*/ 45 h 47"/>
                <a:gd name="T8" fmla="*/ 44 w 47"/>
                <a:gd name="T9" fmla="*/ 36 h 47"/>
                <a:gd name="T10" fmla="*/ 11 w 47"/>
                <a:gd name="T11" fmla="*/ 3 h 47"/>
                <a:gd name="T12" fmla="*/ 2 w 47"/>
                <a:gd name="T13" fmla="*/ 3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 y="3"/>
                  </a:moveTo>
                  <a:cubicBezTo>
                    <a:pt x="0" y="5"/>
                    <a:pt x="0" y="9"/>
                    <a:pt x="2" y="12"/>
                  </a:cubicBezTo>
                  <a:cubicBezTo>
                    <a:pt x="35" y="45"/>
                    <a:pt x="35" y="45"/>
                    <a:pt x="35" y="45"/>
                  </a:cubicBezTo>
                  <a:cubicBezTo>
                    <a:pt x="38" y="47"/>
                    <a:pt x="42" y="47"/>
                    <a:pt x="44" y="45"/>
                  </a:cubicBezTo>
                  <a:cubicBezTo>
                    <a:pt x="47" y="42"/>
                    <a:pt x="47" y="38"/>
                    <a:pt x="44" y="36"/>
                  </a:cubicBezTo>
                  <a:cubicBezTo>
                    <a:pt x="11" y="3"/>
                    <a:pt x="11" y="3"/>
                    <a:pt x="11" y="3"/>
                  </a:cubicBezTo>
                  <a:cubicBezTo>
                    <a:pt x="9" y="0"/>
                    <a:pt x="5" y="0"/>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5988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a:t>Enter your subhead line here</a:t>
            </a:r>
          </a:p>
        </p:txBody>
      </p:sp>
      <p:sp>
        <p:nvSpPr>
          <p:cNvPr id="3" name="Title 2"/>
          <p:cNvSpPr>
            <a:spLocks noGrp="1"/>
          </p:cNvSpPr>
          <p:nvPr>
            <p:ph type="title"/>
          </p:nvPr>
        </p:nvSpPr>
        <p:spPr/>
        <p:txBody>
          <a:bodyPr/>
          <a:lstStyle/>
          <a:p>
            <a:r>
              <a:rPr lang="en-US"/>
              <a:t>OPPORTUNITIES &amp; RISK</a:t>
            </a:r>
          </a:p>
        </p:txBody>
      </p:sp>
      <p:sp>
        <p:nvSpPr>
          <p:cNvPr id="5" name="Rectangle 4"/>
          <p:cNvSpPr/>
          <p:nvPr/>
        </p:nvSpPr>
        <p:spPr bwMode="auto">
          <a:xfrm>
            <a:off x="387819" y="1087934"/>
            <a:ext cx="685800" cy="783531"/>
          </a:xfrm>
          <a:prstGeom prst="rect">
            <a:avLst/>
          </a:prstGeom>
          <a:solidFill>
            <a:schemeClr val="bg1">
              <a:lumMod val="95000"/>
            </a:schemeClr>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Rectangle 5"/>
          <p:cNvSpPr/>
          <p:nvPr/>
        </p:nvSpPr>
        <p:spPr bwMode="auto">
          <a:xfrm>
            <a:off x="1073619" y="1087934"/>
            <a:ext cx="3276599" cy="783531"/>
          </a:xfrm>
          <a:prstGeom prst="rect">
            <a:avLst/>
          </a:prstGeom>
          <a:solidFill>
            <a:schemeClr val="bg1"/>
          </a:solidFill>
          <a:ln w="9525">
            <a:noFill/>
            <a:round/>
            <a:headEnd/>
            <a:tailEnd/>
          </a:ln>
          <a:effectLst>
            <a:outerShdw blurRad="50800" dist="38100" dir="2700000" algn="tl" rotWithShape="0">
              <a:prstClr val="black">
                <a:alpha val="15000"/>
              </a:prstClr>
            </a:outerShdw>
          </a:effectLst>
        </p:spPr>
        <p:txBody>
          <a:bodyPr vert="horz" wrap="square" lIns="91440" tIns="45720" rIns="91440" bIns="45720" numCol="1" rtlCol="0" anchor="ctr" anchorCtr="0" compatLnSpc="1">
            <a:prstTxWarp prst="textNoShape">
              <a:avLst/>
            </a:prstTxWarp>
          </a:bodyPr>
          <a:lstStyle/>
          <a:p>
            <a:pPr algn="ctr"/>
            <a:endParaRPr lang="en-US"/>
          </a:p>
        </p:txBody>
      </p:sp>
      <p:sp>
        <p:nvSpPr>
          <p:cNvPr id="14" name="Rectangle 13"/>
          <p:cNvSpPr/>
          <p:nvPr/>
        </p:nvSpPr>
        <p:spPr bwMode="auto">
          <a:xfrm>
            <a:off x="387819" y="1959116"/>
            <a:ext cx="685800" cy="783531"/>
          </a:xfrm>
          <a:prstGeom prst="rect">
            <a:avLst/>
          </a:prstGeom>
          <a:solidFill>
            <a:schemeClr val="bg1">
              <a:lumMod val="95000"/>
            </a:schemeClr>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ectangle 14"/>
          <p:cNvSpPr/>
          <p:nvPr/>
        </p:nvSpPr>
        <p:spPr bwMode="auto">
          <a:xfrm>
            <a:off x="1073619" y="1959116"/>
            <a:ext cx="3276599" cy="783531"/>
          </a:xfrm>
          <a:prstGeom prst="rect">
            <a:avLst/>
          </a:prstGeom>
          <a:solidFill>
            <a:schemeClr val="bg1"/>
          </a:solidFill>
          <a:ln w="9525">
            <a:noFill/>
            <a:round/>
            <a:headEnd/>
            <a:tailEnd/>
          </a:ln>
          <a:effectLst>
            <a:outerShdw blurRad="50800" dist="38100" dir="2700000" algn="tl"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1" name="Rectangle 20"/>
          <p:cNvSpPr/>
          <p:nvPr/>
        </p:nvSpPr>
        <p:spPr bwMode="auto">
          <a:xfrm>
            <a:off x="387819" y="2830298"/>
            <a:ext cx="685800" cy="783531"/>
          </a:xfrm>
          <a:prstGeom prst="rect">
            <a:avLst/>
          </a:prstGeom>
          <a:solidFill>
            <a:schemeClr val="bg1">
              <a:lumMod val="95000"/>
            </a:schemeClr>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Rectangle 21"/>
          <p:cNvSpPr/>
          <p:nvPr/>
        </p:nvSpPr>
        <p:spPr bwMode="auto">
          <a:xfrm>
            <a:off x="1073619" y="2830298"/>
            <a:ext cx="3276599" cy="783531"/>
          </a:xfrm>
          <a:prstGeom prst="rect">
            <a:avLst/>
          </a:prstGeom>
          <a:solidFill>
            <a:schemeClr val="bg1"/>
          </a:solidFill>
          <a:ln w="9525">
            <a:noFill/>
            <a:round/>
            <a:headEnd/>
            <a:tailEnd/>
          </a:ln>
          <a:effectLst>
            <a:outerShdw blurRad="50800" dist="38100" dir="2700000" algn="tl"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8" name="Rectangle 27"/>
          <p:cNvSpPr/>
          <p:nvPr/>
        </p:nvSpPr>
        <p:spPr bwMode="auto">
          <a:xfrm>
            <a:off x="387819" y="3701481"/>
            <a:ext cx="685800" cy="783531"/>
          </a:xfrm>
          <a:prstGeom prst="rect">
            <a:avLst/>
          </a:prstGeom>
          <a:solidFill>
            <a:schemeClr val="bg1">
              <a:lumMod val="95000"/>
            </a:schemeClr>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9" name="Rectangle 28"/>
          <p:cNvSpPr/>
          <p:nvPr/>
        </p:nvSpPr>
        <p:spPr bwMode="auto">
          <a:xfrm>
            <a:off x="1073619" y="3701481"/>
            <a:ext cx="3276599" cy="783531"/>
          </a:xfrm>
          <a:prstGeom prst="rect">
            <a:avLst/>
          </a:prstGeom>
          <a:solidFill>
            <a:schemeClr val="bg1"/>
          </a:solidFill>
          <a:ln w="9525">
            <a:noFill/>
            <a:round/>
            <a:headEnd/>
            <a:tailEnd/>
          </a:ln>
          <a:effectLst>
            <a:outerShdw blurRad="50800" dist="38100" dir="2700000" algn="tl"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58" name="Rectangle 57"/>
          <p:cNvSpPr/>
          <p:nvPr/>
        </p:nvSpPr>
        <p:spPr bwMode="auto">
          <a:xfrm>
            <a:off x="4793782" y="1087934"/>
            <a:ext cx="685800" cy="783531"/>
          </a:xfrm>
          <a:prstGeom prst="rect">
            <a:avLst/>
          </a:prstGeom>
          <a:solidFill>
            <a:schemeClr val="bg1">
              <a:lumMod val="95000"/>
            </a:schemeClr>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9" name="Rectangle 58"/>
          <p:cNvSpPr/>
          <p:nvPr/>
        </p:nvSpPr>
        <p:spPr bwMode="auto">
          <a:xfrm>
            <a:off x="5479582" y="1087934"/>
            <a:ext cx="3276599" cy="783531"/>
          </a:xfrm>
          <a:prstGeom prst="rect">
            <a:avLst/>
          </a:prstGeom>
          <a:solidFill>
            <a:schemeClr val="bg1"/>
          </a:solidFill>
          <a:ln w="9525">
            <a:noFill/>
            <a:round/>
            <a:headEnd/>
            <a:tailEnd/>
          </a:ln>
          <a:effectLst>
            <a:outerShdw blurRad="50800" dist="38100" dir="2700000" algn="tl"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52" name="Rectangle 51"/>
          <p:cNvSpPr/>
          <p:nvPr/>
        </p:nvSpPr>
        <p:spPr bwMode="auto">
          <a:xfrm>
            <a:off x="4793782" y="1959117"/>
            <a:ext cx="685800" cy="783530"/>
          </a:xfrm>
          <a:prstGeom prst="rect">
            <a:avLst/>
          </a:prstGeom>
          <a:solidFill>
            <a:schemeClr val="bg1">
              <a:lumMod val="95000"/>
            </a:schemeClr>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3" name="Rectangle 52"/>
          <p:cNvSpPr/>
          <p:nvPr/>
        </p:nvSpPr>
        <p:spPr bwMode="auto">
          <a:xfrm>
            <a:off x="5479582" y="1959116"/>
            <a:ext cx="3276599" cy="783531"/>
          </a:xfrm>
          <a:prstGeom prst="rect">
            <a:avLst/>
          </a:prstGeom>
          <a:solidFill>
            <a:schemeClr val="bg1"/>
          </a:solidFill>
          <a:ln w="9525">
            <a:noFill/>
            <a:round/>
            <a:headEnd/>
            <a:tailEnd/>
          </a:ln>
          <a:effectLst>
            <a:outerShdw blurRad="50800" dist="38100" dir="2700000" algn="tl"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46" name="Rectangle 45"/>
          <p:cNvSpPr/>
          <p:nvPr/>
        </p:nvSpPr>
        <p:spPr bwMode="auto">
          <a:xfrm>
            <a:off x="4793782" y="2830298"/>
            <a:ext cx="685800" cy="783531"/>
          </a:xfrm>
          <a:prstGeom prst="rect">
            <a:avLst/>
          </a:prstGeom>
          <a:solidFill>
            <a:schemeClr val="bg1">
              <a:lumMod val="95000"/>
            </a:schemeClr>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7" name="Rectangle 46"/>
          <p:cNvSpPr/>
          <p:nvPr/>
        </p:nvSpPr>
        <p:spPr bwMode="auto">
          <a:xfrm>
            <a:off x="5479582" y="2830298"/>
            <a:ext cx="3276599" cy="783531"/>
          </a:xfrm>
          <a:prstGeom prst="rect">
            <a:avLst/>
          </a:prstGeom>
          <a:solidFill>
            <a:schemeClr val="bg1"/>
          </a:solidFill>
          <a:ln w="9525">
            <a:noFill/>
            <a:round/>
            <a:headEnd/>
            <a:tailEnd/>
          </a:ln>
          <a:effectLst>
            <a:outerShdw blurRad="50800" dist="38100" dir="2700000" algn="tl"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40" name="Rectangle 39"/>
          <p:cNvSpPr/>
          <p:nvPr/>
        </p:nvSpPr>
        <p:spPr bwMode="auto">
          <a:xfrm>
            <a:off x="4793782" y="3701481"/>
            <a:ext cx="685800" cy="783531"/>
          </a:xfrm>
          <a:prstGeom prst="rect">
            <a:avLst/>
          </a:prstGeom>
          <a:solidFill>
            <a:schemeClr val="bg1">
              <a:lumMod val="95000"/>
            </a:schemeClr>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1" name="Rectangle 40"/>
          <p:cNvSpPr/>
          <p:nvPr/>
        </p:nvSpPr>
        <p:spPr bwMode="auto">
          <a:xfrm>
            <a:off x="5479582" y="3701481"/>
            <a:ext cx="3276599" cy="783531"/>
          </a:xfrm>
          <a:prstGeom prst="rect">
            <a:avLst/>
          </a:prstGeom>
          <a:solidFill>
            <a:schemeClr val="bg1"/>
          </a:solidFill>
          <a:ln w="9525">
            <a:noFill/>
            <a:round/>
            <a:headEnd/>
            <a:tailEnd/>
          </a:ln>
          <a:effectLst>
            <a:outerShdw blurRad="50800" dist="38100" dir="2700000" algn="tl"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55" name="Inhaltsplatzhalter 4"/>
          <p:cNvSpPr txBox="1">
            <a:spLocks/>
          </p:cNvSpPr>
          <p:nvPr/>
        </p:nvSpPr>
        <p:spPr>
          <a:xfrm>
            <a:off x="1192381" y="1159611"/>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1"/>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64" name="Inhaltsplatzhalter 4"/>
          <p:cNvSpPr txBox="1">
            <a:spLocks/>
          </p:cNvSpPr>
          <p:nvPr/>
        </p:nvSpPr>
        <p:spPr>
          <a:xfrm>
            <a:off x="5667476" y="1159611"/>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2"/>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69" name="Inhaltsplatzhalter 4"/>
          <p:cNvSpPr txBox="1">
            <a:spLocks/>
          </p:cNvSpPr>
          <p:nvPr/>
        </p:nvSpPr>
        <p:spPr>
          <a:xfrm>
            <a:off x="1192381" y="2030794"/>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1"/>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70" name="Inhaltsplatzhalter 4"/>
          <p:cNvSpPr txBox="1">
            <a:spLocks/>
          </p:cNvSpPr>
          <p:nvPr/>
        </p:nvSpPr>
        <p:spPr>
          <a:xfrm>
            <a:off x="5667476" y="2030794"/>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2"/>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72" name="Inhaltsplatzhalter 4"/>
          <p:cNvSpPr txBox="1">
            <a:spLocks/>
          </p:cNvSpPr>
          <p:nvPr/>
        </p:nvSpPr>
        <p:spPr>
          <a:xfrm>
            <a:off x="1192381" y="2901976"/>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1"/>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73" name="Inhaltsplatzhalter 4"/>
          <p:cNvSpPr txBox="1">
            <a:spLocks/>
          </p:cNvSpPr>
          <p:nvPr/>
        </p:nvSpPr>
        <p:spPr>
          <a:xfrm>
            <a:off x="5667476" y="2901976"/>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2"/>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75" name="Inhaltsplatzhalter 4"/>
          <p:cNvSpPr txBox="1">
            <a:spLocks/>
          </p:cNvSpPr>
          <p:nvPr/>
        </p:nvSpPr>
        <p:spPr>
          <a:xfrm>
            <a:off x="1192381" y="3773159"/>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1"/>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76" name="Inhaltsplatzhalter 4"/>
          <p:cNvSpPr txBox="1">
            <a:spLocks/>
          </p:cNvSpPr>
          <p:nvPr/>
        </p:nvSpPr>
        <p:spPr>
          <a:xfrm>
            <a:off x="5667476" y="3773159"/>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2"/>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86" name="Freeform 85"/>
          <p:cNvSpPr/>
          <p:nvPr/>
        </p:nvSpPr>
        <p:spPr bwMode="auto">
          <a:xfrm>
            <a:off x="541226" y="1293819"/>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7" name="Freeform 86"/>
          <p:cNvSpPr/>
          <p:nvPr/>
        </p:nvSpPr>
        <p:spPr bwMode="auto">
          <a:xfrm>
            <a:off x="541226" y="2165001"/>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8" name="Freeform 87"/>
          <p:cNvSpPr/>
          <p:nvPr/>
        </p:nvSpPr>
        <p:spPr bwMode="auto">
          <a:xfrm>
            <a:off x="541226" y="3036183"/>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9" name="Freeform 88"/>
          <p:cNvSpPr/>
          <p:nvPr/>
        </p:nvSpPr>
        <p:spPr bwMode="auto">
          <a:xfrm>
            <a:off x="541226" y="3907366"/>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0" name="Freeform 5"/>
          <p:cNvSpPr>
            <a:spLocks noEditPoints="1"/>
          </p:cNvSpPr>
          <p:nvPr/>
        </p:nvSpPr>
        <p:spPr bwMode="auto">
          <a:xfrm>
            <a:off x="4943576" y="1290206"/>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noEditPoints="1"/>
          </p:cNvSpPr>
          <p:nvPr/>
        </p:nvSpPr>
        <p:spPr bwMode="auto">
          <a:xfrm>
            <a:off x="4943576" y="2161388"/>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noEditPoints="1"/>
          </p:cNvSpPr>
          <p:nvPr/>
        </p:nvSpPr>
        <p:spPr bwMode="auto">
          <a:xfrm>
            <a:off x="4943576" y="3032570"/>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noEditPoints="1"/>
          </p:cNvSpPr>
          <p:nvPr/>
        </p:nvSpPr>
        <p:spPr bwMode="auto">
          <a:xfrm>
            <a:off x="4943576" y="3903753"/>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196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p:cNvSpPr>
            <a:spLocks noGrp="1"/>
          </p:cNvSpPr>
          <p:nvPr>
            <p:ph type="body" sz="half" idx="2"/>
          </p:nvPr>
        </p:nvSpPr>
        <p:spPr/>
        <p:txBody>
          <a:bodyPr/>
          <a:lstStyle/>
          <a:p>
            <a:r>
              <a:rPr lang="en-US"/>
              <a:t>Enter your subhead line here</a:t>
            </a:r>
          </a:p>
        </p:txBody>
      </p:sp>
      <p:sp>
        <p:nvSpPr>
          <p:cNvPr id="49" name="Title 48"/>
          <p:cNvSpPr>
            <a:spLocks noGrp="1"/>
          </p:cNvSpPr>
          <p:nvPr>
            <p:ph type="title"/>
          </p:nvPr>
        </p:nvSpPr>
        <p:spPr/>
        <p:txBody>
          <a:bodyPr/>
          <a:lstStyle/>
          <a:p>
            <a:r>
              <a:rPr lang="en-US"/>
              <a:t>OPPORTUNITIES &amp; RISK –  COMPARISON TABLE</a:t>
            </a:r>
          </a:p>
        </p:txBody>
      </p:sp>
      <p:sp>
        <p:nvSpPr>
          <p:cNvPr id="166" name="Rectangle 165"/>
          <p:cNvSpPr/>
          <p:nvPr/>
        </p:nvSpPr>
        <p:spPr bwMode="auto">
          <a:xfrm>
            <a:off x="387818" y="2082234"/>
            <a:ext cx="1981199" cy="494745"/>
          </a:xfrm>
          <a:prstGeom prst="rect">
            <a:avLst/>
          </a:prstGeom>
          <a:solidFill>
            <a:schemeClr val="accent1"/>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r>
              <a:rPr lang="en-US" sz="1000" b="1">
                <a:solidFill>
                  <a:schemeClr val="bg1"/>
                </a:solidFill>
              </a:rPr>
              <a:t>Key Element Title Here</a:t>
            </a:r>
            <a:endParaRPr lang="en-US" sz="1000">
              <a:solidFill>
                <a:schemeClr val="bg1"/>
              </a:solidFill>
            </a:endParaRPr>
          </a:p>
        </p:txBody>
      </p:sp>
      <p:sp>
        <p:nvSpPr>
          <p:cNvPr id="167" name="Rectangle 166"/>
          <p:cNvSpPr/>
          <p:nvPr/>
        </p:nvSpPr>
        <p:spPr bwMode="auto">
          <a:xfrm>
            <a:off x="387818" y="2576980"/>
            <a:ext cx="1981199" cy="494745"/>
          </a:xfrm>
          <a:prstGeom prst="rect">
            <a:avLst/>
          </a:prstGeom>
          <a:solidFill>
            <a:schemeClr val="accent2"/>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r>
              <a:rPr lang="en-US" sz="1000" b="1">
                <a:solidFill>
                  <a:schemeClr val="bg1"/>
                </a:solidFill>
              </a:rPr>
              <a:t>Key Element Title Here</a:t>
            </a:r>
            <a:endParaRPr lang="en-US" sz="1000">
              <a:solidFill>
                <a:schemeClr val="bg1"/>
              </a:solidFill>
            </a:endParaRPr>
          </a:p>
        </p:txBody>
      </p:sp>
      <p:sp>
        <p:nvSpPr>
          <p:cNvPr id="168" name="Rectangle 167"/>
          <p:cNvSpPr/>
          <p:nvPr/>
        </p:nvSpPr>
        <p:spPr bwMode="auto">
          <a:xfrm>
            <a:off x="387818" y="3071724"/>
            <a:ext cx="1981199" cy="494745"/>
          </a:xfrm>
          <a:prstGeom prst="rect">
            <a:avLst/>
          </a:prstGeom>
          <a:solidFill>
            <a:schemeClr val="accent3"/>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r>
              <a:rPr lang="en-US" sz="1000" b="1">
                <a:solidFill>
                  <a:schemeClr val="bg1"/>
                </a:solidFill>
              </a:rPr>
              <a:t>Key Element Title Here</a:t>
            </a:r>
            <a:endParaRPr lang="en-US" sz="1000">
              <a:solidFill>
                <a:schemeClr val="bg1"/>
              </a:solidFill>
            </a:endParaRPr>
          </a:p>
        </p:txBody>
      </p:sp>
      <p:sp>
        <p:nvSpPr>
          <p:cNvPr id="169" name="Rectangle 168"/>
          <p:cNvSpPr/>
          <p:nvPr/>
        </p:nvSpPr>
        <p:spPr bwMode="auto">
          <a:xfrm>
            <a:off x="387818" y="3566469"/>
            <a:ext cx="1981199" cy="494745"/>
          </a:xfrm>
          <a:prstGeom prst="rect">
            <a:avLst/>
          </a:prstGeom>
          <a:solidFill>
            <a:schemeClr val="accent4"/>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r>
              <a:rPr lang="en-US" sz="1000" b="1">
                <a:solidFill>
                  <a:schemeClr val="bg1"/>
                </a:solidFill>
              </a:rPr>
              <a:t>Key Element Title Here</a:t>
            </a:r>
            <a:endParaRPr lang="en-US" sz="1000">
              <a:solidFill>
                <a:schemeClr val="bg1"/>
              </a:solidFill>
            </a:endParaRPr>
          </a:p>
        </p:txBody>
      </p:sp>
      <p:sp>
        <p:nvSpPr>
          <p:cNvPr id="170" name="Rectangle 169"/>
          <p:cNvSpPr/>
          <p:nvPr/>
        </p:nvSpPr>
        <p:spPr bwMode="auto">
          <a:xfrm>
            <a:off x="387818" y="4061213"/>
            <a:ext cx="1981199" cy="494745"/>
          </a:xfrm>
          <a:prstGeom prst="rect">
            <a:avLst/>
          </a:prstGeom>
          <a:solidFill>
            <a:schemeClr val="accent5"/>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r>
              <a:rPr lang="en-US" sz="1000" b="1">
                <a:solidFill>
                  <a:schemeClr val="bg1"/>
                </a:solidFill>
              </a:rPr>
              <a:t>Key Element Title Here</a:t>
            </a:r>
            <a:endParaRPr lang="en-US" sz="1000">
              <a:solidFill>
                <a:schemeClr val="bg1"/>
              </a:solidFill>
            </a:endParaRPr>
          </a:p>
        </p:txBody>
      </p:sp>
      <p:sp>
        <p:nvSpPr>
          <p:cNvPr id="160" name="Rectangle 159"/>
          <p:cNvSpPr/>
          <p:nvPr/>
        </p:nvSpPr>
        <p:spPr bwMode="auto">
          <a:xfrm>
            <a:off x="2369019" y="1098884"/>
            <a:ext cx="1277433" cy="983350"/>
          </a:xfrm>
          <a:prstGeom prst="rect">
            <a:avLst/>
          </a:prstGeom>
          <a:solidFill>
            <a:schemeClr val="accent1"/>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r>
              <a:rPr lang="en-US" sz="1050">
                <a:solidFill>
                  <a:schemeClr val="bg1"/>
                </a:solidFill>
              </a:rPr>
              <a:t>Key Element Title Here</a:t>
            </a:r>
          </a:p>
        </p:txBody>
      </p:sp>
      <p:sp>
        <p:nvSpPr>
          <p:cNvPr id="162" name="Rectangle 161"/>
          <p:cNvSpPr/>
          <p:nvPr/>
        </p:nvSpPr>
        <p:spPr bwMode="auto">
          <a:xfrm>
            <a:off x="2369019" y="2088374"/>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3" name="Rectangle 162"/>
          <p:cNvSpPr/>
          <p:nvPr/>
        </p:nvSpPr>
        <p:spPr bwMode="auto">
          <a:xfrm>
            <a:off x="2369019" y="2583119"/>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4" name="Rectangle 163"/>
          <p:cNvSpPr/>
          <p:nvPr/>
        </p:nvSpPr>
        <p:spPr bwMode="auto">
          <a:xfrm>
            <a:off x="2369019" y="307786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5" name="Rectangle 164"/>
          <p:cNvSpPr/>
          <p:nvPr/>
        </p:nvSpPr>
        <p:spPr bwMode="auto">
          <a:xfrm>
            <a:off x="2369019" y="3572608"/>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4" name="Rectangle 173"/>
          <p:cNvSpPr/>
          <p:nvPr/>
        </p:nvSpPr>
        <p:spPr bwMode="auto">
          <a:xfrm>
            <a:off x="3646452" y="1098884"/>
            <a:ext cx="1277433" cy="983350"/>
          </a:xfrm>
          <a:prstGeom prst="rect">
            <a:avLst/>
          </a:prstGeom>
          <a:solidFill>
            <a:schemeClr val="accent2"/>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r>
              <a:rPr lang="en-US" sz="1050">
                <a:solidFill>
                  <a:schemeClr val="bg1"/>
                </a:solidFill>
              </a:rPr>
              <a:t>Key Element Title Here</a:t>
            </a:r>
          </a:p>
        </p:txBody>
      </p:sp>
      <p:sp>
        <p:nvSpPr>
          <p:cNvPr id="175" name="Rectangle 174"/>
          <p:cNvSpPr/>
          <p:nvPr/>
        </p:nvSpPr>
        <p:spPr bwMode="auto">
          <a:xfrm>
            <a:off x="3646452" y="2088374"/>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6" name="Rectangle 175"/>
          <p:cNvSpPr/>
          <p:nvPr/>
        </p:nvSpPr>
        <p:spPr bwMode="auto">
          <a:xfrm>
            <a:off x="3646452" y="2583119"/>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7" name="Rectangle 176"/>
          <p:cNvSpPr/>
          <p:nvPr/>
        </p:nvSpPr>
        <p:spPr bwMode="auto">
          <a:xfrm>
            <a:off x="3646452" y="307786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8" name="Rectangle 177"/>
          <p:cNvSpPr/>
          <p:nvPr/>
        </p:nvSpPr>
        <p:spPr bwMode="auto">
          <a:xfrm>
            <a:off x="3646452" y="3572608"/>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8" name="Rectangle 187"/>
          <p:cNvSpPr/>
          <p:nvPr/>
        </p:nvSpPr>
        <p:spPr bwMode="auto">
          <a:xfrm>
            <a:off x="4923884" y="1098884"/>
            <a:ext cx="1277433" cy="983350"/>
          </a:xfrm>
          <a:prstGeom prst="rect">
            <a:avLst/>
          </a:prstGeom>
          <a:solidFill>
            <a:schemeClr val="accent3"/>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r>
              <a:rPr lang="en-US" sz="1050">
                <a:solidFill>
                  <a:schemeClr val="bg1"/>
                </a:solidFill>
              </a:rPr>
              <a:t>Key Element Title Here</a:t>
            </a:r>
          </a:p>
        </p:txBody>
      </p:sp>
      <p:sp>
        <p:nvSpPr>
          <p:cNvPr id="189" name="Rectangle 188"/>
          <p:cNvSpPr/>
          <p:nvPr/>
        </p:nvSpPr>
        <p:spPr bwMode="auto">
          <a:xfrm>
            <a:off x="4923884" y="2088374"/>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0" name="Rectangle 189"/>
          <p:cNvSpPr/>
          <p:nvPr/>
        </p:nvSpPr>
        <p:spPr bwMode="auto">
          <a:xfrm>
            <a:off x="4923884" y="2583119"/>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1" name="Rectangle 190"/>
          <p:cNvSpPr/>
          <p:nvPr/>
        </p:nvSpPr>
        <p:spPr bwMode="auto">
          <a:xfrm>
            <a:off x="4923884" y="307786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2" name="Rectangle 191"/>
          <p:cNvSpPr/>
          <p:nvPr/>
        </p:nvSpPr>
        <p:spPr bwMode="auto">
          <a:xfrm>
            <a:off x="4923884" y="3572608"/>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5" name="Rectangle 194"/>
          <p:cNvSpPr/>
          <p:nvPr/>
        </p:nvSpPr>
        <p:spPr bwMode="auto">
          <a:xfrm>
            <a:off x="6201317" y="1098884"/>
            <a:ext cx="1277433" cy="983350"/>
          </a:xfrm>
          <a:prstGeom prst="rect">
            <a:avLst/>
          </a:prstGeom>
          <a:solidFill>
            <a:schemeClr val="accent4"/>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r>
              <a:rPr lang="en-US" sz="1050">
                <a:solidFill>
                  <a:schemeClr val="bg1"/>
                </a:solidFill>
              </a:rPr>
              <a:t>Key Element Title Here</a:t>
            </a:r>
          </a:p>
        </p:txBody>
      </p:sp>
      <p:sp>
        <p:nvSpPr>
          <p:cNvPr id="196" name="Rectangle 195"/>
          <p:cNvSpPr/>
          <p:nvPr/>
        </p:nvSpPr>
        <p:spPr bwMode="auto">
          <a:xfrm>
            <a:off x="6201317" y="2088374"/>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7" name="Rectangle 196"/>
          <p:cNvSpPr/>
          <p:nvPr/>
        </p:nvSpPr>
        <p:spPr bwMode="auto">
          <a:xfrm>
            <a:off x="6201317" y="2583119"/>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8" name="Rectangle 197"/>
          <p:cNvSpPr/>
          <p:nvPr/>
        </p:nvSpPr>
        <p:spPr bwMode="auto">
          <a:xfrm>
            <a:off x="6201317" y="307786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9" name="Rectangle 198"/>
          <p:cNvSpPr/>
          <p:nvPr/>
        </p:nvSpPr>
        <p:spPr bwMode="auto">
          <a:xfrm>
            <a:off x="6201317" y="3572608"/>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3" name="Rectangle 202"/>
          <p:cNvSpPr/>
          <p:nvPr/>
        </p:nvSpPr>
        <p:spPr bwMode="auto">
          <a:xfrm>
            <a:off x="7478749" y="1098884"/>
            <a:ext cx="1277433" cy="983350"/>
          </a:xfrm>
          <a:prstGeom prst="rect">
            <a:avLst/>
          </a:prstGeom>
          <a:solidFill>
            <a:schemeClr val="accent5"/>
          </a:solidFill>
          <a:ln w="952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r>
              <a:rPr lang="en-US" sz="1050">
                <a:solidFill>
                  <a:schemeClr val="bg1"/>
                </a:solidFill>
              </a:rPr>
              <a:t>Key Element Title Here</a:t>
            </a:r>
          </a:p>
        </p:txBody>
      </p:sp>
      <p:sp>
        <p:nvSpPr>
          <p:cNvPr id="204" name="Rectangle 203"/>
          <p:cNvSpPr/>
          <p:nvPr/>
        </p:nvSpPr>
        <p:spPr bwMode="auto">
          <a:xfrm>
            <a:off x="7478749" y="2088374"/>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5" name="Rectangle 204"/>
          <p:cNvSpPr/>
          <p:nvPr/>
        </p:nvSpPr>
        <p:spPr bwMode="auto">
          <a:xfrm>
            <a:off x="7478749" y="2583119"/>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6" name="Rectangle 205"/>
          <p:cNvSpPr/>
          <p:nvPr/>
        </p:nvSpPr>
        <p:spPr bwMode="auto">
          <a:xfrm>
            <a:off x="7478749" y="307786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7" name="Rectangle 206"/>
          <p:cNvSpPr/>
          <p:nvPr/>
        </p:nvSpPr>
        <p:spPr bwMode="auto">
          <a:xfrm>
            <a:off x="7478749" y="3572608"/>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1" name="Rectangle 210"/>
          <p:cNvSpPr/>
          <p:nvPr/>
        </p:nvSpPr>
        <p:spPr bwMode="auto">
          <a:xfrm>
            <a:off x="2369019" y="406121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2" name="Rectangle 211"/>
          <p:cNvSpPr/>
          <p:nvPr/>
        </p:nvSpPr>
        <p:spPr bwMode="auto">
          <a:xfrm>
            <a:off x="3646452" y="406121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3" name="Rectangle 212"/>
          <p:cNvSpPr/>
          <p:nvPr/>
        </p:nvSpPr>
        <p:spPr bwMode="auto">
          <a:xfrm>
            <a:off x="4923884" y="406121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4" name="Rectangle 213"/>
          <p:cNvSpPr/>
          <p:nvPr/>
        </p:nvSpPr>
        <p:spPr bwMode="auto">
          <a:xfrm>
            <a:off x="6201317" y="406121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5" name="Rectangle 214"/>
          <p:cNvSpPr/>
          <p:nvPr/>
        </p:nvSpPr>
        <p:spPr bwMode="auto">
          <a:xfrm>
            <a:off x="7478749" y="4061213"/>
            <a:ext cx="1277433" cy="494745"/>
          </a:xfrm>
          <a:prstGeom prst="rect">
            <a:avLst/>
          </a:prstGeom>
          <a:gradFill flip="none" rotWithShape="1">
            <a:gsLst>
              <a:gs pos="0">
                <a:schemeClr val="bg1">
                  <a:lumMod val="95000"/>
                  <a:shade val="30000"/>
                  <a:satMod val="115000"/>
                </a:schemeClr>
              </a:gs>
              <a:gs pos="0">
                <a:schemeClr val="bg1">
                  <a:lumMod val="85000"/>
                </a:schemeClr>
              </a:gs>
              <a:gs pos="100000">
                <a:schemeClr val="bg1">
                  <a:lumMod val="95000"/>
                  <a:shade val="100000"/>
                  <a:satMod val="115000"/>
                </a:schemeClr>
              </a:gs>
            </a:gsLst>
            <a:lin ang="16200000" scaled="1"/>
            <a:tileRect/>
          </a:gra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2" name="Freeform 5"/>
          <p:cNvSpPr>
            <a:spLocks noEditPoints="1"/>
          </p:cNvSpPr>
          <p:nvPr/>
        </p:nvSpPr>
        <p:spPr bwMode="auto">
          <a:xfrm>
            <a:off x="4205575" y="2256153"/>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22"/>
          <p:cNvSpPr/>
          <p:nvPr/>
        </p:nvSpPr>
        <p:spPr bwMode="auto">
          <a:xfrm>
            <a:off x="2929630" y="2257641"/>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4" name="Oval 123"/>
          <p:cNvSpPr/>
          <p:nvPr/>
        </p:nvSpPr>
        <p:spPr bwMode="auto">
          <a:xfrm>
            <a:off x="2929630" y="2752386"/>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5" name="Freeform 5"/>
          <p:cNvSpPr>
            <a:spLocks noEditPoints="1"/>
          </p:cNvSpPr>
          <p:nvPr/>
        </p:nvSpPr>
        <p:spPr bwMode="auto">
          <a:xfrm>
            <a:off x="2928142" y="3245642"/>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125"/>
          <p:cNvSpPr/>
          <p:nvPr/>
        </p:nvSpPr>
        <p:spPr bwMode="auto">
          <a:xfrm>
            <a:off x="2929630" y="3741875"/>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7" name="Oval 126"/>
          <p:cNvSpPr/>
          <p:nvPr/>
        </p:nvSpPr>
        <p:spPr bwMode="auto">
          <a:xfrm>
            <a:off x="2929630" y="4230480"/>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8" name="Freeform 5"/>
          <p:cNvSpPr>
            <a:spLocks noEditPoints="1"/>
          </p:cNvSpPr>
          <p:nvPr/>
        </p:nvSpPr>
        <p:spPr bwMode="auto">
          <a:xfrm>
            <a:off x="4205575" y="2750898"/>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
          <p:cNvSpPr>
            <a:spLocks noEditPoints="1"/>
          </p:cNvSpPr>
          <p:nvPr/>
        </p:nvSpPr>
        <p:spPr bwMode="auto">
          <a:xfrm>
            <a:off x="4205575" y="3245642"/>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
          <p:cNvSpPr>
            <a:spLocks noEditPoints="1"/>
          </p:cNvSpPr>
          <p:nvPr/>
        </p:nvSpPr>
        <p:spPr bwMode="auto">
          <a:xfrm>
            <a:off x="4205575" y="3740387"/>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130"/>
          <p:cNvSpPr/>
          <p:nvPr/>
        </p:nvSpPr>
        <p:spPr bwMode="auto">
          <a:xfrm>
            <a:off x="4207063" y="4230480"/>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2" name="Oval 131"/>
          <p:cNvSpPr/>
          <p:nvPr/>
        </p:nvSpPr>
        <p:spPr bwMode="auto">
          <a:xfrm>
            <a:off x="5484495" y="3741875"/>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3" name="Oval 132"/>
          <p:cNvSpPr/>
          <p:nvPr/>
        </p:nvSpPr>
        <p:spPr bwMode="auto">
          <a:xfrm>
            <a:off x="5484495" y="3247130"/>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4" name="Oval 133"/>
          <p:cNvSpPr/>
          <p:nvPr/>
        </p:nvSpPr>
        <p:spPr bwMode="auto">
          <a:xfrm>
            <a:off x="5484495" y="2752386"/>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5" name="Freeform 5"/>
          <p:cNvSpPr>
            <a:spLocks noEditPoints="1"/>
          </p:cNvSpPr>
          <p:nvPr/>
        </p:nvSpPr>
        <p:spPr bwMode="auto">
          <a:xfrm>
            <a:off x="5483007" y="2256153"/>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5"/>
          <p:cNvSpPr>
            <a:spLocks noEditPoints="1"/>
          </p:cNvSpPr>
          <p:nvPr/>
        </p:nvSpPr>
        <p:spPr bwMode="auto">
          <a:xfrm>
            <a:off x="5483007" y="4228992"/>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136"/>
          <p:cNvSpPr/>
          <p:nvPr/>
        </p:nvSpPr>
        <p:spPr bwMode="auto">
          <a:xfrm>
            <a:off x="6761928" y="2257641"/>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8" name="Freeform 5"/>
          <p:cNvSpPr>
            <a:spLocks noEditPoints="1"/>
          </p:cNvSpPr>
          <p:nvPr/>
        </p:nvSpPr>
        <p:spPr bwMode="auto">
          <a:xfrm>
            <a:off x="6760440" y="2750898"/>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5"/>
          <p:cNvSpPr>
            <a:spLocks noEditPoints="1"/>
          </p:cNvSpPr>
          <p:nvPr/>
        </p:nvSpPr>
        <p:spPr bwMode="auto">
          <a:xfrm>
            <a:off x="6760440" y="3245642"/>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5"/>
          <p:cNvSpPr>
            <a:spLocks noEditPoints="1"/>
          </p:cNvSpPr>
          <p:nvPr/>
        </p:nvSpPr>
        <p:spPr bwMode="auto">
          <a:xfrm>
            <a:off x="6760440" y="3740387"/>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40"/>
          <p:cNvSpPr/>
          <p:nvPr/>
        </p:nvSpPr>
        <p:spPr bwMode="auto">
          <a:xfrm>
            <a:off x="6761928" y="4230480"/>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2" name="Freeform 5"/>
          <p:cNvSpPr>
            <a:spLocks noEditPoints="1"/>
          </p:cNvSpPr>
          <p:nvPr/>
        </p:nvSpPr>
        <p:spPr bwMode="auto">
          <a:xfrm>
            <a:off x="8037872" y="3740387"/>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142"/>
          <p:cNvSpPr/>
          <p:nvPr/>
        </p:nvSpPr>
        <p:spPr bwMode="auto">
          <a:xfrm>
            <a:off x="8039360" y="4230480"/>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4" name="Freeform 5"/>
          <p:cNvSpPr>
            <a:spLocks noEditPoints="1"/>
          </p:cNvSpPr>
          <p:nvPr/>
        </p:nvSpPr>
        <p:spPr bwMode="auto">
          <a:xfrm>
            <a:off x="8037872" y="2750898"/>
            <a:ext cx="159186" cy="159186"/>
          </a:xfrm>
          <a:prstGeom prst="ellipse">
            <a:avLst/>
          </a:pr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144"/>
          <p:cNvSpPr/>
          <p:nvPr/>
        </p:nvSpPr>
        <p:spPr bwMode="auto">
          <a:xfrm>
            <a:off x="8039360" y="3247130"/>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6" name="Oval 145"/>
          <p:cNvSpPr/>
          <p:nvPr/>
        </p:nvSpPr>
        <p:spPr bwMode="auto">
          <a:xfrm>
            <a:off x="8039360" y="2257641"/>
            <a:ext cx="156210" cy="156210"/>
          </a:xfrm>
          <a:prstGeom prst="ellipse">
            <a:avLst/>
          </a:pr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229076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16795" y="1588309"/>
            <a:ext cx="6990755" cy="1397275"/>
            <a:chOff x="1016795" y="1588309"/>
            <a:chExt cx="6990755" cy="1397275"/>
          </a:xfrm>
        </p:grpSpPr>
        <p:grpSp>
          <p:nvGrpSpPr>
            <p:cNvPr id="9" name="Group 8"/>
            <p:cNvGrpSpPr/>
            <p:nvPr/>
          </p:nvGrpSpPr>
          <p:grpSpPr>
            <a:xfrm>
              <a:off x="1016795" y="2769870"/>
              <a:ext cx="6990755" cy="215714"/>
              <a:chOff x="1016795" y="2769870"/>
              <a:chExt cx="6990755" cy="215714"/>
            </a:xfrm>
          </p:grpSpPr>
          <p:grpSp>
            <p:nvGrpSpPr>
              <p:cNvPr id="8" name="Group 7"/>
              <p:cNvGrpSpPr/>
              <p:nvPr/>
            </p:nvGrpSpPr>
            <p:grpSpPr>
              <a:xfrm>
                <a:off x="1016795" y="2774842"/>
                <a:ext cx="6990755" cy="0"/>
                <a:chOff x="1016795" y="2774842"/>
                <a:chExt cx="6990755" cy="0"/>
              </a:xfrm>
            </p:grpSpPr>
            <p:cxnSp>
              <p:nvCxnSpPr>
                <p:cNvPr id="65" name="Straight Connector 64"/>
                <p:cNvCxnSpPr/>
                <p:nvPr/>
              </p:nvCxnSpPr>
              <p:spPr>
                <a:xfrm>
                  <a:off x="1016795" y="2774842"/>
                  <a:ext cx="63222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05088" y="2774842"/>
                  <a:ext cx="63222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194573" y="2774842"/>
                  <a:ext cx="63222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790607" y="2774842"/>
                  <a:ext cx="63222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375328" y="2774842"/>
                  <a:ext cx="63222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020367" y="2769870"/>
                <a:ext cx="6987183" cy="215714"/>
                <a:chOff x="1020367" y="2769870"/>
                <a:chExt cx="6987183" cy="215714"/>
              </a:xfrm>
            </p:grpSpPr>
            <p:grpSp>
              <p:nvGrpSpPr>
                <p:cNvPr id="6" name="Group 5"/>
                <p:cNvGrpSpPr/>
                <p:nvPr/>
              </p:nvGrpSpPr>
              <p:grpSpPr>
                <a:xfrm>
                  <a:off x="1020367" y="2769870"/>
                  <a:ext cx="6358533" cy="215713"/>
                  <a:chOff x="1020367" y="2774842"/>
                  <a:chExt cx="6358533" cy="210741"/>
                </a:xfrm>
              </p:grpSpPr>
              <p:cxnSp>
                <p:nvCxnSpPr>
                  <p:cNvPr id="75" name="Straight Connector 74"/>
                  <p:cNvCxnSpPr/>
                  <p:nvPr/>
                </p:nvCxnSpPr>
                <p:spPr>
                  <a:xfrm>
                    <a:off x="4198145" y="2774842"/>
                    <a:ext cx="0" cy="2107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794178" y="2774842"/>
                    <a:ext cx="0" cy="2107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020367" y="2774842"/>
                    <a:ext cx="0" cy="2107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08660" y="2774842"/>
                    <a:ext cx="0" cy="2107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78900" y="2774842"/>
                    <a:ext cx="0" cy="2107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4826795" y="2769870"/>
                  <a:ext cx="0" cy="2157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22828" y="2769870"/>
                  <a:ext cx="0" cy="2157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49017" y="2769870"/>
                  <a:ext cx="0" cy="2157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237310" y="2769870"/>
                  <a:ext cx="0" cy="2157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007550" y="2769870"/>
                  <a:ext cx="0" cy="2157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1346300" y="1588309"/>
              <a:ext cx="6358533" cy="1186534"/>
              <a:chOff x="1346300" y="1588309"/>
              <a:chExt cx="6358533" cy="1186534"/>
            </a:xfrm>
          </p:grpSpPr>
          <p:cxnSp>
            <p:nvCxnSpPr>
              <p:cNvPr id="69" name="Straight Connector 68"/>
              <p:cNvCxnSpPr/>
              <p:nvPr/>
            </p:nvCxnSpPr>
            <p:spPr>
              <a:xfrm>
                <a:off x="2934593" y="2089042"/>
                <a:ext cx="0" cy="685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524077" y="1588309"/>
                <a:ext cx="0" cy="11865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120111" y="2089042"/>
                <a:ext cx="0" cy="685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704833" y="2089042"/>
                <a:ext cx="0" cy="685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46300" y="2089042"/>
                <a:ext cx="0" cy="685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1342430" y="2089042"/>
              <a:ext cx="63690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 Placeholder 12"/>
          <p:cNvSpPr>
            <a:spLocks noGrp="1"/>
          </p:cNvSpPr>
          <p:nvPr>
            <p:ph type="body" sz="half" idx="2"/>
          </p:nvPr>
        </p:nvSpPr>
        <p:spPr/>
        <p:txBody>
          <a:bodyPr/>
          <a:lstStyle/>
          <a:p>
            <a:r>
              <a:rPr lang="en-US"/>
              <a:t>Enter your subhead line here</a:t>
            </a:r>
          </a:p>
        </p:txBody>
      </p:sp>
      <p:sp>
        <p:nvSpPr>
          <p:cNvPr id="10" name="Title 9"/>
          <p:cNvSpPr>
            <a:spLocks noGrp="1"/>
          </p:cNvSpPr>
          <p:nvPr>
            <p:ph type="title"/>
          </p:nvPr>
        </p:nvSpPr>
        <p:spPr/>
        <p:txBody>
          <a:bodyPr/>
          <a:lstStyle/>
          <a:p>
            <a:r>
              <a:rPr lang="en-US"/>
              <a:t>OPPORTUNITIES &amp; RISK</a:t>
            </a:r>
          </a:p>
        </p:txBody>
      </p:sp>
      <p:sp>
        <p:nvSpPr>
          <p:cNvPr id="11" name="AutoShape 27"/>
          <p:cNvSpPr>
            <a:spLocks/>
          </p:cNvSpPr>
          <p:nvPr/>
        </p:nvSpPr>
        <p:spPr bwMode="auto">
          <a:xfrm rot="5400000">
            <a:off x="4026099" y="3573661"/>
            <a:ext cx="1647825" cy="389335"/>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62" name="AutoShape 70"/>
          <p:cNvSpPr>
            <a:spLocks/>
          </p:cNvSpPr>
          <p:nvPr/>
        </p:nvSpPr>
        <p:spPr bwMode="auto">
          <a:xfrm rot="5400000">
            <a:off x="4991696" y="3573660"/>
            <a:ext cx="1647825" cy="389334"/>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23" name="AutoShape 31"/>
          <p:cNvSpPr>
            <a:spLocks/>
          </p:cNvSpPr>
          <p:nvPr/>
        </p:nvSpPr>
        <p:spPr bwMode="auto">
          <a:xfrm rot="5400000">
            <a:off x="3393283" y="3573661"/>
            <a:ext cx="1647825" cy="389335"/>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58" name="AutoShape 66"/>
          <p:cNvSpPr>
            <a:spLocks/>
          </p:cNvSpPr>
          <p:nvPr/>
        </p:nvSpPr>
        <p:spPr bwMode="auto">
          <a:xfrm rot="5400000">
            <a:off x="5624513" y="3573660"/>
            <a:ext cx="1647825" cy="389334"/>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13" name="AutoShape 21"/>
          <p:cNvSpPr>
            <a:spLocks/>
          </p:cNvSpPr>
          <p:nvPr/>
        </p:nvSpPr>
        <p:spPr bwMode="auto">
          <a:xfrm>
            <a:off x="3189685" y="1047750"/>
            <a:ext cx="2692599" cy="669131"/>
          </a:xfrm>
          <a:prstGeom prst="roundRect">
            <a:avLst>
              <a:gd name="adj" fmla="val 50000"/>
            </a:avLst>
          </a:prstGeom>
          <a:solidFill>
            <a:schemeClr val="accent1"/>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n-US" sz="1200" b="1">
                <a:solidFill>
                  <a:schemeClr val="bg1"/>
                </a:solidFill>
                <a:latin typeface="+mn-lt"/>
              </a:rPr>
              <a:t>Key Element Title Here</a:t>
            </a:r>
            <a:endParaRPr lang="en-US" sz="1200">
              <a:solidFill>
                <a:schemeClr val="bg1"/>
              </a:solidFill>
              <a:latin typeface="+mn-lt"/>
            </a:endParaRPr>
          </a:p>
        </p:txBody>
      </p:sp>
      <p:sp>
        <p:nvSpPr>
          <p:cNvPr id="12" name="Rectangle 28"/>
          <p:cNvSpPr>
            <a:spLocks/>
          </p:cNvSpPr>
          <p:nvPr/>
        </p:nvSpPr>
        <p:spPr bwMode="auto">
          <a:xfrm rot="16200000">
            <a:off x="4218043" y="3784081"/>
            <a:ext cx="1260367"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24" name="Rectangle 32"/>
          <p:cNvSpPr>
            <a:spLocks/>
          </p:cNvSpPr>
          <p:nvPr/>
        </p:nvSpPr>
        <p:spPr bwMode="auto">
          <a:xfrm rot="16200000">
            <a:off x="3585226" y="3784082"/>
            <a:ext cx="1260368"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27" name="AutoShape 35"/>
          <p:cNvSpPr>
            <a:spLocks/>
          </p:cNvSpPr>
          <p:nvPr/>
        </p:nvSpPr>
        <p:spPr bwMode="auto">
          <a:xfrm>
            <a:off x="3807620" y="2284214"/>
            <a:ext cx="1471018" cy="389335"/>
          </a:xfrm>
          <a:prstGeom prst="roundRect">
            <a:avLst>
              <a:gd name="adj" fmla="val 50000"/>
            </a:avLst>
          </a:pr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n-US" sz="900" b="1">
                <a:solidFill>
                  <a:schemeClr val="bg1"/>
                </a:solidFill>
                <a:latin typeface="+mn-lt"/>
              </a:rPr>
              <a:t>Key Element Title Here</a:t>
            </a:r>
            <a:endParaRPr lang="en-US" sz="900">
              <a:solidFill>
                <a:schemeClr val="bg1"/>
              </a:solidFill>
              <a:latin typeface="+mn-lt"/>
            </a:endParaRPr>
          </a:p>
        </p:txBody>
      </p:sp>
      <p:sp>
        <p:nvSpPr>
          <p:cNvPr id="15" name="AutoShape 40"/>
          <p:cNvSpPr>
            <a:spLocks/>
          </p:cNvSpPr>
          <p:nvPr/>
        </p:nvSpPr>
        <p:spPr bwMode="auto">
          <a:xfrm rot="5400000">
            <a:off x="829271" y="3573661"/>
            <a:ext cx="1647825" cy="389335"/>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33" name="Rectangle 41"/>
          <p:cNvSpPr>
            <a:spLocks/>
          </p:cNvSpPr>
          <p:nvPr/>
        </p:nvSpPr>
        <p:spPr bwMode="auto">
          <a:xfrm rot="16200000">
            <a:off x="1021215" y="3784083"/>
            <a:ext cx="1260366"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36" name="AutoShape 44"/>
          <p:cNvSpPr>
            <a:spLocks/>
          </p:cNvSpPr>
          <p:nvPr/>
        </p:nvSpPr>
        <p:spPr bwMode="auto">
          <a:xfrm rot="5400000">
            <a:off x="196454" y="3573661"/>
            <a:ext cx="1647825" cy="389335"/>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37" name="Rectangle 45"/>
          <p:cNvSpPr>
            <a:spLocks/>
          </p:cNvSpPr>
          <p:nvPr/>
        </p:nvSpPr>
        <p:spPr bwMode="auto">
          <a:xfrm rot="16200000">
            <a:off x="388398" y="3784082"/>
            <a:ext cx="1260368"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40" name="AutoShape 48"/>
          <p:cNvSpPr>
            <a:spLocks/>
          </p:cNvSpPr>
          <p:nvPr/>
        </p:nvSpPr>
        <p:spPr bwMode="auto">
          <a:xfrm>
            <a:off x="610791" y="2284214"/>
            <a:ext cx="1471018" cy="389335"/>
          </a:xfrm>
          <a:prstGeom prst="roundRect">
            <a:avLst>
              <a:gd name="adj" fmla="val 50000"/>
            </a:avLst>
          </a:pr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n-US" sz="900" b="1">
                <a:solidFill>
                  <a:schemeClr val="bg1"/>
                </a:solidFill>
                <a:latin typeface="+mn-lt"/>
              </a:rPr>
              <a:t>Key Element Title Here</a:t>
            </a:r>
            <a:endParaRPr lang="en-US" sz="900">
              <a:solidFill>
                <a:schemeClr val="bg1"/>
              </a:solidFill>
              <a:latin typeface="+mn-lt"/>
            </a:endParaRPr>
          </a:p>
        </p:txBody>
      </p:sp>
      <p:sp>
        <p:nvSpPr>
          <p:cNvPr id="8245" name="AutoShape 53"/>
          <p:cNvSpPr>
            <a:spLocks/>
          </p:cNvSpPr>
          <p:nvPr/>
        </p:nvSpPr>
        <p:spPr bwMode="auto">
          <a:xfrm rot="5400000">
            <a:off x="2427685" y="3573660"/>
            <a:ext cx="1647825" cy="389334"/>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46" name="Rectangle 54"/>
          <p:cNvSpPr>
            <a:spLocks/>
          </p:cNvSpPr>
          <p:nvPr/>
        </p:nvSpPr>
        <p:spPr bwMode="auto">
          <a:xfrm rot="16200000">
            <a:off x="2619628" y="3784082"/>
            <a:ext cx="1260368"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49" name="AutoShape 57"/>
          <p:cNvSpPr>
            <a:spLocks/>
          </p:cNvSpPr>
          <p:nvPr/>
        </p:nvSpPr>
        <p:spPr bwMode="auto">
          <a:xfrm rot="5400000">
            <a:off x="1794868" y="3573660"/>
            <a:ext cx="1647825" cy="389334"/>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50" name="Rectangle 58"/>
          <p:cNvSpPr>
            <a:spLocks/>
          </p:cNvSpPr>
          <p:nvPr/>
        </p:nvSpPr>
        <p:spPr bwMode="auto">
          <a:xfrm rot="16200000">
            <a:off x="1986811" y="3784082"/>
            <a:ext cx="1260368"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53" name="AutoShape 61"/>
          <p:cNvSpPr>
            <a:spLocks/>
          </p:cNvSpPr>
          <p:nvPr/>
        </p:nvSpPr>
        <p:spPr bwMode="auto">
          <a:xfrm>
            <a:off x="2209205" y="2284214"/>
            <a:ext cx="1471017" cy="389335"/>
          </a:xfrm>
          <a:prstGeom prst="roundRect">
            <a:avLst>
              <a:gd name="adj" fmla="val 50000"/>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n-US" sz="900" b="1">
                <a:solidFill>
                  <a:schemeClr val="bg1"/>
                </a:solidFill>
                <a:latin typeface="+mn-lt"/>
              </a:rPr>
              <a:t>Key Element Title Here</a:t>
            </a:r>
            <a:endParaRPr lang="en-US" sz="900">
              <a:solidFill>
                <a:schemeClr val="bg1"/>
              </a:solidFill>
              <a:latin typeface="+mn-lt"/>
            </a:endParaRPr>
          </a:p>
        </p:txBody>
      </p:sp>
      <p:sp>
        <p:nvSpPr>
          <p:cNvPr id="8259" name="Rectangle 67"/>
          <p:cNvSpPr>
            <a:spLocks/>
          </p:cNvSpPr>
          <p:nvPr/>
        </p:nvSpPr>
        <p:spPr bwMode="auto">
          <a:xfrm rot="16200000">
            <a:off x="5816457" y="3784082"/>
            <a:ext cx="1260368"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63" name="Rectangle 71"/>
          <p:cNvSpPr>
            <a:spLocks/>
          </p:cNvSpPr>
          <p:nvPr/>
        </p:nvSpPr>
        <p:spPr bwMode="auto">
          <a:xfrm rot="16200000">
            <a:off x="5183640" y="3784082"/>
            <a:ext cx="1260368"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66" name="AutoShape 74"/>
          <p:cNvSpPr>
            <a:spLocks/>
          </p:cNvSpPr>
          <p:nvPr/>
        </p:nvSpPr>
        <p:spPr bwMode="auto">
          <a:xfrm>
            <a:off x="5406034" y="2284214"/>
            <a:ext cx="1471017" cy="389335"/>
          </a:xfrm>
          <a:prstGeom prst="roundRect">
            <a:avLst>
              <a:gd name="adj" fmla="val 50000"/>
            </a:avLst>
          </a:pr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n-US" sz="900" b="1">
                <a:solidFill>
                  <a:schemeClr val="bg1"/>
                </a:solidFill>
                <a:latin typeface="+mn-lt"/>
              </a:rPr>
              <a:t>Key Element Title Here</a:t>
            </a:r>
            <a:endParaRPr lang="en-US" sz="900">
              <a:solidFill>
                <a:schemeClr val="bg1"/>
              </a:solidFill>
              <a:latin typeface="+mn-lt"/>
            </a:endParaRPr>
          </a:p>
        </p:txBody>
      </p:sp>
      <p:sp>
        <p:nvSpPr>
          <p:cNvPr id="8271" name="AutoShape 79"/>
          <p:cNvSpPr>
            <a:spLocks/>
          </p:cNvSpPr>
          <p:nvPr/>
        </p:nvSpPr>
        <p:spPr bwMode="auto">
          <a:xfrm rot="5400000">
            <a:off x="7222927" y="3573661"/>
            <a:ext cx="1647825" cy="389335"/>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72" name="Rectangle 80"/>
          <p:cNvSpPr>
            <a:spLocks/>
          </p:cNvSpPr>
          <p:nvPr/>
        </p:nvSpPr>
        <p:spPr bwMode="auto">
          <a:xfrm rot="16200000">
            <a:off x="7414870" y="3784082"/>
            <a:ext cx="1260368"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75" name="AutoShape 83"/>
          <p:cNvSpPr>
            <a:spLocks/>
          </p:cNvSpPr>
          <p:nvPr/>
        </p:nvSpPr>
        <p:spPr bwMode="auto">
          <a:xfrm rot="5400000">
            <a:off x="6590111" y="3573661"/>
            <a:ext cx="1647825" cy="389335"/>
          </a:xfrm>
          <a:prstGeom prst="roundRect">
            <a:avLst>
              <a:gd name="adj" fmla="val 50000"/>
            </a:avLst>
          </a:prstGeom>
          <a:solidFill>
            <a:schemeClr val="bg1">
              <a:lumMod val="95000"/>
            </a:schemeClr>
          </a:solidFill>
          <a:ln>
            <a:noFill/>
          </a:ln>
          <a:effec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endParaRPr lang="en-US" altLang="en-US" sz="1050">
              <a:solidFill>
                <a:srgbClr val="FFFFFF"/>
              </a:solidFill>
              <a:latin typeface="Arial" panose="020B0604020202020204" pitchFamily="34" charset="0"/>
            </a:endParaRPr>
          </a:p>
        </p:txBody>
      </p:sp>
      <p:sp>
        <p:nvSpPr>
          <p:cNvPr id="8276" name="Rectangle 84"/>
          <p:cNvSpPr>
            <a:spLocks/>
          </p:cNvSpPr>
          <p:nvPr/>
        </p:nvSpPr>
        <p:spPr bwMode="auto">
          <a:xfrm rot="16200000">
            <a:off x="6782054" y="3784082"/>
            <a:ext cx="1260368" cy="16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spAutoFit/>
          </a:bodyPr>
          <a:lstStyle/>
          <a:p>
            <a:r>
              <a:rPr lang="en-US" sz="800" b="1">
                <a:solidFill>
                  <a:schemeClr val="tx1">
                    <a:lumMod val="75000"/>
                    <a:lumOff val="25000"/>
                  </a:schemeClr>
                </a:solidFill>
              </a:rPr>
              <a:t>Key Element Title Here</a:t>
            </a:r>
            <a:endParaRPr lang="en-US" sz="800">
              <a:solidFill>
                <a:schemeClr val="tx1">
                  <a:lumMod val="75000"/>
                  <a:lumOff val="25000"/>
                </a:schemeClr>
              </a:solidFill>
            </a:endParaRPr>
          </a:p>
        </p:txBody>
      </p:sp>
      <p:sp>
        <p:nvSpPr>
          <p:cNvPr id="8279" name="AutoShape 87"/>
          <p:cNvSpPr>
            <a:spLocks/>
          </p:cNvSpPr>
          <p:nvPr/>
        </p:nvSpPr>
        <p:spPr bwMode="auto">
          <a:xfrm>
            <a:off x="7004448" y="2284214"/>
            <a:ext cx="1471018" cy="389335"/>
          </a:xfrm>
          <a:prstGeom prst="roundRect">
            <a:avLst>
              <a:gd name="adj" fmla="val 50000"/>
            </a:avLst>
          </a:pr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5000">
                <a:solidFill>
                  <a:srgbClr val="000000"/>
                </a:solidFill>
                <a:latin typeface="Helvetica Light" charset="0"/>
                <a:ea typeface="Helvetica Light" charset="0"/>
                <a:cs typeface="Helvetica Light" charset="0"/>
                <a:sym typeface="Helvetica Light" charset="0"/>
              </a:defRPr>
            </a:lvl1pPr>
            <a:lvl2pPr marL="742950" indent="-285750">
              <a:defRPr sz="5000">
                <a:solidFill>
                  <a:srgbClr val="000000"/>
                </a:solidFill>
                <a:latin typeface="Helvetica Light" charset="0"/>
                <a:ea typeface="Helvetica Light" charset="0"/>
                <a:cs typeface="Helvetica Light" charset="0"/>
                <a:sym typeface="Helvetica Light" charset="0"/>
              </a:defRPr>
            </a:lvl2pPr>
            <a:lvl3pPr marL="1143000" indent="-228600">
              <a:defRPr sz="5000">
                <a:solidFill>
                  <a:srgbClr val="000000"/>
                </a:solidFill>
                <a:latin typeface="Helvetica Light" charset="0"/>
                <a:ea typeface="Helvetica Light" charset="0"/>
                <a:cs typeface="Helvetica Light" charset="0"/>
                <a:sym typeface="Helvetica Light" charset="0"/>
              </a:defRPr>
            </a:lvl3pPr>
            <a:lvl4pPr marL="1600200" indent="-228600">
              <a:defRPr sz="5000">
                <a:solidFill>
                  <a:srgbClr val="000000"/>
                </a:solidFill>
                <a:latin typeface="Helvetica Light" charset="0"/>
                <a:ea typeface="Helvetica Light" charset="0"/>
                <a:cs typeface="Helvetica Light" charset="0"/>
                <a:sym typeface="Helvetica Light" charset="0"/>
              </a:defRPr>
            </a:lvl4pPr>
            <a:lvl5pPr marL="2057400" indent="-228600">
              <a:defRPr sz="5000">
                <a:solidFill>
                  <a:srgbClr val="000000"/>
                </a:solidFill>
                <a:latin typeface="Helvetica Light" charset="0"/>
                <a:ea typeface="Helvetica Light" charset="0"/>
                <a:cs typeface="Helvetica Light" charset="0"/>
                <a:sym typeface="Helvetica Light" charset="0"/>
              </a:defRPr>
            </a:lvl5pPr>
            <a:lvl6pPr marL="25146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29718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34290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3886200" indent="-228600" algn="l" defTabSz="825500" rtl="0" eaLnBrk="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a:r>
              <a:rPr lang="en-US" sz="900" b="1">
                <a:solidFill>
                  <a:schemeClr val="bg1"/>
                </a:solidFill>
                <a:latin typeface="+mn-lt"/>
              </a:rPr>
              <a:t>Key Element Title Here</a:t>
            </a:r>
            <a:endParaRPr lang="en-US" sz="900">
              <a:solidFill>
                <a:schemeClr val="bg1"/>
              </a:solidFill>
              <a:latin typeface="+mn-lt"/>
            </a:endParaRPr>
          </a:p>
        </p:txBody>
      </p:sp>
      <p:sp>
        <p:nvSpPr>
          <p:cNvPr id="106" name="Freeform 105"/>
          <p:cNvSpPr/>
          <p:nvPr/>
        </p:nvSpPr>
        <p:spPr bwMode="auto">
          <a:xfrm>
            <a:off x="4087551" y="3022847"/>
            <a:ext cx="256838" cy="256838"/>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7" name="Freeform 5"/>
          <p:cNvSpPr>
            <a:spLocks noEditPoints="1"/>
          </p:cNvSpPr>
          <p:nvPr/>
        </p:nvSpPr>
        <p:spPr bwMode="auto">
          <a:xfrm>
            <a:off x="4717919" y="3020398"/>
            <a:ext cx="261736" cy="261736"/>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7"/>
          <p:cNvSpPr/>
          <p:nvPr/>
        </p:nvSpPr>
        <p:spPr bwMode="auto">
          <a:xfrm>
            <a:off x="5685965" y="3022847"/>
            <a:ext cx="256838" cy="256838"/>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9" name="Freeform 5"/>
          <p:cNvSpPr>
            <a:spLocks noEditPoints="1"/>
          </p:cNvSpPr>
          <p:nvPr/>
        </p:nvSpPr>
        <p:spPr bwMode="auto">
          <a:xfrm>
            <a:off x="6316333" y="3020398"/>
            <a:ext cx="261736" cy="261736"/>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p:nvPr/>
        </p:nvSpPr>
        <p:spPr bwMode="auto">
          <a:xfrm>
            <a:off x="891947" y="3022847"/>
            <a:ext cx="256838" cy="256838"/>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1" name="Freeform 5"/>
          <p:cNvSpPr>
            <a:spLocks noEditPoints="1"/>
          </p:cNvSpPr>
          <p:nvPr/>
        </p:nvSpPr>
        <p:spPr bwMode="auto">
          <a:xfrm>
            <a:off x="1522315" y="3020398"/>
            <a:ext cx="261736" cy="261736"/>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1"/>
          <p:cNvSpPr/>
          <p:nvPr/>
        </p:nvSpPr>
        <p:spPr bwMode="auto">
          <a:xfrm>
            <a:off x="2490361" y="3022847"/>
            <a:ext cx="256838" cy="256838"/>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3" name="Freeform 5"/>
          <p:cNvSpPr>
            <a:spLocks noEditPoints="1"/>
          </p:cNvSpPr>
          <p:nvPr/>
        </p:nvSpPr>
        <p:spPr bwMode="auto">
          <a:xfrm>
            <a:off x="3120729" y="3020398"/>
            <a:ext cx="261736" cy="261736"/>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p:cNvSpPr/>
          <p:nvPr/>
        </p:nvSpPr>
        <p:spPr bwMode="auto">
          <a:xfrm>
            <a:off x="7285604" y="3022847"/>
            <a:ext cx="256838" cy="256838"/>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5" name="Freeform 5"/>
          <p:cNvSpPr>
            <a:spLocks noEditPoints="1"/>
          </p:cNvSpPr>
          <p:nvPr/>
        </p:nvSpPr>
        <p:spPr bwMode="auto">
          <a:xfrm>
            <a:off x="7915971" y="3020398"/>
            <a:ext cx="261736" cy="261736"/>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1584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4572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9" name="Rectangle 8"/>
          <p:cNvSpPr/>
          <p:nvPr/>
        </p:nvSpPr>
        <p:spPr>
          <a:xfrm>
            <a:off x="396443" y="1803952"/>
            <a:ext cx="3779113" cy="923330"/>
          </a:xfrm>
          <a:prstGeom prst="rect">
            <a:avLst/>
          </a:prstGeom>
        </p:spPr>
        <p:txBody>
          <a:bodyPr wrap="square" lIns="0" tIns="0" rIns="0" bIns="0" anchor="t">
            <a:spAutoFit/>
          </a:bodyPr>
          <a:lstStyle/>
          <a:p>
            <a:r>
              <a:rPr lang="en-US" sz="1000" dirty="0">
                <a:solidFill>
                  <a:schemeClr val="bg1"/>
                </a:solidFill>
              </a:rPr>
              <a:t>Seri </a:t>
            </a:r>
            <a:r>
              <a:rPr lang="en-US" sz="1000" dirty="0" err="1">
                <a:solidFill>
                  <a:schemeClr val="bg1"/>
                </a:solidFill>
              </a:rPr>
              <a:t>dolestiatur</a:t>
            </a:r>
            <a:r>
              <a:rPr lang="en-US" sz="1000" dirty="0">
                <a:solidFill>
                  <a:schemeClr val="bg1"/>
                </a:solidFill>
              </a:rPr>
              <a:t> </a:t>
            </a:r>
            <a:r>
              <a:rPr lang="en-US" sz="1000" dirty="0" err="1">
                <a:solidFill>
                  <a:schemeClr val="bg1"/>
                </a:solidFill>
              </a:rPr>
              <a:t>sust</a:t>
            </a:r>
            <a:r>
              <a:rPr lang="en-US" sz="1000" dirty="0">
                <a:solidFill>
                  <a:schemeClr val="bg1"/>
                </a:solidFill>
              </a:rPr>
              <a:t>, </a:t>
            </a:r>
            <a:r>
              <a:rPr lang="en-US" sz="1000" dirty="0" err="1">
                <a:solidFill>
                  <a:schemeClr val="bg1"/>
                </a:solidFill>
              </a:rPr>
              <a:t>arciti</a:t>
            </a:r>
            <a:r>
              <a:rPr lang="en-US" sz="1000" dirty="0">
                <a:solidFill>
                  <a:schemeClr val="bg1"/>
                </a:solidFill>
              </a:rPr>
              <a:t> </a:t>
            </a:r>
            <a:r>
              <a:rPr lang="en-US" sz="1000" dirty="0" err="1">
                <a:solidFill>
                  <a:schemeClr val="bg1"/>
                </a:solidFill>
              </a:rPr>
              <a:t>teculpa</a:t>
            </a:r>
            <a:r>
              <a:rPr lang="en-US" sz="1000" dirty="0">
                <a:solidFill>
                  <a:schemeClr val="bg1"/>
                </a:solidFill>
              </a:rPr>
              <a:t> </a:t>
            </a:r>
            <a:r>
              <a:rPr lang="en-US" sz="1000" dirty="0" err="1">
                <a:solidFill>
                  <a:schemeClr val="bg1"/>
                </a:solidFill>
              </a:rPr>
              <a:t>volorio</a:t>
            </a:r>
            <a:r>
              <a:rPr lang="en-US" sz="1000" dirty="0">
                <a:solidFill>
                  <a:schemeClr val="bg1"/>
                </a:solidFill>
              </a:rPr>
              <a:t> </a:t>
            </a:r>
            <a:r>
              <a:rPr lang="en-US" sz="1000" dirty="0" err="1">
                <a:solidFill>
                  <a:schemeClr val="bg1"/>
                </a:solidFill>
              </a:rPr>
              <a:t>bearchil</a:t>
            </a:r>
            <a:r>
              <a:rPr lang="en-US" sz="1000" dirty="0">
                <a:solidFill>
                  <a:schemeClr val="bg1"/>
                </a:solidFill>
              </a:rPr>
              <a:t> </a:t>
            </a:r>
            <a:r>
              <a:rPr lang="en-US" sz="1000" dirty="0" err="1">
                <a:solidFill>
                  <a:schemeClr val="bg1"/>
                </a:solidFill>
              </a:rPr>
              <a:t>molorias</a:t>
            </a:r>
            <a:r>
              <a:rPr lang="en-US" sz="1000" dirty="0">
                <a:solidFill>
                  <a:schemeClr val="bg1"/>
                </a:solidFill>
              </a:rPr>
              <a:t> </a:t>
            </a:r>
            <a:r>
              <a:rPr lang="en-US" sz="1000" dirty="0" err="1">
                <a:solidFill>
                  <a:schemeClr val="bg1"/>
                </a:solidFill>
              </a:rPr>
              <a:t>iume</a:t>
            </a:r>
            <a:r>
              <a:rPr lang="en-US" sz="1000" dirty="0">
                <a:solidFill>
                  <a:schemeClr val="bg1"/>
                </a:solidFill>
              </a:rPr>
              <a:t> nis </a:t>
            </a:r>
            <a:r>
              <a:rPr lang="en-US" sz="1000" dirty="0" err="1">
                <a:solidFill>
                  <a:schemeClr val="bg1"/>
                </a:solidFill>
              </a:rPr>
              <a:t>nullit</a:t>
            </a:r>
            <a:r>
              <a:rPr lang="en-US" sz="1000" dirty="0">
                <a:solidFill>
                  <a:schemeClr val="bg1"/>
                </a:solidFill>
              </a:rPr>
              <a:t> </a:t>
            </a:r>
            <a:r>
              <a:rPr lang="en-US" sz="1000" dirty="0" err="1">
                <a:solidFill>
                  <a:schemeClr val="bg1"/>
                </a:solidFill>
              </a:rPr>
              <a:t>pedios</a:t>
            </a:r>
            <a:r>
              <a:rPr lang="en-US" sz="1000" dirty="0">
                <a:solidFill>
                  <a:schemeClr val="bg1"/>
                </a:solidFill>
              </a:rPr>
              <a:t> </a:t>
            </a:r>
            <a:r>
              <a:rPr lang="en-US" sz="1000" dirty="0" err="1">
                <a:solidFill>
                  <a:schemeClr val="bg1"/>
                </a:solidFill>
              </a:rPr>
              <a:t>nonsequos</a:t>
            </a:r>
            <a:r>
              <a:rPr lang="en-US" sz="1000" dirty="0">
                <a:solidFill>
                  <a:schemeClr val="bg1"/>
                </a:solidFill>
              </a:rPr>
              <a:t> </a:t>
            </a:r>
            <a:r>
              <a:rPr lang="en-US" sz="1000" dirty="0" err="1">
                <a:solidFill>
                  <a:schemeClr val="bg1"/>
                </a:solidFill>
              </a:rPr>
              <a:t>suntect</a:t>
            </a:r>
            <a:r>
              <a:rPr lang="en-US" sz="1000" dirty="0">
                <a:solidFill>
                  <a:schemeClr val="bg1"/>
                </a:solidFill>
              </a:rPr>
              <a:t> </a:t>
            </a:r>
            <a:r>
              <a:rPr lang="en-US" sz="1000" dirty="0" err="1">
                <a:solidFill>
                  <a:schemeClr val="bg1"/>
                </a:solidFill>
              </a:rPr>
              <a:t>aturiorest</a:t>
            </a:r>
            <a:r>
              <a:rPr lang="en-US" sz="1000" dirty="0">
                <a:solidFill>
                  <a:schemeClr val="bg1"/>
                </a:solidFill>
              </a:rPr>
              <a:t> </a:t>
            </a:r>
            <a:r>
              <a:rPr lang="en-US" sz="1000" dirty="0" err="1">
                <a:solidFill>
                  <a:schemeClr val="bg1"/>
                </a:solidFill>
              </a:rPr>
              <a:t>hil</a:t>
            </a:r>
            <a:r>
              <a:rPr lang="en-US" sz="1000" dirty="0">
                <a:solidFill>
                  <a:schemeClr val="bg1"/>
                </a:solidFill>
              </a:rPr>
              <a:t> </a:t>
            </a:r>
            <a:r>
              <a:rPr lang="en-US" sz="1000" dirty="0" err="1">
                <a:solidFill>
                  <a:schemeClr val="bg1"/>
                </a:solidFill>
              </a:rPr>
              <a:t>etum</a:t>
            </a:r>
            <a:r>
              <a:rPr lang="en-US" sz="1000" dirty="0">
                <a:solidFill>
                  <a:schemeClr val="bg1"/>
                </a:solidFill>
              </a:rPr>
              <a:t> </a:t>
            </a:r>
            <a:r>
              <a:rPr lang="en-US" sz="1000" dirty="0" err="1">
                <a:solidFill>
                  <a:schemeClr val="bg1"/>
                </a:solidFill>
              </a:rPr>
              <a:t>quae</a:t>
            </a:r>
            <a:r>
              <a:rPr lang="en-US" sz="1000" dirty="0">
                <a:solidFill>
                  <a:schemeClr val="bg1"/>
                </a:solidFill>
              </a:rPr>
              <a:t> </a:t>
            </a:r>
            <a:r>
              <a:rPr lang="en-US" sz="1000" dirty="0" err="1">
                <a:solidFill>
                  <a:schemeClr val="bg1"/>
                </a:solidFill>
              </a:rPr>
              <a:t>nes</a:t>
            </a:r>
            <a:r>
              <a:rPr lang="en-US" sz="1000" dirty="0">
                <a:solidFill>
                  <a:schemeClr val="bg1"/>
                </a:solidFill>
              </a:rPr>
              <a:t> </a:t>
            </a:r>
            <a:r>
              <a:rPr lang="en-US" sz="1000" dirty="0" err="1">
                <a:solidFill>
                  <a:schemeClr val="bg1"/>
                </a:solidFill>
              </a:rPr>
              <a:t>doloren</a:t>
            </a:r>
            <a:r>
              <a:rPr lang="en-US" sz="1000" dirty="0">
                <a:solidFill>
                  <a:schemeClr val="bg1"/>
                </a:solidFill>
              </a:rPr>
              <a:t> </a:t>
            </a:r>
            <a:r>
              <a:rPr lang="en-US" sz="1000" dirty="0" err="1">
                <a:solidFill>
                  <a:schemeClr val="bg1"/>
                </a:solidFill>
              </a:rPr>
              <a:t>dandam</a:t>
            </a:r>
            <a:r>
              <a:rPr lang="en-US" sz="1000" dirty="0">
                <a:solidFill>
                  <a:schemeClr val="bg1"/>
                </a:solidFill>
              </a:rPr>
              <a:t>, </a:t>
            </a:r>
            <a:r>
              <a:rPr lang="en-US" sz="1000" dirty="0" err="1">
                <a:solidFill>
                  <a:schemeClr val="bg1"/>
                </a:solidFill>
              </a:rPr>
              <a:t>quatquatem</a:t>
            </a:r>
            <a:r>
              <a:rPr lang="en-US" sz="1000" dirty="0">
                <a:solidFill>
                  <a:schemeClr val="bg1"/>
                </a:solidFill>
              </a:rPr>
              <a:t> quo </a:t>
            </a:r>
            <a:r>
              <a:rPr lang="en-US" sz="1000" dirty="0" err="1">
                <a:solidFill>
                  <a:schemeClr val="bg1"/>
                </a:solidFill>
              </a:rPr>
              <a:t>quiberi</a:t>
            </a:r>
            <a:r>
              <a:rPr lang="en-US" sz="1000" dirty="0">
                <a:solidFill>
                  <a:schemeClr val="bg1"/>
                </a:solidFill>
              </a:rPr>
              <a:t> </a:t>
            </a:r>
            <a:r>
              <a:rPr lang="en-US" sz="1000" dirty="0" err="1">
                <a:solidFill>
                  <a:schemeClr val="bg1"/>
                </a:solidFill>
              </a:rPr>
              <a:t>tatatia</a:t>
            </a:r>
            <a:r>
              <a:rPr lang="en-US" sz="1000" dirty="0">
                <a:solidFill>
                  <a:schemeClr val="bg1"/>
                </a:solidFill>
              </a:rPr>
              <a:t> </a:t>
            </a:r>
            <a:r>
              <a:rPr lang="en-US" sz="1000" dirty="0" err="1">
                <a:solidFill>
                  <a:schemeClr val="bg1"/>
                </a:solidFill>
              </a:rPr>
              <a:t>tiissum</a:t>
            </a:r>
            <a:r>
              <a:rPr lang="en-US" sz="1000" dirty="0">
                <a:solidFill>
                  <a:schemeClr val="bg1"/>
                </a:solidFill>
              </a:rPr>
              <a:t> in con con rerum.   </a:t>
            </a:r>
            <a:r>
              <a:rPr lang="en-US" sz="1000" dirty="0" err="1">
                <a:solidFill>
                  <a:schemeClr val="bg1"/>
                </a:solidFill>
              </a:rPr>
              <a:t>quodit</a:t>
            </a:r>
            <a:r>
              <a:rPr lang="en-US" sz="1000" dirty="0">
                <a:solidFill>
                  <a:schemeClr val="bg1"/>
                </a:solidFill>
              </a:rPr>
              <a:t> aped </a:t>
            </a:r>
            <a:r>
              <a:rPr lang="en-US" sz="1000" dirty="0" err="1">
                <a:solidFill>
                  <a:schemeClr val="bg1"/>
                </a:solidFill>
              </a:rPr>
              <a:t>exerchi</a:t>
            </a:r>
            <a:r>
              <a:rPr lang="en-US" sz="1000" dirty="0">
                <a:solidFill>
                  <a:schemeClr val="bg1"/>
                </a:solidFill>
              </a:rPr>
              <a:t> </a:t>
            </a:r>
            <a:r>
              <a:rPr lang="en-US" sz="1000" dirty="0" err="1">
                <a:solidFill>
                  <a:schemeClr val="bg1"/>
                </a:solidFill>
              </a:rPr>
              <a:t>cimilia</a:t>
            </a:r>
            <a:r>
              <a:rPr lang="en-US" sz="1000" dirty="0">
                <a:solidFill>
                  <a:schemeClr val="bg1"/>
                </a:solidFill>
              </a:rPr>
              <a:t> </a:t>
            </a:r>
            <a:r>
              <a:rPr lang="en-US" sz="1000" dirty="0" err="1">
                <a:solidFill>
                  <a:schemeClr val="bg1"/>
                </a:solidFill>
              </a:rPr>
              <a:t>vendanisquat</a:t>
            </a:r>
            <a:r>
              <a:rPr lang="en-US" sz="1000" dirty="0">
                <a:solidFill>
                  <a:schemeClr val="bg1"/>
                </a:solidFill>
              </a:rPr>
              <a:t> </a:t>
            </a:r>
            <a:r>
              <a:rPr lang="en-US" sz="1000" dirty="0" err="1">
                <a:solidFill>
                  <a:schemeClr val="bg1"/>
                </a:solidFill>
              </a:rPr>
              <a:t>labores</a:t>
            </a:r>
            <a:r>
              <a:rPr lang="en-US" sz="1000" dirty="0">
                <a:solidFill>
                  <a:schemeClr val="bg1"/>
                </a:solidFill>
              </a:rPr>
              <a:t> vel </a:t>
            </a:r>
            <a:r>
              <a:rPr lang="en-US" sz="1000" dirty="0" err="1">
                <a:solidFill>
                  <a:schemeClr val="bg1"/>
                </a:solidFill>
              </a:rPr>
              <a:t>milictur</a:t>
            </a:r>
            <a:r>
              <a:rPr lang="en-US" sz="1000" dirty="0">
                <a:solidFill>
                  <a:schemeClr val="bg1"/>
                </a:solidFill>
              </a:rPr>
              <a:t> rem quos </a:t>
            </a:r>
            <a:r>
              <a:rPr lang="en-US" sz="1000" dirty="0" err="1">
                <a:solidFill>
                  <a:schemeClr val="bg1"/>
                </a:solidFill>
              </a:rPr>
              <a:t>volupta</a:t>
            </a:r>
            <a:r>
              <a:rPr lang="en-US" sz="1000" dirty="0">
                <a:solidFill>
                  <a:schemeClr val="bg1"/>
                </a:solidFill>
              </a:rPr>
              <a:t> que sim </a:t>
            </a:r>
            <a:r>
              <a:rPr lang="en-US" sz="1000" dirty="0" err="1">
                <a:solidFill>
                  <a:schemeClr val="bg1"/>
                </a:solidFill>
              </a:rPr>
              <a:t>acestem</a:t>
            </a:r>
            <a:r>
              <a:rPr lang="en-US" sz="1000" dirty="0">
                <a:solidFill>
                  <a:schemeClr val="bg1"/>
                </a:solidFill>
              </a:rPr>
              <a:t> que </a:t>
            </a:r>
            <a:r>
              <a:rPr lang="en-US" sz="1000" dirty="0" err="1">
                <a:solidFill>
                  <a:schemeClr val="bg1"/>
                </a:solidFill>
              </a:rPr>
              <a:t>perum</a:t>
            </a:r>
            <a:r>
              <a:rPr lang="en-US" sz="1000" dirty="0">
                <a:solidFill>
                  <a:schemeClr val="bg1"/>
                </a:solidFill>
              </a:rPr>
              <a:t> </a:t>
            </a:r>
            <a:r>
              <a:rPr lang="en-US" sz="1000" dirty="0" err="1">
                <a:solidFill>
                  <a:schemeClr val="bg1"/>
                </a:solidFill>
              </a:rPr>
              <a:t>labore</a:t>
            </a:r>
            <a:r>
              <a:rPr lang="en-US" sz="1000" dirty="0">
                <a:solidFill>
                  <a:schemeClr val="bg1"/>
                </a:solidFill>
              </a:rPr>
              <a:t> cupid </a:t>
            </a:r>
            <a:r>
              <a:rPr lang="en-US" sz="1000" dirty="0" err="1">
                <a:solidFill>
                  <a:schemeClr val="bg1"/>
                </a:solidFill>
              </a:rPr>
              <a:t>quides</a:t>
            </a:r>
            <a:r>
              <a:rPr lang="en-US" sz="1000" dirty="0">
                <a:solidFill>
                  <a:schemeClr val="bg1"/>
                </a:solidFill>
              </a:rPr>
              <a:t> </a:t>
            </a:r>
            <a:r>
              <a:rPr lang="en-US" sz="1000" dirty="0" err="1">
                <a:solidFill>
                  <a:schemeClr val="bg1"/>
                </a:solidFill>
              </a:rPr>
              <a:t>eosam</a:t>
            </a:r>
            <a:r>
              <a:rPr lang="en-US" sz="1000" dirty="0">
                <a:solidFill>
                  <a:schemeClr val="bg1"/>
                </a:solidFill>
              </a:rPr>
              <a:t> </a:t>
            </a:r>
            <a:r>
              <a:rPr lang="en-US" sz="1000" dirty="0" err="1">
                <a:solidFill>
                  <a:schemeClr val="bg1"/>
                </a:solidFill>
              </a:rPr>
              <a:t>faccus</a:t>
            </a:r>
            <a:r>
              <a:rPr lang="en-US" sz="1000" dirty="0">
                <a:solidFill>
                  <a:schemeClr val="bg1"/>
                </a:solidFill>
              </a:rPr>
              <a:t> </a:t>
            </a:r>
            <a:r>
              <a:rPr lang="en-US" sz="1000" dirty="0" err="1">
                <a:solidFill>
                  <a:schemeClr val="bg1"/>
                </a:solidFill>
              </a:rPr>
              <a:t>volor</a:t>
            </a:r>
            <a:r>
              <a:rPr lang="en-US" sz="1000" dirty="0">
                <a:solidFill>
                  <a:schemeClr val="bg1"/>
                </a:solidFill>
              </a:rPr>
              <a:t> rem </a:t>
            </a:r>
            <a:r>
              <a:rPr lang="en-US" sz="1000" dirty="0" err="1">
                <a:solidFill>
                  <a:schemeClr val="bg1"/>
                </a:solidFill>
              </a:rPr>
              <a:t>ut</a:t>
            </a:r>
            <a:r>
              <a:rPr lang="en-US" sz="1000" dirty="0">
                <a:solidFill>
                  <a:schemeClr val="bg1"/>
                </a:solidFill>
              </a:rPr>
              <a:t> </a:t>
            </a:r>
            <a:r>
              <a:rPr lang="en-US" sz="1000" dirty="0" err="1">
                <a:solidFill>
                  <a:schemeClr val="bg1"/>
                </a:solidFill>
              </a:rPr>
              <a:t>hicite</a:t>
            </a:r>
            <a:r>
              <a:rPr lang="en-US" sz="1000" dirty="0">
                <a:solidFill>
                  <a:schemeClr val="bg1"/>
                </a:solidFill>
              </a:rPr>
              <a:t> </a:t>
            </a:r>
            <a:r>
              <a:rPr lang="en-US" sz="1000" dirty="0" err="1">
                <a:solidFill>
                  <a:schemeClr val="bg1"/>
                </a:solidFill>
              </a:rPr>
              <a:t>ero</a:t>
            </a:r>
            <a:r>
              <a:rPr lang="en-US" sz="1000" dirty="0">
                <a:solidFill>
                  <a:schemeClr val="bg1"/>
                </a:solidFill>
              </a:rPr>
              <a:t> to </a:t>
            </a:r>
            <a:r>
              <a:rPr lang="en-US" sz="1000" dirty="0" err="1">
                <a:solidFill>
                  <a:schemeClr val="bg1"/>
                </a:solidFill>
              </a:rPr>
              <a:t>bea</a:t>
            </a:r>
            <a:r>
              <a:rPr lang="en-US" sz="1000" dirty="0">
                <a:solidFill>
                  <a:schemeClr val="bg1"/>
                </a:solidFill>
              </a:rPr>
              <a:t> </a:t>
            </a:r>
            <a:r>
              <a:rPr lang="en-US" sz="1000" dirty="0" err="1">
                <a:solidFill>
                  <a:schemeClr val="bg1"/>
                </a:solidFill>
              </a:rPr>
              <a:t>nullo</a:t>
            </a:r>
            <a:r>
              <a:rPr lang="en-US" sz="1000" dirty="0">
                <a:solidFill>
                  <a:schemeClr val="bg1"/>
                </a:solidFill>
              </a:rPr>
              <a:t> </a:t>
            </a:r>
            <a:r>
              <a:rPr lang="en-US" sz="1000" dirty="0" err="1">
                <a:solidFill>
                  <a:schemeClr val="bg1"/>
                </a:solidFill>
              </a:rPr>
              <a:t>officte</a:t>
            </a:r>
            <a:r>
              <a:rPr lang="en-US" sz="1000" dirty="0">
                <a:solidFill>
                  <a:schemeClr val="bg1"/>
                </a:solidFill>
              </a:rPr>
              <a:t> num.</a:t>
            </a:r>
          </a:p>
        </p:txBody>
      </p:sp>
      <p:sp>
        <p:nvSpPr>
          <p:cNvPr id="67" name="Rectangle 66"/>
          <p:cNvSpPr/>
          <p:nvPr/>
        </p:nvSpPr>
        <p:spPr>
          <a:xfrm>
            <a:off x="419100" y="1052094"/>
            <a:ext cx="3756456" cy="430887"/>
          </a:xfrm>
          <a:prstGeom prst="rect">
            <a:avLst/>
          </a:prstGeom>
        </p:spPr>
        <p:txBody>
          <a:bodyPr wrap="square" lIns="0" tIns="0" rIns="0" bIns="0" anchor="ctr">
            <a:spAutoFit/>
          </a:bodyPr>
          <a:lstStyle/>
          <a:p>
            <a:r>
              <a:rPr lang="en-US" sz="2800" b="1" dirty="0">
                <a:solidFill>
                  <a:schemeClr val="bg1"/>
                </a:solidFill>
              </a:rPr>
              <a:t>INTRODUCTION</a:t>
            </a:r>
          </a:p>
        </p:txBody>
      </p:sp>
      <p:grpSp>
        <p:nvGrpSpPr>
          <p:cNvPr id="155" name="Group 154"/>
          <p:cNvGrpSpPr/>
          <p:nvPr/>
        </p:nvGrpSpPr>
        <p:grpSpPr>
          <a:xfrm>
            <a:off x="419100" y="1560273"/>
            <a:ext cx="596296" cy="45720"/>
            <a:chOff x="3624143" y="1019661"/>
            <a:chExt cx="1502841" cy="115229"/>
          </a:xfrm>
        </p:grpSpPr>
        <p:sp>
          <p:nvSpPr>
            <p:cNvPr id="156"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7"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8"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9"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0"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1"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62" name="3">
            <a:extLst>
              <a:ext uri="{FF2B5EF4-FFF2-40B4-BE49-F238E27FC236}">
                <a16:creationId xmlns:a16="http://schemas.microsoft.com/office/drawing/2014/main" id="{D7AC1464-9E86-44A2-ABB9-20E60AEF7C6C}"/>
              </a:ext>
            </a:extLst>
          </p:cNvPr>
          <p:cNvSpPr txBox="1"/>
          <p:nvPr/>
        </p:nvSpPr>
        <p:spPr>
          <a:xfrm>
            <a:off x="419100" y="759358"/>
            <a:ext cx="3756456" cy="215444"/>
          </a:xfrm>
          <a:prstGeom prst="rect">
            <a:avLst/>
          </a:prstGeom>
          <a:noFill/>
        </p:spPr>
        <p:txBody>
          <a:bodyPr wrap="square" lIns="0" tIns="0" rIns="0" bIns="0" rtlCol="0" anchor="ctr">
            <a:spAutoFit/>
          </a:bodyPr>
          <a:lstStyle/>
          <a:p>
            <a:r>
              <a:rPr lang="en-US" sz="1400" dirty="0">
                <a:solidFill>
                  <a:schemeClr val="bg1"/>
                </a:solidFill>
              </a:rPr>
              <a:t>Presentation Template</a:t>
            </a:r>
          </a:p>
        </p:txBody>
      </p:sp>
      <p:sp>
        <p:nvSpPr>
          <p:cNvPr id="147" name="Inhaltsplatzhalter 4"/>
          <p:cNvSpPr txBox="1">
            <a:spLocks/>
          </p:cNvSpPr>
          <p:nvPr/>
        </p:nvSpPr>
        <p:spPr>
          <a:xfrm>
            <a:off x="5322080" y="3588873"/>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dirty="0">
                <a:solidFill>
                  <a:schemeClr val="tx1">
                    <a:lumMod val="75000"/>
                    <a:lumOff val="25000"/>
                  </a:schemeClr>
                </a:solidFill>
                <a:latin typeface="+mn-lt"/>
              </a:rPr>
              <a:t>key element title here . </a:t>
            </a:r>
          </a:p>
        </p:txBody>
      </p:sp>
      <p:grpSp>
        <p:nvGrpSpPr>
          <p:cNvPr id="148" name="Group 147"/>
          <p:cNvGrpSpPr/>
          <p:nvPr/>
        </p:nvGrpSpPr>
        <p:grpSpPr>
          <a:xfrm rot="16200000">
            <a:off x="5032165" y="3577100"/>
            <a:ext cx="185132" cy="185130"/>
            <a:chOff x="5664200" y="5721415"/>
            <a:chExt cx="342835" cy="342835"/>
          </a:xfrm>
          <a:effectLst>
            <a:outerShdw blurRad="152400" dist="139700" dir="5400000" sx="71000" sy="71000" algn="t" rotWithShape="0">
              <a:prstClr val="black">
                <a:alpha val="40000"/>
              </a:prstClr>
            </a:outerShdw>
          </a:effectLst>
        </p:grpSpPr>
        <p:sp>
          <p:nvSpPr>
            <p:cNvPr id="149" name="Oval 148"/>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151" name="Inhaltsplatzhalter 4"/>
          <p:cNvSpPr txBox="1">
            <a:spLocks/>
          </p:cNvSpPr>
          <p:nvPr/>
        </p:nvSpPr>
        <p:spPr>
          <a:xfrm>
            <a:off x="5322080" y="3964793"/>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a:solidFill>
                  <a:schemeClr val="tx1">
                    <a:lumMod val="75000"/>
                    <a:lumOff val="25000"/>
                  </a:schemeClr>
                </a:solidFill>
                <a:latin typeface="+mn-lt"/>
              </a:rPr>
              <a:t>key element title here . </a:t>
            </a:r>
          </a:p>
        </p:txBody>
      </p:sp>
      <p:grpSp>
        <p:nvGrpSpPr>
          <p:cNvPr id="152" name="Group 151"/>
          <p:cNvGrpSpPr/>
          <p:nvPr/>
        </p:nvGrpSpPr>
        <p:grpSpPr>
          <a:xfrm rot="16200000">
            <a:off x="5032165" y="3953020"/>
            <a:ext cx="185132" cy="185130"/>
            <a:chOff x="5664200" y="5721415"/>
            <a:chExt cx="342835" cy="342835"/>
          </a:xfrm>
          <a:effectLst>
            <a:outerShdw blurRad="152400" dist="139700" dir="5400000" sx="71000" sy="71000" algn="t" rotWithShape="0">
              <a:prstClr val="black">
                <a:alpha val="40000"/>
              </a:prstClr>
            </a:outerShdw>
          </a:effectLst>
        </p:grpSpPr>
        <p:sp>
          <p:nvSpPr>
            <p:cNvPr id="153" name="Oval 152"/>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166" name="Inhaltsplatzhalter 4"/>
          <p:cNvSpPr txBox="1">
            <a:spLocks/>
          </p:cNvSpPr>
          <p:nvPr/>
        </p:nvSpPr>
        <p:spPr>
          <a:xfrm>
            <a:off x="7211637" y="3588873"/>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a:solidFill>
                  <a:schemeClr val="tx1">
                    <a:lumMod val="75000"/>
                    <a:lumOff val="25000"/>
                  </a:schemeClr>
                </a:solidFill>
                <a:latin typeface="+mn-lt"/>
              </a:rPr>
              <a:t>key element title here . </a:t>
            </a:r>
          </a:p>
        </p:txBody>
      </p:sp>
      <p:grpSp>
        <p:nvGrpSpPr>
          <p:cNvPr id="167" name="Group 166"/>
          <p:cNvGrpSpPr/>
          <p:nvPr/>
        </p:nvGrpSpPr>
        <p:grpSpPr>
          <a:xfrm rot="16200000">
            <a:off x="6921722" y="3577100"/>
            <a:ext cx="185132" cy="185130"/>
            <a:chOff x="5664200" y="5721415"/>
            <a:chExt cx="342835" cy="342835"/>
          </a:xfrm>
          <a:effectLst>
            <a:outerShdw blurRad="152400" dist="139700" dir="5400000" sx="71000" sy="71000" algn="t" rotWithShape="0">
              <a:prstClr val="black">
                <a:alpha val="40000"/>
              </a:prstClr>
            </a:outerShdw>
          </a:effectLst>
        </p:grpSpPr>
        <p:sp>
          <p:nvSpPr>
            <p:cNvPr id="172" name="Oval 171"/>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168" name="Inhaltsplatzhalter 4"/>
          <p:cNvSpPr txBox="1">
            <a:spLocks/>
          </p:cNvSpPr>
          <p:nvPr/>
        </p:nvSpPr>
        <p:spPr>
          <a:xfrm>
            <a:off x="7211637" y="3964793"/>
            <a:ext cx="1472198" cy="16158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050">
                <a:solidFill>
                  <a:schemeClr val="tx1">
                    <a:lumMod val="75000"/>
                    <a:lumOff val="25000"/>
                  </a:schemeClr>
                </a:solidFill>
                <a:latin typeface="+mn-lt"/>
              </a:rPr>
              <a:t>key element title here . </a:t>
            </a:r>
          </a:p>
        </p:txBody>
      </p:sp>
      <p:grpSp>
        <p:nvGrpSpPr>
          <p:cNvPr id="169" name="Group 168"/>
          <p:cNvGrpSpPr/>
          <p:nvPr/>
        </p:nvGrpSpPr>
        <p:grpSpPr>
          <a:xfrm rot="16200000">
            <a:off x="6921722" y="3953020"/>
            <a:ext cx="185132" cy="185130"/>
            <a:chOff x="5664200" y="5721415"/>
            <a:chExt cx="342835" cy="342835"/>
          </a:xfrm>
          <a:effectLst>
            <a:outerShdw blurRad="152400" dist="139700" dir="5400000" sx="71000" sy="71000" algn="t" rotWithShape="0">
              <a:prstClr val="black">
                <a:alpha val="40000"/>
              </a:prstClr>
            </a:outerShdw>
          </a:effectLst>
        </p:grpSpPr>
        <p:sp>
          <p:nvSpPr>
            <p:cNvPr id="170" name="Oval 169"/>
            <p:cNvSpPr/>
            <p:nvPr/>
          </p:nvSpPr>
          <p:spPr>
            <a:xfrm>
              <a:off x="5664200" y="5721415"/>
              <a:ext cx="342835" cy="3428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2" name="Picture Placeholder 1"/>
          <p:cNvSpPr>
            <a:spLocks noGrp="1"/>
          </p:cNvSpPr>
          <p:nvPr>
            <p:ph type="pic" sz="quarter" idx="11"/>
          </p:nvPr>
        </p:nvSpPr>
        <p:spPr/>
      </p:sp>
    </p:spTree>
    <p:extLst>
      <p:ext uri="{BB962C8B-B14F-4D97-AF65-F5344CB8AC3E}">
        <p14:creationId xmlns:p14="http://schemas.microsoft.com/office/powerpoint/2010/main" val="31676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35" name="Rectangle 34"/>
          <p:cNvSpPr/>
          <p:nvPr/>
        </p:nvSpPr>
        <p:spPr bwMode="auto">
          <a:xfrm>
            <a:off x="5298440" y="974090"/>
            <a:ext cx="3195320" cy="3195318"/>
          </a:xfrm>
          <a:prstGeom prst="rect">
            <a:avLst/>
          </a:prstGeom>
          <a:solidFill>
            <a:schemeClr val="accent1">
              <a:alpha val="8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66" name="Group 65"/>
          <p:cNvGrpSpPr/>
          <p:nvPr/>
        </p:nvGrpSpPr>
        <p:grpSpPr>
          <a:xfrm>
            <a:off x="6149340" y="1505602"/>
            <a:ext cx="1493520" cy="1493520"/>
            <a:chOff x="6149340" y="1824989"/>
            <a:chExt cx="1493520" cy="1493520"/>
          </a:xfrm>
        </p:grpSpPr>
        <p:sp>
          <p:nvSpPr>
            <p:cNvPr id="59" name="Freeform 37"/>
            <p:cNvSpPr>
              <a:spLocks noEditPoints="1"/>
            </p:cNvSpPr>
            <p:nvPr/>
          </p:nvSpPr>
          <p:spPr bwMode="auto">
            <a:xfrm>
              <a:off x="6149340" y="1824989"/>
              <a:ext cx="1493520" cy="1493520"/>
            </a:xfrm>
            <a:custGeom>
              <a:avLst/>
              <a:gdLst>
                <a:gd name="T0" fmla="*/ 1147 w 1173"/>
                <a:gd name="T1" fmla="*/ 1016 h 1173"/>
                <a:gd name="T2" fmla="*/ 841 w 1173"/>
                <a:gd name="T3" fmla="*/ 711 h 1173"/>
                <a:gd name="T4" fmla="*/ 917 w 1173"/>
                <a:gd name="T5" fmla="*/ 458 h 1173"/>
                <a:gd name="T6" fmla="*/ 458 w 1173"/>
                <a:gd name="T7" fmla="*/ 0 h 1173"/>
                <a:gd name="T8" fmla="*/ 0 w 1173"/>
                <a:gd name="T9" fmla="*/ 458 h 1173"/>
                <a:gd name="T10" fmla="*/ 458 w 1173"/>
                <a:gd name="T11" fmla="*/ 916 h 1173"/>
                <a:gd name="T12" fmla="*/ 711 w 1173"/>
                <a:gd name="T13" fmla="*/ 840 h 1173"/>
                <a:gd name="T14" fmla="*/ 796 w 1173"/>
                <a:gd name="T15" fmla="*/ 925 h 1173"/>
                <a:gd name="T16" fmla="*/ 796 w 1173"/>
                <a:gd name="T17" fmla="*/ 925 h 1173"/>
                <a:gd name="T18" fmla="*/ 1017 w 1173"/>
                <a:gd name="T19" fmla="*/ 1146 h 1173"/>
                <a:gd name="T20" fmla="*/ 1082 w 1173"/>
                <a:gd name="T21" fmla="*/ 1173 h 1173"/>
                <a:gd name="T22" fmla="*/ 1147 w 1173"/>
                <a:gd name="T23" fmla="*/ 1146 h 1173"/>
                <a:gd name="T24" fmla="*/ 1173 w 1173"/>
                <a:gd name="T25" fmla="*/ 1081 h 1173"/>
                <a:gd name="T26" fmla="*/ 1147 w 1173"/>
                <a:gd name="T27" fmla="*/ 1016 h 1173"/>
                <a:gd name="T28" fmla="*/ 700 w 1173"/>
                <a:gd name="T29" fmla="*/ 792 h 1173"/>
                <a:gd name="T30" fmla="*/ 700 w 1173"/>
                <a:gd name="T31" fmla="*/ 792 h 1173"/>
                <a:gd name="T32" fmla="*/ 458 w 1173"/>
                <a:gd name="T33" fmla="*/ 870 h 1173"/>
                <a:gd name="T34" fmla="*/ 46 w 1173"/>
                <a:gd name="T35" fmla="*/ 458 h 1173"/>
                <a:gd name="T36" fmla="*/ 458 w 1173"/>
                <a:gd name="T37" fmla="*/ 45 h 1173"/>
                <a:gd name="T38" fmla="*/ 871 w 1173"/>
                <a:gd name="T39" fmla="*/ 458 h 1173"/>
                <a:gd name="T40" fmla="*/ 792 w 1173"/>
                <a:gd name="T41" fmla="*/ 700 h 1173"/>
                <a:gd name="T42" fmla="*/ 700 w 1173"/>
                <a:gd name="T43" fmla="*/ 792 h 1173"/>
                <a:gd name="T44" fmla="*/ 748 w 1173"/>
                <a:gd name="T45" fmla="*/ 813 h 1173"/>
                <a:gd name="T46" fmla="*/ 813 w 1173"/>
                <a:gd name="T47" fmla="*/ 748 h 1173"/>
                <a:gd name="T48" fmla="*/ 878 w 1173"/>
                <a:gd name="T49" fmla="*/ 813 h 1173"/>
                <a:gd name="T50" fmla="*/ 813 w 1173"/>
                <a:gd name="T51" fmla="*/ 878 h 1173"/>
                <a:gd name="T52" fmla="*/ 748 w 1173"/>
                <a:gd name="T53" fmla="*/ 813 h 1173"/>
                <a:gd name="T54" fmla="*/ 1114 w 1173"/>
                <a:gd name="T55" fmla="*/ 1114 h 1173"/>
                <a:gd name="T56" fmla="*/ 1082 w 1173"/>
                <a:gd name="T57" fmla="*/ 1127 h 1173"/>
                <a:gd name="T58" fmla="*/ 1049 w 1173"/>
                <a:gd name="T59" fmla="*/ 1114 h 1173"/>
                <a:gd name="T60" fmla="*/ 846 w 1173"/>
                <a:gd name="T61" fmla="*/ 910 h 1173"/>
                <a:gd name="T62" fmla="*/ 911 w 1173"/>
                <a:gd name="T63" fmla="*/ 845 h 1173"/>
                <a:gd name="T64" fmla="*/ 1114 w 1173"/>
                <a:gd name="T65" fmla="*/ 1049 h 1173"/>
                <a:gd name="T66" fmla="*/ 1128 w 1173"/>
                <a:gd name="T67" fmla="*/ 1081 h 1173"/>
                <a:gd name="T68" fmla="*/ 1114 w 1173"/>
                <a:gd name="T69" fmla="*/ 1114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3" h="1173">
                  <a:moveTo>
                    <a:pt x="1147" y="1016"/>
                  </a:moveTo>
                  <a:cubicBezTo>
                    <a:pt x="841" y="711"/>
                    <a:pt x="841" y="711"/>
                    <a:pt x="841" y="711"/>
                  </a:cubicBezTo>
                  <a:cubicBezTo>
                    <a:pt x="891" y="635"/>
                    <a:pt x="917" y="549"/>
                    <a:pt x="917" y="458"/>
                  </a:cubicBezTo>
                  <a:cubicBezTo>
                    <a:pt x="917" y="205"/>
                    <a:pt x="711" y="0"/>
                    <a:pt x="458" y="0"/>
                  </a:cubicBezTo>
                  <a:cubicBezTo>
                    <a:pt x="206" y="0"/>
                    <a:pt x="0" y="205"/>
                    <a:pt x="0" y="458"/>
                  </a:cubicBezTo>
                  <a:cubicBezTo>
                    <a:pt x="0" y="711"/>
                    <a:pt x="206" y="916"/>
                    <a:pt x="458" y="916"/>
                  </a:cubicBezTo>
                  <a:cubicBezTo>
                    <a:pt x="549" y="916"/>
                    <a:pt x="636" y="890"/>
                    <a:pt x="711" y="840"/>
                  </a:cubicBezTo>
                  <a:cubicBezTo>
                    <a:pt x="796" y="925"/>
                    <a:pt x="796" y="925"/>
                    <a:pt x="796" y="925"/>
                  </a:cubicBezTo>
                  <a:cubicBezTo>
                    <a:pt x="796" y="925"/>
                    <a:pt x="796" y="925"/>
                    <a:pt x="796" y="925"/>
                  </a:cubicBezTo>
                  <a:cubicBezTo>
                    <a:pt x="1017" y="1146"/>
                    <a:pt x="1017" y="1146"/>
                    <a:pt x="1017" y="1146"/>
                  </a:cubicBezTo>
                  <a:cubicBezTo>
                    <a:pt x="1034" y="1163"/>
                    <a:pt x="1057" y="1173"/>
                    <a:pt x="1082" y="1173"/>
                  </a:cubicBezTo>
                  <a:cubicBezTo>
                    <a:pt x="1106" y="1173"/>
                    <a:pt x="1129" y="1163"/>
                    <a:pt x="1147" y="1146"/>
                  </a:cubicBezTo>
                  <a:cubicBezTo>
                    <a:pt x="1164" y="1129"/>
                    <a:pt x="1173" y="1106"/>
                    <a:pt x="1173" y="1081"/>
                  </a:cubicBezTo>
                  <a:cubicBezTo>
                    <a:pt x="1173" y="1057"/>
                    <a:pt x="1164" y="1034"/>
                    <a:pt x="1147" y="1016"/>
                  </a:cubicBezTo>
                  <a:close/>
                  <a:moveTo>
                    <a:pt x="700" y="792"/>
                  </a:moveTo>
                  <a:cubicBezTo>
                    <a:pt x="700" y="792"/>
                    <a:pt x="700" y="792"/>
                    <a:pt x="700" y="792"/>
                  </a:cubicBezTo>
                  <a:cubicBezTo>
                    <a:pt x="630" y="843"/>
                    <a:pt x="546" y="870"/>
                    <a:pt x="458" y="870"/>
                  </a:cubicBezTo>
                  <a:cubicBezTo>
                    <a:pt x="231" y="870"/>
                    <a:pt x="46" y="685"/>
                    <a:pt x="46" y="458"/>
                  </a:cubicBezTo>
                  <a:cubicBezTo>
                    <a:pt x="46" y="230"/>
                    <a:pt x="231" y="45"/>
                    <a:pt x="458" y="45"/>
                  </a:cubicBezTo>
                  <a:cubicBezTo>
                    <a:pt x="686" y="45"/>
                    <a:pt x="871" y="230"/>
                    <a:pt x="871" y="458"/>
                  </a:cubicBezTo>
                  <a:cubicBezTo>
                    <a:pt x="871" y="545"/>
                    <a:pt x="844" y="629"/>
                    <a:pt x="792" y="700"/>
                  </a:cubicBezTo>
                  <a:cubicBezTo>
                    <a:pt x="767" y="735"/>
                    <a:pt x="736" y="766"/>
                    <a:pt x="700" y="792"/>
                  </a:cubicBezTo>
                  <a:close/>
                  <a:moveTo>
                    <a:pt x="748" y="813"/>
                  </a:moveTo>
                  <a:cubicBezTo>
                    <a:pt x="772" y="793"/>
                    <a:pt x="794" y="772"/>
                    <a:pt x="813" y="748"/>
                  </a:cubicBezTo>
                  <a:cubicBezTo>
                    <a:pt x="878" y="813"/>
                    <a:pt x="878" y="813"/>
                    <a:pt x="878" y="813"/>
                  </a:cubicBezTo>
                  <a:cubicBezTo>
                    <a:pt x="858" y="836"/>
                    <a:pt x="837" y="858"/>
                    <a:pt x="813" y="878"/>
                  </a:cubicBezTo>
                  <a:lnTo>
                    <a:pt x="748" y="813"/>
                  </a:lnTo>
                  <a:close/>
                  <a:moveTo>
                    <a:pt x="1114" y="1114"/>
                  </a:moveTo>
                  <a:cubicBezTo>
                    <a:pt x="1106" y="1122"/>
                    <a:pt x="1094" y="1127"/>
                    <a:pt x="1082" y="1127"/>
                  </a:cubicBezTo>
                  <a:cubicBezTo>
                    <a:pt x="1070" y="1127"/>
                    <a:pt x="1058" y="1122"/>
                    <a:pt x="1049" y="1114"/>
                  </a:cubicBezTo>
                  <a:cubicBezTo>
                    <a:pt x="846" y="910"/>
                    <a:pt x="846" y="910"/>
                    <a:pt x="846" y="910"/>
                  </a:cubicBezTo>
                  <a:cubicBezTo>
                    <a:pt x="869" y="890"/>
                    <a:pt x="891" y="869"/>
                    <a:pt x="911" y="845"/>
                  </a:cubicBezTo>
                  <a:cubicBezTo>
                    <a:pt x="1114" y="1049"/>
                    <a:pt x="1114" y="1049"/>
                    <a:pt x="1114" y="1049"/>
                  </a:cubicBezTo>
                  <a:cubicBezTo>
                    <a:pt x="1123" y="1058"/>
                    <a:pt x="1128" y="1069"/>
                    <a:pt x="1128" y="1081"/>
                  </a:cubicBezTo>
                  <a:cubicBezTo>
                    <a:pt x="1128" y="1094"/>
                    <a:pt x="1123" y="1105"/>
                    <a:pt x="1114" y="11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1" name="Group 60"/>
            <p:cNvGrpSpPr/>
            <p:nvPr/>
          </p:nvGrpSpPr>
          <p:grpSpPr>
            <a:xfrm>
              <a:off x="6344581" y="1991799"/>
              <a:ext cx="780120" cy="693426"/>
              <a:chOff x="6570474" y="7219360"/>
              <a:chExt cx="648187" cy="576162"/>
            </a:xfrm>
            <a:solidFill>
              <a:schemeClr val="bg1"/>
            </a:solidFill>
          </p:grpSpPr>
          <p:sp>
            <p:nvSpPr>
              <p:cNvPr id="62" name="Freeform 74"/>
              <p:cNvSpPr>
                <a:spLocks/>
              </p:cNvSpPr>
              <p:nvPr/>
            </p:nvSpPr>
            <p:spPr bwMode="auto">
              <a:xfrm>
                <a:off x="6933643" y="7306704"/>
                <a:ext cx="285018" cy="476560"/>
              </a:xfrm>
              <a:custGeom>
                <a:avLst/>
                <a:gdLst>
                  <a:gd name="T0" fmla="*/ 11 w 127"/>
                  <a:gd name="T1" fmla="*/ 4 h 212"/>
                  <a:gd name="T2" fmla="*/ 3 w 127"/>
                  <a:gd name="T3" fmla="*/ 2 h 212"/>
                  <a:gd name="T4" fmla="*/ 1 w 127"/>
                  <a:gd name="T5" fmla="*/ 9 h 212"/>
                  <a:gd name="T6" fmla="*/ 112 w 127"/>
                  <a:gd name="T7" fmla="*/ 201 h 212"/>
                  <a:gd name="T8" fmla="*/ 24 w 127"/>
                  <a:gd name="T9" fmla="*/ 201 h 212"/>
                  <a:gd name="T10" fmla="*/ 18 w 127"/>
                  <a:gd name="T11" fmla="*/ 206 h 212"/>
                  <a:gd name="T12" fmla="*/ 24 w 127"/>
                  <a:gd name="T13" fmla="*/ 212 h 212"/>
                  <a:gd name="T14" fmla="*/ 122 w 127"/>
                  <a:gd name="T15" fmla="*/ 212 h 212"/>
                  <a:gd name="T16" fmla="*/ 126 w 127"/>
                  <a:gd name="T17" fmla="*/ 209 h 212"/>
                  <a:gd name="T18" fmla="*/ 126 w 127"/>
                  <a:gd name="T19" fmla="*/ 203 h 212"/>
                  <a:gd name="T20" fmla="*/ 11 w 127"/>
                  <a:gd name="T21" fmla="*/ 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12">
                    <a:moveTo>
                      <a:pt x="11" y="4"/>
                    </a:moveTo>
                    <a:cubicBezTo>
                      <a:pt x="9" y="1"/>
                      <a:pt x="6" y="0"/>
                      <a:pt x="3" y="2"/>
                    </a:cubicBezTo>
                    <a:cubicBezTo>
                      <a:pt x="1" y="3"/>
                      <a:pt x="0" y="6"/>
                      <a:pt x="1" y="9"/>
                    </a:cubicBezTo>
                    <a:cubicBezTo>
                      <a:pt x="112" y="201"/>
                      <a:pt x="112" y="201"/>
                      <a:pt x="112" y="201"/>
                    </a:cubicBezTo>
                    <a:cubicBezTo>
                      <a:pt x="24" y="201"/>
                      <a:pt x="24" y="201"/>
                      <a:pt x="24" y="201"/>
                    </a:cubicBezTo>
                    <a:cubicBezTo>
                      <a:pt x="21" y="201"/>
                      <a:pt x="18" y="203"/>
                      <a:pt x="18" y="206"/>
                    </a:cubicBezTo>
                    <a:cubicBezTo>
                      <a:pt x="18" y="209"/>
                      <a:pt x="21" y="212"/>
                      <a:pt x="24" y="212"/>
                    </a:cubicBezTo>
                    <a:cubicBezTo>
                      <a:pt x="122" y="212"/>
                      <a:pt x="122" y="212"/>
                      <a:pt x="122" y="212"/>
                    </a:cubicBezTo>
                    <a:cubicBezTo>
                      <a:pt x="123" y="212"/>
                      <a:pt x="125" y="211"/>
                      <a:pt x="126" y="209"/>
                    </a:cubicBezTo>
                    <a:cubicBezTo>
                      <a:pt x="127" y="207"/>
                      <a:pt x="127" y="205"/>
                      <a:pt x="126" y="203"/>
                    </a:cubicBezTo>
                    <a:lnTo>
                      <a:pt x="1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sp>
            <p:nvSpPr>
              <p:cNvPr id="63" name="Freeform 75"/>
              <p:cNvSpPr>
                <a:spLocks/>
              </p:cNvSpPr>
              <p:nvPr/>
            </p:nvSpPr>
            <p:spPr bwMode="auto">
              <a:xfrm>
                <a:off x="6570474" y="7219360"/>
                <a:ext cx="363169" cy="563903"/>
              </a:xfrm>
              <a:custGeom>
                <a:avLst/>
                <a:gdLst>
                  <a:gd name="T0" fmla="*/ 104 w 162"/>
                  <a:gd name="T1" fmla="*/ 240 h 251"/>
                  <a:gd name="T2" fmla="*/ 16 w 162"/>
                  <a:gd name="T3" fmla="*/ 240 h 251"/>
                  <a:gd name="T4" fmla="*/ 145 w 162"/>
                  <a:gd name="T5" fmla="*/ 16 h 251"/>
                  <a:gd name="T6" fmla="*/ 151 w 162"/>
                  <a:gd name="T7" fmla="*/ 27 h 251"/>
                  <a:gd name="T8" fmla="*/ 159 w 162"/>
                  <a:gd name="T9" fmla="*/ 29 h 251"/>
                  <a:gd name="T10" fmla="*/ 161 w 162"/>
                  <a:gd name="T11" fmla="*/ 21 h 251"/>
                  <a:gd name="T12" fmla="*/ 150 w 162"/>
                  <a:gd name="T13" fmla="*/ 2 h 251"/>
                  <a:gd name="T14" fmla="*/ 145 w 162"/>
                  <a:gd name="T15" fmla="*/ 0 h 251"/>
                  <a:gd name="T16" fmla="*/ 140 w 162"/>
                  <a:gd name="T17" fmla="*/ 2 h 251"/>
                  <a:gd name="T18" fmla="*/ 1 w 162"/>
                  <a:gd name="T19" fmla="*/ 242 h 251"/>
                  <a:gd name="T20" fmla="*/ 1 w 162"/>
                  <a:gd name="T21" fmla="*/ 248 h 251"/>
                  <a:gd name="T22" fmla="*/ 6 w 162"/>
                  <a:gd name="T23" fmla="*/ 251 h 251"/>
                  <a:gd name="T24" fmla="*/ 104 w 162"/>
                  <a:gd name="T25" fmla="*/ 251 h 251"/>
                  <a:gd name="T26" fmla="*/ 110 w 162"/>
                  <a:gd name="T27" fmla="*/ 245 h 251"/>
                  <a:gd name="T28" fmla="*/ 104 w 162"/>
                  <a:gd name="T29" fmla="*/ 24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51">
                    <a:moveTo>
                      <a:pt x="104" y="240"/>
                    </a:moveTo>
                    <a:cubicBezTo>
                      <a:pt x="16" y="240"/>
                      <a:pt x="16" y="240"/>
                      <a:pt x="16" y="240"/>
                    </a:cubicBezTo>
                    <a:cubicBezTo>
                      <a:pt x="145" y="16"/>
                      <a:pt x="145" y="16"/>
                      <a:pt x="145" y="16"/>
                    </a:cubicBezTo>
                    <a:cubicBezTo>
                      <a:pt x="151" y="27"/>
                      <a:pt x="151" y="27"/>
                      <a:pt x="151" y="27"/>
                    </a:cubicBezTo>
                    <a:cubicBezTo>
                      <a:pt x="153" y="29"/>
                      <a:pt x="156" y="30"/>
                      <a:pt x="159" y="29"/>
                    </a:cubicBezTo>
                    <a:cubicBezTo>
                      <a:pt x="161" y="27"/>
                      <a:pt x="162" y="24"/>
                      <a:pt x="161" y="21"/>
                    </a:cubicBezTo>
                    <a:cubicBezTo>
                      <a:pt x="150" y="2"/>
                      <a:pt x="150" y="2"/>
                      <a:pt x="150" y="2"/>
                    </a:cubicBezTo>
                    <a:cubicBezTo>
                      <a:pt x="149" y="1"/>
                      <a:pt x="147" y="0"/>
                      <a:pt x="145" y="0"/>
                    </a:cubicBezTo>
                    <a:cubicBezTo>
                      <a:pt x="143" y="0"/>
                      <a:pt x="141" y="1"/>
                      <a:pt x="140" y="2"/>
                    </a:cubicBezTo>
                    <a:cubicBezTo>
                      <a:pt x="1" y="242"/>
                      <a:pt x="1" y="242"/>
                      <a:pt x="1" y="242"/>
                    </a:cubicBezTo>
                    <a:cubicBezTo>
                      <a:pt x="0" y="244"/>
                      <a:pt x="0" y="246"/>
                      <a:pt x="1" y="248"/>
                    </a:cubicBezTo>
                    <a:cubicBezTo>
                      <a:pt x="2" y="250"/>
                      <a:pt x="4" y="251"/>
                      <a:pt x="6" y="251"/>
                    </a:cubicBezTo>
                    <a:cubicBezTo>
                      <a:pt x="104" y="251"/>
                      <a:pt x="104" y="251"/>
                      <a:pt x="104" y="251"/>
                    </a:cubicBezTo>
                    <a:cubicBezTo>
                      <a:pt x="107" y="251"/>
                      <a:pt x="110" y="248"/>
                      <a:pt x="110" y="245"/>
                    </a:cubicBezTo>
                    <a:cubicBezTo>
                      <a:pt x="110" y="242"/>
                      <a:pt x="107" y="240"/>
                      <a:pt x="10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sp>
            <p:nvSpPr>
              <p:cNvPr id="64" name="Freeform 76"/>
              <p:cNvSpPr>
                <a:spLocks noEditPoints="1"/>
              </p:cNvSpPr>
              <p:nvPr/>
            </p:nvSpPr>
            <p:spPr bwMode="auto">
              <a:xfrm>
                <a:off x="6844767" y="7694387"/>
                <a:ext cx="102668" cy="101135"/>
              </a:xfrm>
              <a:custGeom>
                <a:avLst/>
                <a:gdLst>
                  <a:gd name="T0" fmla="*/ 23 w 46"/>
                  <a:gd name="T1" fmla="*/ 0 h 45"/>
                  <a:gd name="T2" fmla="*/ 0 w 46"/>
                  <a:gd name="T3" fmla="*/ 23 h 45"/>
                  <a:gd name="T4" fmla="*/ 23 w 46"/>
                  <a:gd name="T5" fmla="*/ 45 h 45"/>
                  <a:gd name="T6" fmla="*/ 46 w 46"/>
                  <a:gd name="T7" fmla="*/ 23 h 45"/>
                  <a:gd name="T8" fmla="*/ 23 w 46"/>
                  <a:gd name="T9" fmla="*/ 0 h 45"/>
                  <a:gd name="T10" fmla="*/ 23 w 46"/>
                  <a:gd name="T11" fmla="*/ 35 h 45"/>
                  <a:gd name="T12" fmla="*/ 11 w 46"/>
                  <a:gd name="T13" fmla="*/ 23 h 45"/>
                  <a:gd name="T14" fmla="*/ 23 w 46"/>
                  <a:gd name="T15" fmla="*/ 11 h 45"/>
                  <a:gd name="T16" fmla="*/ 35 w 46"/>
                  <a:gd name="T17" fmla="*/ 23 h 45"/>
                  <a:gd name="T18" fmla="*/ 23 w 46"/>
                  <a:gd name="T19"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5">
                    <a:moveTo>
                      <a:pt x="23" y="0"/>
                    </a:moveTo>
                    <a:cubicBezTo>
                      <a:pt x="10" y="0"/>
                      <a:pt x="0" y="10"/>
                      <a:pt x="0" y="23"/>
                    </a:cubicBezTo>
                    <a:cubicBezTo>
                      <a:pt x="0" y="35"/>
                      <a:pt x="10" y="45"/>
                      <a:pt x="23" y="45"/>
                    </a:cubicBezTo>
                    <a:cubicBezTo>
                      <a:pt x="35" y="45"/>
                      <a:pt x="46" y="35"/>
                      <a:pt x="46" y="23"/>
                    </a:cubicBezTo>
                    <a:cubicBezTo>
                      <a:pt x="46" y="10"/>
                      <a:pt x="35" y="0"/>
                      <a:pt x="23" y="0"/>
                    </a:cubicBezTo>
                    <a:close/>
                    <a:moveTo>
                      <a:pt x="23" y="35"/>
                    </a:moveTo>
                    <a:cubicBezTo>
                      <a:pt x="16" y="35"/>
                      <a:pt x="11" y="29"/>
                      <a:pt x="11" y="23"/>
                    </a:cubicBezTo>
                    <a:cubicBezTo>
                      <a:pt x="11" y="16"/>
                      <a:pt x="16" y="11"/>
                      <a:pt x="23" y="11"/>
                    </a:cubicBezTo>
                    <a:cubicBezTo>
                      <a:pt x="29" y="11"/>
                      <a:pt x="35" y="16"/>
                      <a:pt x="35" y="23"/>
                    </a:cubicBezTo>
                    <a:cubicBezTo>
                      <a:pt x="35" y="29"/>
                      <a:pt x="29" y="35"/>
                      <a:pt x="2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sp>
            <p:nvSpPr>
              <p:cNvPr id="65" name="Freeform 77"/>
              <p:cNvSpPr>
                <a:spLocks noEditPoints="1"/>
              </p:cNvSpPr>
              <p:nvPr/>
            </p:nvSpPr>
            <p:spPr bwMode="auto">
              <a:xfrm>
                <a:off x="6844767" y="7392515"/>
                <a:ext cx="102668" cy="271226"/>
              </a:xfrm>
              <a:custGeom>
                <a:avLst/>
                <a:gdLst>
                  <a:gd name="T0" fmla="*/ 12 w 46"/>
                  <a:gd name="T1" fmla="*/ 0 h 121"/>
                  <a:gd name="T2" fmla="*/ 3 w 46"/>
                  <a:gd name="T3" fmla="*/ 3 h 121"/>
                  <a:gd name="T4" fmla="*/ 0 w 46"/>
                  <a:gd name="T5" fmla="*/ 12 h 121"/>
                  <a:gd name="T6" fmla="*/ 5 w 46"/>
                  <a:gd name="T7" fmla="*/ 111 h 121"/>
                  <a:gd name="T8" fmla="*/ 17 w 46"/>
                  <a:gd name="T9" fmla="*/ 121 h 121"/>
                  <a:gd name="T10" fmla="*/ 29 w 46"/>
                  <a:gd name="T11" fmla="*/ 121 h 121"/>
                  <a:gd name="T12" fmla="*/ 40 w 46"/>
                  <a:gd name="T13" fmla="*/ 111 h 121"/>
                  <a:gd name="T14" fmla="*/ 45 w 46"/>
                  <a:gd name="T15" fmla="*/ 12 h 121"/>
                  <a:gd name="T16" fmla="*/ 42 w 46"/>
                  <a:gd name="T17" fmla="*/ 3 h 121"/>
                  <a:gd name="T18" fmla="*/ 34 w 46"/>
                  <a:gd name="T19" fmla="*/ 0 h 121"/>
                  <a:gd name="T20" fmla="*/ 12 w 46"/>
                  <a:gd name="T21" fmla="*/ 0 h 121"/>
                  <a:gd name="T22" fmla="*/ 35 w 46"/>
                  <a:gd name="T23" fmla="*/ 11 h 121"/>
                  <a:gd name="T24" fmla="*/ 29 w 46"/>
                  <a:gd name="T25" fmla="*/ 110 h 121"/>
                  <a:gd name="T26" fmla="*/ 29 w 46"/>
                  <a:gd name="T27" fmla="*/ 110 h 121"/>
                  <a:gd name="T28" fmla="*/ 17 w 46"/>
                  <a:gd name="T29" fmla="*/ 110 h 121"/>
                  <a:gd name="T30" fmla="*/ 16 w 46"/>
                  <a:gd name="T31" fmla="*/ 110 h 121"/>
                  <a:gd name="T32" fmla="*/ 11 w 46"/>
                  <a:gd name="T33" fmla="*/ 11 h 121"/>
                  <a:gd name="T34" fmla="*/ 11 w 46"/>
                  <a:gd name="T35" fmla="*/ 11 h 121"/>
                  <a:gd name="T36" fmla="*/ 12 w 46"/>
                  <a:gd name="T37" fmla="*/ 11 h 121"/>
                  <a:gd name="T38" fmla="*/ 34 w 46"/>
                  <a:gd name="T39" fmla="*/ 11 h 121"/>
                  <a:gd name="T40" fmla="*/ 34 w 46"/>
                  <a:gd name="T41" fmla="*/ 11 h 121"/>
                  <a:gd name="T42" fmla="*/ 35 w 46"/>
                  <a:gd name="T43" fmla="*/ 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121">
                    <a:moveTo>
                      <a:pt x="12" y="0"/>
                    </a:moveTo>
                    <a:cubicBezTo>
                      <a:pt x="8" y="0"/>
                      <a:pt x="5" y="1"/>
                      <a:pt x="3" y="3"/>
                    </a:cubicBezTo>
                    <a:cubicBezTo>
                      <a:pt x="1" y="6"/>
                      <a:pt x="0" y="9"/>
                      <a:pt x="0" y="12"/>
                    </a:cubicBezTo>
                    <a:cubicBezTo>
                      <a:pt x="5" y="111"/>
                      <a:pt x="5" y="111"/>
                      <a:pt x="5" y="111"/>
                    </a:cubicBezTo>
                    <a:cubicBezTo>
                      <a:pt x="6" y="117"/>
                      <a:pt x="11" y="121"/>
                      <a:pt x="17" y="121"/>
                    </a:cubicBezTo>
                    <a:cubicBezTo>
                      <a:pt x="29" y="121"/>
                      <a:pt x="29" y="121"/>
                      <a:pt x="29" y="121"/>
                    </a:cubicBezTo>
                    <a:cubicBezTo>
                      <a:pt x="35" y="121"/>
                      <a:pt x="40" y="117"/>
                      <a:pt x="40" y="111"/>
                    </a:cubicBezTo>
                    <a:cubicBezTo>
                      <a:pt x="45" y="12"/>
                      <a:pt x="45" y="12"/>
                      <a:pt x="45" y="12"/>
                    </a:cubicBezTo>
                    <a:cubicBezTo>
                      <a:pt x="46" y="9"/>
                      <a:pt x="44" y="6"/>
                      <a:pt x="42" y="3"/>
                    </a:cubicBezTo>
                    <a:cubicBezTo>
                      <a:pt x="40" y="1"/>
                      <a:pt x="37" y="0"/>
                      <a:pt x="34" y="0"/>
                    </a:cubicBezTo>
                    <a:lnTo>
                      <a:pt x="12" y="0"/>
                    </a:lnTo>
                    <a:close/>
                    <a:moveTo>
                      <a:pt x="35" y="11"/>
                    </a:moveTo>
                    <a:cubicBezTo>
                      <a:pt x="29" y="110"/>
                      <a:pt x="29" y="110"/>
                      <a:pt x="29" y="110"/>
                    </a:cubicBezTo>
                    <a:cubicBezTo>
                      <a:pt x="29" y="110"/>
                      <a:pt x="29" y="110"/>
                      <a:pt x="29" y="110"/>
                    </a:cubicBezTo>
                    <a:cubicBezTo>
                      <a:pt x="17" y="110"/>
                      <a:pt x="17" y="110"/>
                      <a:pt x="17" y="110"/>
                    </a:cubicBezTo>
                    <a:cubicBezTo>
                      <a:pt x="17" y="110"/>
                      <a:pt x="16" y="110"/>
                      <a:pt x="16" y="110"/>
                    </a:cubicBezTo>
                    <a:cubicBezTo>
                      <a:pt x="11" y="11"/>
                      <a:pt x="11" y="11"/>
                      <a:pt x="11" y="11"/>
                    </a:cubicBezTo>
                    <a:cubicBezTo>
                      <a:pt x="11" y="11"/>
                      <a:pt x="11" y="11"/>
                      <a:pt x="11" y="11"/>
                    </a:cubicBezTo>
                    <a:cubicBezTo>
                      <a:pt x="11" y="11"/>
                      <a:pt x="11" y="11"/>
                      <a:pt x="12" y="11"/>
                    </a:cubicBezTo>
                    <a:cubicBezTo>
                      <a:pt x="34" y="11"/>
                      <a:pt x="34" y="11"/>
                      <a:pt x="34" y="11"/>
                    </a:cubicBezTo>
                    <a:cubicBezTo>
                      <a:pt x="34" y="11"/>
                      <a:pt x="34" y="11"/>
                      <a:pt x="34" y="11"/>
                    </a:cubicBezTo>
                    <a:cubicBezTo>
                      <a:pt x="35" y="11"/>
                      <a:pt x="35" y="11"/>
                      <a:pt x="3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b="1"/>
              </a:p>
            </p:txBody>
          </p:sp>
        </p:grpSp>
      </p:grpSp>
      <p:sp>
        <p:nvSpPr>
          <p:cNvPr id="77" name="Rectangle 76"/>
          <p:cNvSpPr/>
          <p:nvPr/>
        </p:nvSpPr>
        <p:spPr>
          <a:xfrm>
            <a:off x="6046470" y="3145453"/>
            <a:ext cx="1699260" cy="492443"/>
          </a:xfrm>
          <a:prstGeom prst="rect">
            <a:avLst/>
          </a:prstGeom>
        </p:spPr>
        <p:txBody>
          <a:bodyPr wrap="square" lIns="0" tIns="0" rIns="0" bIns="0" anchor="ctr">
            <a:spAutoFit/>
          </a:bodyPr>
          <a:lstStyle/>
          <a:p>
            <a:pPr algn="ctr"/>
            <a:r>
              <a:rPr lang="en-US" sz="3200" b="1" dirty="0">
                <a:solidFill>
                  <a:schemeClr val="bg1"/>
                </a:solidFill>
              </a:rPr>
              <a:t>RISK</a:t>
            </a:r>
          </a:p>
        </p:txBody>
      </p:sp>
      <p:sp>
        <p:nvSpPr>
          <p:cNvPr id="18" name="Freeform 5"/>
          <p:cNvSpPr>
            <a:spLocks noEditPoints="1"/>
          </p:cNvSpPr>
          <p:nvPr/>
        </p:nvSpPr>
        <p:spPr bwMode="auto">
          <a:xfrm>
            <a:off x="423563" y="685566"/>
            <a:ext cx="317876" cy="317876"/>
          </a:xfrm>
          <a:prstGeom prst="ellipse">
            <a:avLst/>
          </a:prstGeom>
          <a:solidFill>
            <a:schemeClr val="accent1"/>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1</a:t>
            </a:r>
          </a:p>
        </p:txBody>
      </p:sp>
      <p:sp>
        <p:nvSpPr>
          <p:cNvPr id="20" name="Inhaltsplatzhalter 4"/>
          <p:cNvSpPr txBox="1">
            <a:spLocks/>
          </p:cNvSpPr>
          <p:nvPr/>
        </p:nvSpPr>
        <p:spPr>
          <a:xfrm>
            <a:off x="956963" y="524416"/>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1"/>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19" name="Freeform 5"/>
          <p:cNvSpPr>
            <a:spLocks noEditPoints="1"/>
          </p:cNvSpPr>
          <p:nvPr/>
        </p:nvSpPr>
        <p:spPr bwMode="auto">
          <a:xfrm>
            <a:off x="423563" y="1549189"/>
            <a:ext cx="317876" cy="317876"/>
          </a:xfrm>
          <a:prstGeom prst="ellipse">
            <a:avLst/>
          </a:prstGeom>
          <a:solidFill>
            <a:schemeClr val="accent2"/>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2</a:t>
            </a:r>
          </a:p>
        </p:txBody>
      </p:sp>
      <p:sp>
        <p:nvSpPr>
          <p:cNvPr id="21" name="Inhaltsplatzhalter 4"/>
          <p:cNvSpPr txBox="1">
            <a:spLocks/>
          </p:cNvSpPr>
          <p:nvPr/>
        </p:nvSpPr>
        <p:spPr>
          <a:xfrm>
            <a:off x="956963" y="1388039"/>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dirty="0">
                <a:solidFill>
                  <a:schemeClr val="accent2"/>
                </a:solidFill>
                <a:latin typeface="+mn-lt"/>
              </a:rPr>
              <a:t>Key Element Title Here</a:t>
            </a:r>
            <a:br>
              <a:rPr lang="en-US" sz="1600" dirty="0">
                <a:solidFill>
                  <a:schemeClr val="accent1"/>
                </a:solidFill>
                <a:latin typeface="+mn-lt"/>
              </a:rPr>
            </a:br>
            <a:r>
              <a:rPr lang="en-US" sz="1000" dirty="0">
                <a:solidFill>
                  <a:schemeClr val="tx1">
                    <a:lumMod val="75000"/>
                    <a:lumOff val="25000"/>
                  </a:schemeClr>
                </a:solidFill>
                <a:latin typeface="+mn-lt"/>
              </a:rPr>
              <a:t>This is a sample text. You simply add your own text and description here. </a:t>
            </a:r>
          </a:p>
        </p:txBody>
      </p:sp>
      <p:sp>
        <p:nvSpPr>
          <p:cNvPr id="72" name="Freeform 5"/>
          <p:cNvSpPr>
            <a:spLocks noEditPoints="1"/>
          </p:cNvSpPr>
          <p:nvPr/>
        </p:nvSpPr>
        <p:spPr bwMode="auto">
          <a:xfrm>
            <a:off x="423563" y="2412812"/>
            <a:ext cx="317876" cy="317876"/>
          </a:xfrm>
          <a:prstGeom prst="ellipse">
            <a:avLst/>
          </a:prstGeom>
          <a:solidFill>
            <a:schemeClr val="accent3"/>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3</a:t>
            </a:r>
          </a:p>
        </p:txBody>
      </p:sp>
      <p:sp>
        <p:nvSpPr>
          <p:cNvPr id="74" name="Inhaltsplatzhalter 4"/>
          <p:cNvSpPr txBox="1">
            <a:spLocks/>
          </p:cNvSpPr>
          <p:nvPr/>
        </p:nvSpPr>
        <p:spPr>
          <a:xfrm>
            <a:off x="956963" y="2251662"/>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3"/>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73" name="Freeform 5"/>
          <p:cNvSpPr>
            <a:spLocks noEditPoints="1"/>
          </p:cNvSpPr>
          <p:nvPr/>
        </p:nvSpPr>
        <p:spPr bwMode="auto">
          <a:xfrm>
            <a:off x="423563" y="3276434"/>
            <a:ext cx="317876" cy="317876"/>
          </a:xfrm>
          <a:prstGeom prst="ellipse">
            <a:avLst/>
          </a:prstGeom>
          <a:solidFill>
            <a:schemeClr val="accent4"/>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4</a:t>
            </a:r>
          </a:p>
        </p:txBody>
      </p:sp>
      <p:sp>
        <p:nvSpPr>
          <p:cNvPr id="75" name="Inhaltsplatzhalter 4"/>
          <p:cNvSpPr txBox="1">
            <a:spLocks/>
          </p:cNvSpPr>
          <p:nvPr/>
        </p:nvSpPr>
        <p:spPr>
          <a:xfrm>
            <a:off x="956963" y="3115285"/>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4"/>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97" name="Freeform 5"/>
          <p:cNvSpPr>
            <a:spLocks noEditPoints="1"/>
          </p:cNvSpPr>
          <p:nvPr/>
        </p:nvSpPr>
        <p:spPr bwMode="auto">
          <a:xfrm>
            <a:off x="423563" y="4140059"/>
            <a:ext cx="317876" cy="317876"/>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5</a:t>
            </a:r>
          </a:p>
        </p:txBody>
      </p:sp>
      <p:sp>
        <p:nvSpPr>
          <p:cNvPr id="98" name="Inhaltsplatzhalter 4"/>
          <p:cNvSpPr txBox="1">
            <a:spLocks/>
          </p:cNvSpPr>
          <p:nvPr/>
        </p:nvSpPr>
        <p:spPr>
          <a:xfrm>
            <a:off x="956963" y="3978910"/>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5"/>
                </a:solidFill>
                <a:latin typeface="+mn-lt"/>
              </a:rPr>
              <a:t>Key Element Title Here</a:t>
            </a:r>
            <a:br>
              <a:rPr lang="en-US" sz="1600">
                <a:solidFill>
                  <a:schemeClr val="accent5"/>
                </a:solidFill>
                <a:latin typeface="+mn-lt"/>
              </a:rPr>
            </a:br>
            <a:r>
              <a:rPr lang="en-US" sz="1000">
                <a:solidFill>
                  <a:schemeClr val="tx1">
                    <a:lumMod val="75000"/>
                    <a:lumOff val="25000"/>
                  </a:schemeClr>
                </a:solidFill>
                <a:latin typeface="+mn-lt"/>
              </a:rPr>
              <a:t>This is a sample text. You simply add your own text and description here. </a:t>
            </a:r>
          </a:p>
        </p:txBody>
      </p:sp>
    </p:spTree>
    <p:extLst>
      <p:ext uri="{BB962C8B-B14F-4D97-AF65-F5344CB8AC3E}">
        <p14:creationId xmlns:p14="http://schemas.microsoft.com/office/powerpoint/2010/main" val="292643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46" name="Freeform 5"/>
          <p:cNvSpPr>
            <a:spLocks noEditPoints="1"/>
          </p:cNvSpPr>
          <p:nvPr/>
        </p:nvSpPr>
        <p:spPr bwMode="auto">
          <a:xfrm>
            <a:off x="4953000" y="685566"/>
            <a:ext cx="317876" cy="317876"/>
          </a:xfrm>
          <a:prstGeom prst="ellipse">
            <a:avLst/>
          </a:prstGeom>
          <a:solidFill>
            <a:schemeClr val="accent1"/>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1</a:t>
            </a:r>
          </a:p>
        </p:txBody>
      </p:sp>
      <p:sp>
        <p:nvSpPr>
          <p:cNvPr id="47" name="Inhaltsplatzhalter 4"/>
          <p:cNvSpPr txBox="1">
            <a:spLocks/>
          </p:cNvSpPr>
          <p:nvPr/>
        </p:nvSpPr>
        <p:spPr>
          <a:xfrm>
            <a:off x="5486400" y="524416"/>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1"/>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48" name="Freeform 5"/>
          <p:cNvSpPr>
            <a:spLocks noEditPoints="1"/>
          </p:cNvSpPr>
          <p:nvPr/>
        </p:nvSpPr>
        <p:spPr bwMode="auto">
          <a:xfrm>
            <a:off x="4953000" y="1549189"/>
            <a:ext cx="317876" cy="317876"/>
          </a:xfrm>
          <a:prstGeom prst="ellipse">
            <a:avLst/>
          </a:prstGeom>
          <a:solidFill>
            <a:schemeClr val="accent2"/>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2</a:t>
            </a:r>
          </a:p>
        </p:txBody>
      </p:sp>
      <p:sp>
        <p:nvSpPr>
          <p:cNvPr id="49" name="Inhaltsplatzhalter 4"/>
          <p:cNvSpPr txBox="1">
            <a:spLocks/>
          </p:cNvSpPr>
          <p:nvPr/>
        </p:nvSpPr>
        <p:spPr>
          <a:xfrm>
            <a:off x="5486400" y="1388039"/>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2"/>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50" name="Freeform 5"/>
          <p:cNvSpPr>
            <a:spLocks noEditPoints="1"/>
          </p:cNvSpPr>
          <p:nvPr/>
        </p:nvSpPr>
        <p:spPr bwMode="auto">
          <a:xfrm>
            <a:off x="4953000" y="2412812"/>
            <a:ext cx="317876" cy="317876"/>
          </a:xfrm>
          <a:prstGeom prst="ellipse">
            <a:avLst/>
          </a:prstGeom>
          <a:solidFill>
            <a:schemeClr val="accent3"/>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3</a:t>
            </a:r>
          </a:p>
        </p:txBody>
      </p:sp>
      <p:sp>
        <p:nvSpPr>
          <p:cNvPr id="51" name="Inhaltsplatzhalter 4"/>
          <p:cNvSpPr txBox="1">
            <a:spLocks/>
          </p:cNvSpPr>
          <p:nvPr/>
        </p:nvSpPr>
        <p:spPr>
          <a:xfrm>
            <a:off x="5486400" y="2251662"/>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3"/>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52" name="Freeform 5"/>
          <p:cNvSpPr>
            <a:spLocks noEditPoints="1"/>
          </p:cNvSpPr>
          <p:nvPr/>
        </p:nvSpPr>
        <p:spPr bwMode="auto">
          <a:xfrm>
            <a:off x="4953000" y="3276434"/>
            <a:ext cx="317876" cy="317876"/>
          </a:xfrm>
          <a:prstGeom prst="ellipse">
            <a:avLst/>
          </a:prstGeom>
          <a:solidFill>
            <a:schemeClr val="accent4"/>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4</a:t>
            </a:r>
          </a:p>
        </p:txBody>
      </p:sp>
      <p:sp>
        <p:nvSpPr>
          <p:cNvPr id="53" name="Inhaltsplatzhalter 4"/>
          <p:cNvSpPr txBox="1">
            <a:spLocks/>
          </p:cNvSpPr>
          <p:nvPr/>
        </p:nvSpPr>
        <p:spPr>
          <a:xfrm>
            <a:off x="5486400" y="3115285"/>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4"/>
                </a:solidFill>
                <a:latin typeface="+mn-lt"/>
              </a:rPr>
              <a:t>Key Element Title Here</a:t>
            </a:r>
            <a:br>
              <a:rPr lang="en-US" sz="1600">
                <a:solidFill>
                  <a:schemeClr val="accent1"/>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54" name="Freeform 5"/>
          <p:cNvSpPr>
            <a:spLocks noEditPoints="1"/>
          </p:cNvSpPr>
          <p:nvPr/>
        </p:nvSpPr>
        <p:spPr bwMode="auto">
          <a:xfrm>
            <a:off x="4953000" y="4140059"/>
            <a:ext cx="317876" cy="317876"/>
          </a:xfrm>
          <a:prstGeom prst="ellipse">
            <a:avLst/>
          </a:prstGeom>
          <a:solidFill>
            <a:schemeClr val="accent5"/>
          </a:solidFill>
          <a:ln>
            <a:noFill/>
          </a:ln>
        </p:spPr>
        <p:txBody>
          <a:bodyPr vert="horz" wrap="square" lIns="0" tIns="0" rIns="0" bIns="0" numCol="1" anchor="ctr" anchorCtr="0" compatLnSpc="1">
            <a:prstTxWarp prst="textNoShape">
              <a:avLst/>
            </a:prstTxWarp>
          </a:bodyPr>
          <a:lstStyle/>
          <a:p>
            <a:pPr algn="ctr"/>
            <a:r>
              <a:rPr lang="en-US" sz="1400" b="1">
                <a:solidFill>
                  <a:schemeClr val="bg1"/>
                </a:solidFill>
              </a:rPr>
              <a:t>5</a:t>
            </a:r>
          </a:p>
        </p:txBody>
      </p:sp>
      <p:sp>
        <p:nvSpPr>
          <p:cNvPr id="55" name="Inhaltsplatzhalter 4"/>
          <p:cNvSpPr txBox="1">
            <a:spLocks/>
          </p:cNvSpPr>
          <p:nvPr/>
        </p:nvSpPr>
        <p:spPr>
          <a:xfrm>
            <a:off x="5486400" y="3978910"/>
            <a:ext cx="325689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solidFill>
                  <a:schemeClr val="accent5"/>
                </a:solidFill>
                <a:latin typeface="+mn-lt"/>
              </a:rPr>
              <a:t>Key Element Title Here</a:t>
            </a:r>
            <a:br>
              <a:rPr lang="en-US" sz="1600">
                <a:solidFill>
                  <a:schemeClr val="accent5"/>
                </a:solidFill>
                <a:latin typeface="+mn-lt"/>
              </a:rPr>
            </a:br>
            <a:r>
              <a:rPr lang="en-US" sz="1000">
                <a:solidFill>
                  <a:schemeClr val="tx1">
                    <a:lumMod val="75000"/>
                    <a:lumOff val="25000"/>
                  </a:schemeClr>
                </a:solidFill>
                <a:latin typeface="+mn-lt"/>
              </a:rPr>
              <a:t>This is a sample text. You simply add your own text and description here. </a:t>
            </a:r>
          </a:p>
        </p:txBody>
      </p:sp>
      <p:sp>
        <p:nvSpPr>
          <p:cNvPr id="34" name="Rectangle 33"/>
          <p:cNvSpPr/>
          <p:nvPr/>
        </p:nvSpPr>
        <p:spPr bwMode="auto">
          <a:xfrm>
            <a:off x="650240" y="974090"/>
            <a:ext cx="3195320" cy="3195318"/>
          </a:xfrm>
          <a:prstGeom prst="rect">
            <a:avLst/>
          </a:prstGeom>
          <a:solidFill>
            <a:schemeClr val="accent1">
              <a:alpha val="8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2" name="Rectangle 61"/>
          <p:cNvSpPr/>
          <p:nvPr/>
        </p:nvSpPr>
        <p:spPr>
          <a:xfrm>
            <a:off x="803476" y="3375613"/>
            <a:ext cx="2888848" cy="369332"/>
          </a:xfrm>
          <a:prstGeom prst="rect">
            <a:avLst/>
          </a:prstGeom>
        </p:spPr>
        <p:txBody>
          <a:bodyPr wrap="square" lIns="0" tIns="0" rIns="0" bIns="0" anchor="ctr">
            <a:spAutoFit/>
          </a:bodyPr>
          <a:lstStyle/>
          <a:p>
            <a:pPr algn="ctr"/>
            <a:r>
              <a:rPr lang="en-US" sz="2400" b="1">
                <a:solidFill>
                  <a:schemeClr val="bg1"/>
                </a:solidFill>
              </a:rPr>
              <a:t>OPPORTUNITIES</a:t>
            </a:r>
          </a:p>
        </p:txBody>
      </p:sp>
      <p:grpSp>
        <p:nvGrpSpPr>
          <p:cNvPr id="63" name="Group 62"/>
          <p:cNvGrpSpPr/>
          <p:nvPr/>
        </p:nvGrpSpPr>
        <p:grpSpPr>
          <a:xfrm>
            <a:off x="1559560" y="1398554"/>
            <a:ext cx="1376680" cy="1721200"/>
            <a:chOff x="-2286000" y="2584450"/>
            <a:chExt cx="1560512" cy="1951038"/>
          </a:xfrm>
          <a:solidFill>
            <a:schemeClr val="bg1"/>
          </a:solidFill>
        </p:grpSpPr>
        <p:sp>
          <p:nvSpPr>
            <p:cNvPr id="64" name="Freeform 5"/>
            <p:cNvSpPr>
              <a:spLocks/>
            </p:cNvSpPr>
            <p:nvPr/>
          </p:nvSpPr>
          <p:spPr bwMode="auto">
            <a:xfrm>
              <a:off x="-1628775" y="3244850"/>
              <a:ext cx="249237" cy="354013"/>
            </a:xfrm>
            <a:custGeom>
              <a:avLst/>
              <a:gdLst>
                <a:gd name="T0" fmla="*/ 59 w 66"/>
                <a:gd name="T1" fmla="*/ 13 h 94"/>
                <a:gd name="T2" fmla="*/ 59 w 66"/>
                <a:gd name="T3" fmla="*/ 13 h 94"/>
                <a:gd name="T4" fmla="*/ 66 w 66"/>
                <a:gd name="T5" fmla="*/ 7 h 94"/>
                <a:gd name="T6" fmla="*/ 59 w 66"/>
                <a:gd name="T7" fmla="*/ 1 h 94"/>
                <a:gd name="T8" fmla="*/ 22 w 66"/>
                <a:gd name="T9" fmla="*/ 0 h 94"/>
                <a:gd name="T10" fmla="*/ 7 w 66"/>
                <a:gd name="T11" fmla="*/ 0 h 94"/>
                <a:gd name="T12" fmla="*/ 7 w 66"/>
                <a:gd name="T13" fmla="*/ 0 h 94"/>
                <a:gd name="T14" fmla="*/ 0 w 66"/>
                <a:gd name="T15" fmla="*/ 6 h 94"/>
                <a:gd name="T16" fmla="*/ 7 w 66"/>
                <a:gd name="T17" fmla="*/ 13 h 94"/>
                <a:gd name="T18" fmla="*/ 22 w 66"/>
                <a:gd name="T19" fmla="*/ 13 h 94"/>
                <a:gd name="T20" fmla="*/ 22 w 66"/>
                <a:gd name="T21" fmla="*/ 13 h 94"/>
                <a:gd name="T22" fmla="*/ 36 w 66"/>
                <a:gd name="T23" fmla="*/ 23 h 94"/>
                <a:gd name="T24" fmla="*/ 7 w 66"/>
                <a:gd name="T25" fmla="*/ 23 h 94"/>
                <a:gd name="T26" fmla="*/ 0 w 66"/>
                <a:gd name="T27" fmla="*/ 29 h 94"/>
                <a:gd name="T28" fmla="*/ 6 w 66"/>
                <a:gd name="T29" fmla="*/ 35 h 94"/>
                <a:gd name="T30" fmla="*/ 36 w 66"/>
                <a:gd name="T31" fmla="*/ 36 h 94"/>
                <a:gd name="T32" fmla="*/ 22 w 66"/>
                <a:gd name="T33" fmla="*/ 45 h 94"/>
                <a:gd name="T34" fmla="*/ 21 w 66"/>
                <a:gd name="T35" fmla="*/ 45 h 94"/>
                <a:gd name="T36" fmla="*/ 6 w 66"/>
                <a:gd name="T37" fmla="*/ 45 h 94"/>
                <a:gd name="T38" fmla="*/ 0 w 66"/>
                <a:gd name="T39" fmla="*/ 51 h 94"/>
                <a:gd name="T40" fmla="*/ 2 w 66"/>
                <a:gd name="T41" fmla="*/ 56 h 94"/>
                <a:gd name="T42" fmla="*/ 39 w 66"/>
                <a:gd name="T43" fmla="*/ 92 h 94"/>
                <a:gd name="T44" fmla="*/ 48 w 66"/>
                <a:gd name="T45" fmla="*/ 92 h 94"/>
                <a:gd name="T46" fmla="*/ 48 w 66"/>
                <a:gd name="T47" fmla="*/ 83 h 94"/>
                <a:gd name="T48" fmla="*/ 48 w 66"/>
                <a:gd name="T49" fmla="*/ 83 h 94"/>
                <a:gd name="T50" fmla="*/ 22 w 66"/>
                <a:gd name="T51" fmla="*/ 58 h 94"/>
                <a:gd name="T52" fmla="*/ 50 w 66"/>
                <a:gd name="T53" fmla="*/ 36 h 94"/>
                <a:gd name="T54" fmla="*/ 59 w 66"/>
                <a:gd name="T55" fmla="*/ 36 h 94"/>
                <a:gd name="T56" fmla="*/ 59 w 66"/>
                <a:gd name="T57" fmla="*/ 36 h 94"/>
                <a:gd name="T58" fmla="*/ 65 w 66"/>
                <a:gd name="T59" fmla="*/ 29 h 94"/>
                <a:gd name="T60" fmla="*/ 59 w 66"/>
                <a:gd name="T61" fmla="*/ 23 h 94"/>
                <a:gd name="T62" fmla="*/ 50 w 66"/>
                <a:gd name="T63" fmla="*/ 23 h 94"/>
                <a:gd name="T64" fmla="*/ 46 w 66"/>
                <a:gd name="T65" fmla="*/ 13 h 94"/>
                <a:gd name="T66" fmla="*/ 59 w 66"/>
                <a:gd name="T6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94">
                  <a:moveTo>
                    <a:pt x="59" y="13"/>
                  </a:moveTo>
                  <a:cubicBezTo>
                    <a:pt x="59" y="13"/>
                    <a:pt x="59" y="13"/>
                    <a:pt x="59" y="13"/>
                  </a:cubicBezTo>
                  <a:cubicBezTo>
                    <a:pt x="63" y="13"/>
                    <a:pt x="66" y="10"/>
                    <a:pt x="66" y="7"/>
                  </a:cubicBezTo>
                  <a:cubicBezTo>
                    <a:pt x="66" y="3"/>
                    <a:pt x="63" y="1"/>
                    <a:pt x="59" y="1"/>
                  </a:cubicBezTo>
                  <a:cubicBezTo>
                    <a:pt x="22" y="0"/>
                    <a:pt x="22" y="0"/>
                    <a:pt x="22" y="0"/>
                  </a:cubicBezTo>
                  <a:cubicBezTo>
                    <a:pt x="7" y="0"/>
                    <a:pt x="7" y="0"/>
                    <a:pt x="7" y="0"/>
                  </a:cubicBezTo>
                  <a:cubicBezTo>
                    <a:pt x="7" y="0"/>
                    <a:pt x="7" y="0"/>
                    <a:pt x="7" y="0"/>
                  </a:cubicBezTo>
                  <a:cubicBezTo>
                    <a:pt x="3" y="0"/>
                    <a:pt x="0" y="3"/>
                    <a:pt x="0" y="6"/>
                  </a:cubicBezTo>
                  <a:cubicBezTo>
                    <a:pt x="0" y="10"/>
                    <a:pt x="3" y="13"/>
                    <a:pt x="7" y="13"/>
                  </a:cubicBezTo>
                  <a:cubicBezTo>
                    <a:pt x="22" y="13"/>
                    <a:pt x="22" y="13"/>
                    <a:pt x="22" y="13"/>
                  </a:cubicBezTo>
                  <a:cubicBezTo>
                    <a:pt x="22" y="13"/>
                    <a:pt x="22" y="13"/>
                    <a:pt x="22" y="13"/>
                  </a:cubicBezTo>
                  <a:cubicBezTo>
                    <a:pt x="28" y="13"/>
                    <a:pt x="34" y="17"/>
                    <a:pt x="36" y="23"/>
                  </a:cubicBezTo>
                  <a:cubicBezTo>
                    <a:pt x="7" y="23"/>
                    <a:pt x="7" y="23"/>
                    <a:pt x="7" y="23"/>
                  </a:cubicBezTo>
                  <a:cubicBezTo>
                    <a:pt x="3" y="23"/>
                    <a:pt x="0" y="25"/>
                    <a:pt x="0" y="29"/>
                  </a:cubicBezTo>
                  <a:cubicBezTo>
                    <a:pt x="0" y="32"/>
                    <a:pt x="3" y="35"/>
                    <a:pt x="6" y="35"/>
                  </a:cubicBezTo>
                  <a:cubicBezTo>
                    <a:pt x="36" y="36"/>
                    <a:pt x="36" y="36"/>
                    <a:pt x="36" y="36"/>
                  </a:cubicBezTo>
                  <a:cubicBezTo>
                    <a:pt x="34" y="41"/>
                    <a:pt x="28" y="45"/>
                    <a:pt x="22" y="45"/>
                  </a:cubicBezTo>
                  <a:cubicBezTo>
                    <a:pt x="21" y="45"/>
                    <a:pt x="21" y="45"/>
                    <a:pt x="21" y="45"/>
                  </a:cubicBezTo>
                  <a:cubicBezTo>
                    <a:pt x="6" y="45"/>
                    <a:pt x="6" y="45"/>
                    <a:pt x="6" y="45"/>
                  </a:cubicBezTo>
                  <a:cubicBezTo>
                    <a:pt x="3" y="45"/>
                    <a:pt x="0" y="48"/>
                    <a:pt x="0" y="51"/>
                  </a:cubicBezTo>
                  <a:cubicBezTo>
                    <a:pt x="0" y="53"/>
                    <a:pt x="1" y="55"/>
                    <a:pt x="2" y="56"/>
                  </a:cubicBezTo>
                  <a:cubicBezTo>
                    <a:pt x="39" y="92"/>
                    <a:pt x="39" y="92"/>
                    <a:pt x="39" y="92"/>
                  </a:cubicBezTo>
                  <a:cubicBezTo>
                    <a:pt x="42" y="94"/>
                    <a:pt x="46" y="94"/>
                    <a:pt x="48" y="92"/>
                  </a:cubicBezTo>
                  <a:cubicBezTo>
                    <a:pt x="50" y="89"/>
                    <a:pt x="50" y="85"/>
                    <a:pt x="48" y="83"/>
                  </a:cubicBezTo>
                  <a:cubicBezTo>
                    <a:pt x="48" y="83"/>
                    <a:pt x="48" y="83"/>
                    <a:pt x="48" y="83"/>
                  </a:cubicBezTo>
                  <a:cubicBezTo>
                    <a:pt x="22" y="58"/>
                    <a:pt x="22" y="58"/>
                    <a:pt x="22" y="58"/>
                  </a:cubicBezTo>
                  <a:cubicBezTo>
                    <a:pt x="35" y="58"/>
                    <a:pt x="47" y="48"/>
                    <a:pt x="50" y="36"/>
                  </a:cubicBezTo>
                  <a:cubicBezTo>
                    <a:pt x="59" y="36"/>
                    <a:pt x="59" y="36"/>
                    <a:pt x="59" y="36"/>
                  </a:cubicBezTo>
                  <a:cubicBezTo>
                    <a:pt x="59" y="36"/>
                    <a:pt x="59" y="36"/>
                    <a:pt x="59" y="36"/>
                  </a:cubicBezTo>
                  <a:cubicBezTo>
                    <a:pt x="62" y="36"/>
                    <a:pt x="65" y="33"/>
                    <a:pt x="65" y="29"/>
                  </a:cubicBezTo>
                  <a:cubicBezTo>
                    <a:pt x="65" y="26"/>
                    <a:pt x="63" y="23"/>
                    <a:pt x="59" y="23"/>
                  </a:cubicBezTo>
                  <a:cubicBezTo>
                    <a:pt x="50" y="23"/>
                    <a:pt x="50" y="23"/>
                    <a:pt x="50" y="23"/>
                  </a:cubicBezTo>
                  <a:cubicBezTo>
                    <a:pt x="49" y="20"/>
                    <a:pt x="48" y="16"/>
                    <a:pt x="46" y="13"/>
                  </a:cubicBezTo>
                  <a:lnTo>
                    <a:pt x="5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
            <p:cNvSpPr>
              <a:spLocks noEditPoints="1"/>
            </p:cNvSpPr>
            <p:nvPr/>
          </p:nvSpPr>
          <p:spPr bwMode="auto">
            <a:xfrm>
              <a:off x="-2100263" y="2830513"/>
              <a:ext cx="1192212" cy="1704975"/>
            </a:xfrm>
            <a:custGeom>
              <a:avLst/>
              <a:gdLst>
                <a:gd name="T0" fmla="*/ 258 w 316"/>
                <a:gd name="T1" fmla="*/ 56 h 452"/>
                <a:gd name="T2" fmla="*/ 56 w 316"/>
                <a:gd name="T3" fmla="*/ 58 h 452"/>
                <a:gd name="T4" fmla="*/ 58 w 316"/>
                <a:gd name="T5" fmla="*/ 260 h 452"/>
                <a:gd name="T6" fmla="*/ 61 w 316"/>
                <a:gd name="T7" fmla="*/ 263 h 452"/>
                <a:gd name="T8" fmla="*/ 90 w 316"/>
                <a:gd name="T9" fmla="*/ 330 h 452"/>
                <a:gd name="T10" fmla="*/ 90 w 316"/>
                <a:gd name="T11" fmla="*/ 398 h 452"/>
                <a:gd name="T12" fmla="*/ 117 w 316"/>
                <a:gd name="T13" fmla="*/ 425 h 452"/>
                <a:gd name="T14" fmla="*/ 151 w 316"/>
                <a:gd name="T15" fmla="*/ 425 h 452"/>
                <a:gd name="T16" fmla="*/ 151 w 316"/>
                <a:gd name="T17" fmla="*/ 446 h 452"/>
                <a:gd name="T18" fmla="*/ 158 w 316"/>
                <a:gd name="T19" fmla="*/ 452 h 452"/>
                <a:gd name="T20" fmla="*/ 164 w 316"/>
                <a:gd name="T21" fmla="*/ 446 h 452"/>
                <a:gd name="T22" fmla="*/ 164 w 316"/>
                <a:gd name="T23" fmla="*/ 446 h 452"/>
                <a:gd name="T24" fmla="*/ 164 w 316"/>
                <a:gd name="T25" fmla="*/ 425 h 452"/>
                <a:gd name="T26" fmla="*/ 198 w 316"/>
                <a:gd name="T27" fmla="*/ 425 h 452"/>
                <a:gd name="T28" fmla="*/ 226 w 316"/>
                <a:gd name="T29" fmla="*/ 398 h 452"/>
                <a:gd name="T30" fmla="*/ 226 w 316"/>
                <a:gd name="T31" fmla="*/ 329 h 452"/>
                <a:gd name="T32" fmla="*/ 255 w 316"/>
                <a:gd name="T33" fmla="*/ 262 h 452"/>
                <a:gd name="T34" fmla="*/ 262 w 316"/>
                <a:gd name="T35" fmla="*/ 61 h 452"/>
                <a:gd name="T36" fmla="*/ 258 w 316"/>
                <a:gd name="T37" fmla="*/ 56 h 452"/>
                <a:gd name="T38" fmla="*/ 198 w 316"/>
                <a:gd name="T39" fmla="*/ 412 h 452"/>
                <a:gd name="T40" fmla="*/ 117 w 316"/>
                <a:gd name="T41" fmla="*/ 412 h 452"/>
                <a:gd name="T42" fmla="*/ 103 w 316"/>
                <a:gd name="T43" fmla="*/ 398 h 452"/>
                <a:gd name="T44" fmla="*/ 103 w 316"/>
                <a:gd name="T45" fmla="*/ 395 h 452"/>
                <a:gd name="T46" fmla="*/ 175 w 316"/>
                <a:gd name="T47" fmla="*/ 395 h 452"/>
                <a:gd name="T48" fmla="*/ 181 w 316"/>
                <a:gd name="T49" fmla="*/ 389 h 452"/>
                <a:gd name="T50" fmla="*/ 175 w 316"/>
                <a:gd name="T51" fmla="*/ 382 h 452"/>
                <a:gd name="T52" fmla="*/ 103 w 316"/>
                <a:gd name="T53" fmla="*/ 382 h 452"/>
                <a:gd name="T54" fmla="*/ 103 w 316"/>
                <a:gd name="T55" fmla="*/ 365 h 452"/>
                <a:gd name="T56" fmla="*/ 120 w 316"/>
                <a:gd name="T57" fmla="*/ 365 h 452"/>
                <a:gd name="T58" fmla="*/ 127 w 316"/>
                <a:gd name="T59" fmla="*/ 359 h 452"/>
                <a:gd name="T60" fmla="*/ 120 w 316"/>
                <a:gd name="T61" fmla="*/ 352 h 452"/>
                <a:gd name="T62" fmla="*/ 103 w 316"/>
                <a:gd name="T63" fmla="*/ 352 h 452"/>
                <a:gd name="T64" fmla="*/ 103 w 316"/>
                <a:gd name="T65" fmla="*/ 336 h 452"/>
                <a:gd name="T66" fmla="*/ 213 w 316"/>
                <a:gd name="T67" fmla="*/ 336 h 452"/>
                <a:gd name="T68" fmla="*/ 213 w 316"/>
                <a:gd name="T69" fmla="*/ 352 h 452"/>
                <a:gd name="T70" fmla="*/ 142 w 316"/>
                <a:gd name="T71" fmla="*/ 352 h 452"/>
                <a:gd name="T72" fmla="*/ 136 w 316"/>
                <a:gd name="T73" fmla="*/ 359 h 452"/>
                <a:gd name="T74" fmla="*/ 142 w 316"/>
                <a:gd name="T75" fmla="*/ 365 h 452"/>
                <a:gd name="T76" fmla="*/ 213 w 316"/>
                <a:gd name="T77" fmla="*/ 365 h 452"/>
                <a:gd name="T78" fmla="*/ 213 w 316"/>
                <a:gd name="T79" fmla="*/ 382 h 452"/>
                <a:gd name="T80" fmla="*/ 197 w 316"/>
                <a:gd name="T81" fmla="*/ 382 h 452"/>
                <a:gd name="T82" fmla="*/ 190 w 316"/>
                <a:gd name="T83" fmla="*/ 389 h 452"/>
                <a:gd name="T84" fmla="*/ 197 w 316"/>
                <a:gd name="T85" fmla="*/ 395 h 452"/>
                <a:gd name="T86" fmla="*/ 213 w 316"/>
                <a:gd name="T87" fmla="*/ 395 h 452"/>
                <a:gd name="T88" fmla="*/ 213 w 316"/>
                <a:gd name="T89" fmla="*/ 398 h 452"/>
                <a:gd name="T90" fmla="*/ 198 w 316"/>
                <a:gd name="T91" fmla="*/ 412 h 452"/>
                <a:gd name="T92" fmla="*/ 247 w 316"/>
                <a:gd name="T93" fmla="*/ 253 h 452"/>
                <a:gd name="T94" fmla="*/ 213 w 316"/>
                <a:gd name="T95" fmla="*/ 323 h 452"/>
                <a:gd name="T96" fmla="*/ 102 w 316"/>
                <a:gd name="T97" fmla="*/ 323 h 452"/>
                <a:gd name="T98" fmla="*/ 70 w 316"/>
                <a:gd name="T99" fmla="*/ 254 h 452"/>
                <a:gd name="T100" fmla="*/ 62 w 316"/>
                <a:gd name="T101" fmla="*/ 70 h 452"/>
                <a:gd name="T102" fmla="*/ 158 w 316"/>
                <a:gd name="T103" fmla="*/ 27 h 452"/>
                <a:gd name="T104" fmla="*/ 159 w 316"/>
                <a:gd name="T105" fmla="*/ 27 h 452"/>
                <a:gd name="T106" fmla="*/ 288 w 316"/>
                <a:gd name="T107" fmla="*/ 159 h 452"/>
                <a:gd name="T108" fmla="*/ 247 w 316"/>
                <a:gd name="T109" fmla="*/ 25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6" h="452">
                  <a:moveTo>
                    <a:pt x="258" y="56"/>
                  </a:moveTo>
                  <a:cubicBezTo>
                    <a:pt x="202" y="0"/>
                    <a:pt x="111" y="1"/>
                    <a:pt x="56" y="58"/>
                  </a:cubicBezTo>
                  <a:cubicBezTo>
                    <a:pt x="0" y="114"/>
                    <a:pt x="1" y="204"/>
                    <a:pt x="58" y="260"/>
                  </a:cubicBezTo>
                  <a:cubicBezTo>
                    <a:pt x="59" y="261"/>
                    <a:pt x="60" y="262"/>
                    <a:pt x="61" y="263"/>
                  </a:cubicBezTo>
                  <a:cubicBezTo>
                    <a:pt x="79" y="280"/>
                    <a:pt x="90" y="304"/>
                    <a:pt x="90" y="330"/>
                  </a:cubicBezTo>
                  <a:cubicBezTo>
                    <a:pt x="90" y="398"/>
                    <a:pt x="90" y="398"/>
                    <a:pt x="90" y="398"/>
                  </a:cubicBezTo>
                  <a:cubicBezTo>
                    <a:pt x="90" y="413"/>
                    <a:pt x="102" y="425"/>
                    <a:pt x="117" y="425"/>
                  </a:cubicBezTo>
                  <a:cubicBezTo>
                    <a:pt x="151" y="425"/>
                    <a:pt x="151" y="425"/>
                    <a:pt x="151" y="425"/>
                  </a:cubicBezTo>
                  <a:cubicBezTo>
                    <a:pt x="151" y="446"/>
                    <a:pt x="151" y="446"/>
                    <a:pt x="151" y="446"/>
                  </a:cubicBezTo>
                  <a:cubicBezTo>
                    <a:pt x="151" y="450"/>
                    <a:pt x="154" y="452"/>
                    <a:pt x="158" y="452"/>
                  </a:cubicBezTo>
                  <a:cubicBezTo>
                    <a:pt x="161" y="452"/>
                    <a:pt x="164" y="450"/>
                    <a:pt x="164" y="446"/>
                  </a:cubicBezTo>
                  <a:cubicBezTo>
                    <a:pt x="164" y="446"/>
                    <a:pt x="164" y="446"/>
                    <a:pt x="164" y="446"/>
                  </a:cubicBezTo>
                  <a:cubicBezTo>
                    <a:pt x="164" y="425"/>
                    <a:pt x="164" y="425"/>
                    <a:pt x="164" y="425"/>
                  </a:cubicBezTo>
                  <a:cubicBezTo>
                    <a:pt x="198" y="425"/>
                    <a:pt x="198" y="425"/>
                    <a:pt x="198" y="425"/>
                  </a:cubicBezTo>
                  <a:cubicBezTo>
                    <a:pt x="213" y="425"/>
                    <a:pt x="226" y="413"/>
                    <a:pt x="226" y="398"/>
                  </a:cubicBezTo>
                  <a:cubicBezTo>
                    <a:pt x="226" y="329"/>
                    <a:pt x="226" y="329"/>
                    <a:pt x="226" y="329"/>
                  </a:cubicBezTo>
                  <a:cubicBezTo>
                    <a:pt x="226" y="304"/>
                    <a:pt x="236" y="280"/>
                    <a:pt x="255" y="262"/>
                  </a:cubicBezTo>
                  <a:cubicBezTo>
                    <a:pt x="313" y="209"/>
                    <a:pt x="316" y="118"/>
                    <a:pt x="262" y="61"/>
                  </a:cubicBezTo>
                  <a:cubicBezTo>
                    <a:pt x="261" y="59"/>
                    <a:pt x="259" y="57"/>
                    <a:pt x="258" y="56"/>
                  </a:cubicBezTo>
                  <a:close/>
                  <a:moveTo>
                    <a:pt x="198" y="412"/>
                  </a:moveTo>
                  <a:cubicBezTo>
                    <a:pt x="117" y="412"/>
                    <a:pt x="117" y="412"/>
                    <a:pt x="117" y="412"/>
                  </a:cubicBezTo>
                  <a:cubicBezTo>
                    <a:pt x="109" y="412"/>
                    <a:pt x="103" y="406"/>
                    <a:pt x="103" y="398"/>
                  </a:cubicBezTo>
                  <a:cubicBezTo>
                    <a:pt x="103" y="395"/>
                    <a:pt x="103" y="395"/>
                    <a:pt x="103" y="395"/>
                  </a:cubicBezTo>
                  <a:cubicBezTo>
                    <a:pt x="175" y="395"/>
                    <a:pt x="175" y="395"/>
                    <a:pt x="175" y="395"/>
                  </a:cubicBezTo>
                  <a:cubicBezTo>
                    <a:pt x="179" y="395"/>
                    <a:pt x="181" y="392"/>
                    <a:pt x="181" y="389"/>
                  </a:cubicBezTo>
                  <a:cubicBezTo>
                    <a:pt x="181" y="385"/>
                    <a:pt x="179" y="382"/>
                    <a:pt x="175" y="382"/>
                  </a:cubicBezTo>
                  <a:cubicBezTo>
                    <a:pt x="103" y="382"/>
                    <a:pt x="103" y="382"/>
                    <a:pt x="103" y="382"/>
                  </a:cubicBezTo>
                  <a:cubicBezTo>
                    <a:pt x="103" y="365"/>
                    <a:pt x="103" y="365"/>
                    <a:pt x="103" y="365"/>
                  </a:cubicBezTo>
                  <a:cubicBezTo>
                    <a:pt x="120" y="365"/>
                    <a:pt x="120" y="365"/>
                    <a:pt x="120" y="365"/>
                  </a:cubicBezTo>
                  <a:cubicBezTo>
                    <a:pt x="124" y="365"/>
                    <a:pt x="127" y="362"/>
                    <a:pt x="127" y="359"/>
                  </a:cubicBezTo>
                  <a:cubicBezTo>
                    <a:pt x="127" y="355"/>
                    <a:pt x="124" y="352"/>
                    <a:pt x="120" y="352"/>
                  </a:cubicBezTo>
                  <a:cubicBezTo>
                    <a:pt x="103" y="352"/>
                    <a:pt x="103" y="352"/>
                    <a:pt x="103" y="352"/>
                  </a:cubicBezTo>
                  <a:cubicBezTo>
                    <a:pt x="103" y="336"/>
                    <a:pt x="103" y="336"/>
                    <a:pt x="103" y="336"/>
                  </a:cubicBezTo>
                  <a:cubicBezTo>
                    <a:pt x="213" y="336"/>
                    <a:pt x="213" y="336"/>
                    <a:pt x="213" y="336"/>
                  </a:cubicBezTo>
                  <a:cubicBezTo>
                    <a:pt x="213" y="352"/>
                    <a:pt x="213" y="352"/>
                    <a:pt x="213" y="352"/>
                  </a:cubicBezTo>
                  <a:cubicBezTo>
                    <a:pt x="142" y="352"/>
                    <a:pt x="142" y="352"/>
                    <a:pt x="142" y="352"/>
                  </a:cubicBezTo>
                  <a:cubicBezTo>
                    <a:pt x="139" y="352"/>
                    <a:pt x="136" y="355"/>
                    <a:pt x="136" y="359"/>
                  </a:cubicBezTo>
                  <a:cubicBezTo>
                    <a:pt x="136" y="362"/>
                    <a:pt x="139" y="365"/>
                    <a:pt x="142" y="365"/>
                  </a:cubicBezTo>
                  <a:cubicBezTo>
                    <a:pt x="213" y="365"/>
                    <a:pt x="213" y="365"/>
                    <a:pt x="213" y="365"/>
                  </a:cubicBezTo>
                  <a:cubicBezTo>
                    <a:pt x="213" y="382"/>
                    <a:pt x="213" y="382"/>
                    <a:pt x="213" y="382"/>
                  </a:cubicBezTo>
                  <a:cubicBezTo>
                    <a:pt x="197" y="382"/>
                    <a:pt x="197" y="382"/>
                    <a:pt x="197" y="382"/>
                  </a:cubicBezTo>
                  <a:cubicBezTo>
                    <a:pt x="193" y="382"/>
                    <a:pt x="190" y="385"/>
                    <a:pt x="190" y="389"/>
                  </a:cubicBezTo>
                  <a:cubicBezTo>
                    <a:pt x="190" y="392"/>
                    <a:pt x="193" y="395"/>
                    <a:pt x="197" y="395"/>
                  </a:cubicBezTo>
                  <a:cubicBezTo>
                    <a:pt x="213" y="395"/>
                    <a:pt x="213" y="395"/>
                    <a:pt x="213" y="395"/>
                  </a:cubicBezTo>
                  <a:cubicBezTo>
                    <a:pt x="213" y="398"/>
                    <a:pt x="213" y="398"/>
                    <a:pt x="213" y="398"/>
                  </a:cubicBezTo>
                  <a:cubicBezTo>
                    <a:pt x="213" y="406"/>
                    <a:pt x="206" y="412"/>
                    <a:pt x="198" y="412"/>
                  </a:cubicBezTo>
                  <a:close/>
                  <a:moveTo>
                    <a:pt x="247" y="253"/>
                  </a:moveTo>
                  <a:cubicBezTo>
                    <a:pt x="227" y="271"/>
                    <a:pt x="215" y="296"/>
                    <a:pt x="213" y="323"/>
                  </a:cubicBezTo>
                  <a:cubicBezTo>
                    <a:pt x="102" y="323"/>
                    <a:pt x="102" y="323"/>
                    <a:pt x="102" y="323"/>
                  </a:cubicBezTo>
                  <a:cubicBezTo>
                    <a:pt x="101" y="297"/>
                    <a:pt x="89" y="272"/>
                    <a:pt x="70" y="254"/>
                  </a:cubicBezTo>
                  <a:cubicBezTo>
                    <a:pt x="17" y="205"/>
                    <a:pt x="13" y="123"/>
                    <a:pt x="62" y="70"/>
                  </a:cubicBezTo>
                  <a:cubicBezTo>
                    <a:pt x="86" y="43"/>
                    <a:pt x="121" y="27"/>
                    <a:pt x="158" y="27"/>
                  </a:cubicBezTo>
                  <a:cubicBezTo>
                    <a:pt x="158" y="27"/>
                    <a:pt x="159" y="27"/>
                    <a:pt x="159" y="27"/>
                  </a:cubicBezTo>
                  <a:cubicBezTo>
                    <a:pt x="231" y="28"/>
                    <a:pt x="289" y="87"/>
                    <a:pt x="288" y="159"/>
                  </a:cubicBezTo>
                  <a:cubicBezTo>
                    <a:pt x="288" y="195"/>
                    <a:pt x="273" y="229"/>
                    <a:pt x="247"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
            <p:cNvSpPr>
              <a:spLocks noEditPoints="1"/>
            </p:cNvSpPr>
            <p:nvPr/>
          </p:nvSpPr>
          <p:spPr bwMode="auto">
            <a:xfrm>
              <a:off x="-1863725" y="3063875"/>
              <a:ext cx="700087" cy="698500"/>
            </a:xfrm>
            <a:custGeom>
              <a:avLst/>
              <a:gdLst>
                <a:gd name="T0" fmla="*/ 104 w 185"/>
                <a:gd name="T1" fmla="*/ 5 h 185"/>
                <a:gd name="T2" fmla="*/ 5 w 185"/>
                <a:gd name="T3" fmla="*/ 86 h 185"/>
                <a:gd name="T4" fmla="*/ 85 w 185"/>
                <a:gd name="T5" fmla="*/ 185 h 185"/>
                <a:gd name="T6" fmla="*/ 86 w 185"/>
                <a:gd name="T7" fmla="*/ 185 h 185"/>
                <a:gd name="T8" fmla="*/ 95 w 185"/>
                <a:gd name="T9" fmla="*/ 185 h 185"/>
                <a:gd name="T10" fmla="*/ 185 w 185"/>
                <a:gd name="T11" fmla="*/ 95 h 185"/>
                <a:gd name="T12" fmla="*/ 104 w 185"/>
                <a:gd name="T13" fmla="*/ 5 h 185"/>
                <a:gd name="T14" fmla="*/ 172 w 185"/>
                <a:gd name="T15" fmla="*/ 102 h 185"/>
                <a:gd name="T16" fmla="*/ 87 w 185"/>
                <a:gd name="T17" fmla="*/ 172 h 185"/>
                <a:gd name="T18" fmla="*/ 17 w 185"/>
                <a:gd name="T19" fmla="*/ 87 h 185"/>
                <a:gd name="T20" fmla="*/ 95 w 185"/>
                <a:gd name="T21" fmla="*/ 17 h 185"/>
                <a:gd name="T22" fmla="*/ 102 w 185"/>
                <a:gd name="T23" fmla="*/ 17 h 185"/>
                <a:gd name="T24" fmla="*/ 172 w 185"/>
                <a:gd name="T25" fmla="*/ 10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85">
                  <a:moveTo>
                    <a:pt x="104" y="5"/>
                  </a:moveTo>
                  <a:cubicBezTo>
                    <a:pt x="54" y="0"/>
                    <a:pt x="10" y="36"/>
                    <a:pt x="5" y="86"/>
                  </a:cubicBezTo>
                  <a:cubicBezTo>
                    <a:pt x="0" y="135"/>
                    <a:pt x="36" y="180"/>
                    <a:pt x="85" y="185"/>
                  </a:cubicBezTo>
                  <a:cubicBezTo>
                    <a:pt x="86" y="185"/>
                    <a:pt x="86" y="185"/>
                    <a:pt x="86" y="185"/>
                  </a:cubicBezTo>
                  <a:cubicBezTo>
                    <a:pt x="89" y="185"/>
                    <a:pt x="92" y="185"/>
                    <a:pt x="95" y="185"/>
                  </a:cubicBezTo>
                  <a:cubicBezTo>
                    <a:pt x="145" y="185"/>
                    <a:pt x="185" y="145"/>
                    <a:pt x="185" y="95"/>
                  </a:cubicBezTo>
                  <a:cubicBezTo>
                    <a:pt x="185" y="48"/>
                    <a:pt x="150" y="9"/>
                    <a:pt x="104" y="5"/>
                  </a:cubicBezTo>
                  <a:close/>
                  <a:moveTo>
                    <a:pt x="172" y="102"/>
                  </a:moveTo>
                  <a:cubicBezTo>
                    <a:pt x="168" y="145"/>
                    <a:pt x="130" y="176"/>
                    <a:pt x="87" y="172"/>
                  </a:cubicBezTo>
                  <a:cubicBezTo>
                    <a:pt x="44" y="168"/>
                    <a:pt x="13" y="130"/>
                    <a:pt x="17" y="87"/>
                  </a:cubicBezTo>
                  <a:cubicBezTo>
                    <a:pt x="21" y="47"/>
                    <a:pt x="55" y="17"/>
                    <a:pt x="95" y="17"/>
                  </a:cubicBezTo>
                  <a:cubicBezTo>
                    <a:pt x="97" y="17"/>
                    <a:pt x="100" y="17"/>
                    <a:pt x="102" y="17"/>
                  </a:cubicBezTo>
                  <a:cubicBezTo>
                    <a:pt x="145" y="22"/>
                    <a:pt x="176" y="60"/>
                    <a:pt x="172"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
            <p:cNvSpPr>
              <a:spLocks/>
            </p:cNvSpPr>
            <p:nvPr/>
          </p:nvSpPr>
          <p:spPr bwMode="auto">
            <a:xfrm>
              <a:off x="-1511300" y="2584450"/>
              <a:ext cx="49212" cy="207963"/>
            </a:xfrm>
            <a:custGeom>
              <a:avLst/>
              <a:gdLst>
                <a:gd name="T0" fmla="*/ 0 w 13"/>
                <a:gd name="T1" fmla="*/ 7 h 55"/>
                <a:gd name="T2" fmla="*/ 0 w 13"/>
                <a:gd name="T3" fmla="*/ 49 h 55"/>
                <a:gd name="T4" fmla="*/ 7 w 13"/>
                <a:gd name="T5" fmla="*/ 55 h 55"/>
                <a:gd name="T6" fmla="*/ 13 w 13"/>
                <a:gd name="T7" fmla="*/ 49 h 55"/>
                <a:gd name="T8" fmla="*/ 13 w 13"/>
                <a:gd name="T9" fmla="*/ 7 h 55"/>
                <a:gd name="T10" fmla="*/ 7 w 13"/>
                <a:gd name="T11" fmla="*/ 0 h 55"/>
                <a:gd name="T12" fmla="*/ 0 w 13"/>
                <a:gd name="T13" fmla="*/ 7 h 55"/>
              </a:gdLst>
              <a:ahLst/>
              <a:cxnLst>
                <a:cxn ang="0">
                  <a:pos x="T0" y="T1"/>
                </a:cxn>
                <a:cxn ang="0">
                  <a:pos x="T2" y="T3"/>
                </a:cxn>
                <a:cxn ang="0">
                  <a:pos x="T4" y="T5"/>
                </a:cxn>
                <a:cxn ang="0">
                  <a:pos x="T6" y="T7"/>
                </a:cxn>
                <a:cxn ang="0">
                  <a:pos x="T8" y="T9"/>
                </a:cxn>
                <a:cxn ang="0">
                  <a:pos x="T10" y="T11"/>
                </a:cxn>
                <a:cxn ang="0">
                  <a:pos x="T12" y="T13"/>
                </a:cxn>
              </a:cxnLst>
              <a:rect l="0" t="0" r="r" b="b"/>
              <a:pathLst>
                <a:path w="13" h="55">
                  <a:moveTo>
                    <a:pt x="0" y="7"/>
                  </a:moveTo>
                  <a:cubicBezTo>
                    <a:pt x="0" y="49"/>
                    <a:pt x="0" y="49"/>
                    <a:pt x="0" y="49"/>
                  </a:cubicBezTo>
                  <a:cubicBezTo>
                    <a:pt x="0" y="52"/>
                    <a:pt x="3" y="55"/>
                    <a:pt x="7" y="55"/>
                  </a:cubicBezTo>
                  <a:cubicBezTo>
                    <a:pt x="10" y="55"/>
                    <a:pt x="13" y="52"/>
                    <a:pt x="13" y="49"/>
                  </a:cubicBezTo>
                  <a:cubicBezTo>
                    <a:pt x="13" y="7"/>
                    <a:pt x="13" y="7"/>
                    <a:pt x="13" y="7"/>
                  </a:cubicBezTo>
                  <a:cubicBezTo>
                    <a:pt x="13" y="3"/>
                    <a:pt x="10" y="0"/>
                    <a:pt x="7" y="0"/>
                  </a:cubicBezTo>
                  <a:cubicBezTo>
                    <a:pt x="3" y="0"/>
                    <a:pt x="0" y="3"/>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9"/>
            <p:cNvSpPr>
              <a:spLocks/>
            </p:cNvSpPr>
            <p:nvPr/>
          </p:nvSpPr>
          <p:spPr bwMode="auto">
            <a:xfrm>
              <a:off x="-930275" y="3343275"/>
              <a:ext cx="204787" cy="44450"/>
            </a:xfrm>
            <a:custGeom>
              <a:avLst/>
              <a:gdLst>
                <a:gd name="T0" fmla="*/ 48 w 54"/>
                <a:gd name="T1" fmla="*/ 0 h 12"/>
                <a:gd name="T2" fmla="*/ 6 w 54"/>
                <a:gd name="T3" fmla="*/ 0 h 12"/>
                <a:gd name="T4" fmla="*/ 0 w 54"/>
                <a:gd name="T5" fmla="*/ 6 h 12"/>
                <a:gd name="T6" fmla="*/ 6 w 54"/>
                <a:gd name="T7" fmla="*/ 12 h 12"/>
                <a:gd name="T8" fmla="*/ 48 w 54"/>
                <a:gd name="T9" fmla="*/ 12 h 12"/>
                <a:gd name="T10" fmla="*/ 54 w 54"/>
                <a:gd name="T11" fmla="*/ 6 h 12"/>
                <a:gd name="T12" fmla="*/ 48 w 5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48" y="0"/>
                  </a:moveTo>
                  <a:cubicBezTo>
                    <a:pt x="6" y="0"/>
                    <a:pt x="6" y="0"/>
                    <a:pt x="6" y="0"/>
                  </a:cubicBezTo>
                  <a:cubicBezTo>
                    <a:pt x="3" y="0"/>
                    <a:pt x="0" y="3"/>
                    <a:pt x="0" y="6"/>
                  </a:cubicBezTo>
                  <a:cubicBezTo>
                    <a:pt x="0" y="10"/>
                    <a:pt x="3" y="12"/>
                    <a:pt x="6" y="12"/>
                  </a:cubicBezTo>
                  <a:cubicBezTo>
                    <a:pt x="48" y="12"/>
                    <a:pt x="48" y="12"/>
                    <a:pt x="48" y="12"/>
                  </a:cubicBezTo>
                  <a:cubicBezTo>
                    <a:pt x="52" y="12"/>
                    <a:pt x="54" y="10"/>
                    <a:pt x="54" y="6"/>
                  </a:cubicBezTo>
                  <a:cubicBezTo>
                    <a:pt x="54" y="3"/>
                    <a:pt x="52"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p:nvSpPr>
          <p:spPr bwMode="auto">
            <a:xfrm>
              <a:off x="-2286000" y="3343275"/>
              <a:ext cx="207962" cy="44450"/>
            </a:xfrm>
            <a:custGeom>
              <a:avLst/>
              <a:gdLst>
                <a:gd name="T0" fmla="*/ 48 w 55"/>
                <a:gd name="T1" fmla="*/ 0 h 12"/>
                <a:gd name="T2" fmla="*/ 6 w 55"/>
                <a:gd name="T3" fmla="*/ 0 h 12"/>
                <a:gd name="T4" fmla="*/ 0 w 55"/>
                <a:gd name="T5" fmla="*/ 6 h 12"/>
                <a:gd name="T6" fmla="*/ 6 w 55"/>
                <a:gd name="T7" fmla="*/ 12 h 12"/>
                <a:gd name="T8" fmla="*/ 48 w 55"/>
                <a:gd name="T9" fmla="*/ 12 h 12"/>
                <a:gd name="T10" fmla="*/ 55 w 55"/>
                <a:gd name="T11" fmla="*/ 6 h 12"/>
                <a:gd name="T12" fmla="*/ 48 w 5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5" h="12">
                  <a:moveTo>
                    <a:pt x="48" y="0"/>
                  </a:moveTo>
                  <a:cubicBezTo>
                    <a:pt x="6" y="0"/>
                    <a:pt x="6" y="0"/>
                    <a:pt x="6" y="0"/>
                  </a:cubicBezTo>
                  <a:cubicBezTo>
                    <a:pt x="3" y="0"/>
                    <a:pt x="0" y="3"/>
                    <a:pt x="0" y="6"/>
                  </a:cubicBezTo>
                  <a:cubicBezTo>
                    <a:pt x="0" y="10"/>
                    <a:pt x="3" y="12"/>
                    <a:pt x="6" y="12"/>
                  </a:cubicBezTo>
                  <a:cubicBezTo>
                    <a:pt x="48" y="12"/>
                    <a:pt x="48" y="12"/>
                    <a:pt x="48" y="12"/>
                  </a:cubicBezTo>
                  <a:cubicBezTo>
                    <a:pt x="52" y="12"/>
                    <a:pt x="55" y="10"/>
                    <a:pt x="55" y="6"/>
                  </a:cubicBezTo>
                  <a:cubicBezTo>
                    <a:pt x="55" y="3"/>
                    <a:pt x="52"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p:nvSpPr>
          <p:spPr bwMode="auto">
            <a:xfrm>
              <a:off x="-1096963" y="2781300"/>
              <a:ext cx="177800" cy="177800"/>
            </a:xfrm>
            <a:custGeom>
              <a:avLst/>
              <a:gdLst>
                <a:gd name="T0" fmla="*/ 11 w 47"/>
                <a:gd name="T1" fmla="*/ 45 h 47"/>
                <a:gd name="T2" fmla="*/ 44 w 47"/>
                <a:gd name="T3" fmla="*/ 12 h 47"/>
                <a:gd name="T4" fmla="*/ 44 w 47"/>
                <a:gd name="T5" fmla="*/ 3 h 47"/>
                <a:gd name="T6" fmla="*/ 35 w 47"/>
                <a:gd name="T7" fmla="*/ 3 h 47"/>
                <a:gd name="T8" fmla="*/ 2 w 47"/>
                <a:gd name="T9" fmla="*/ 36 h 47"/>
                <a:gd name="T10" fmla="*/ 2 w 47"/>
                <a:gd name="T11" fmla="*/ 45 h 47"/>
                <a:gd name="T12" fmla="*/ 11 w 47"/>
                <a:gd name="T13" fmla="*/ 45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11" y="45"/>
                  </a:moveTo>
                  <a:cubicBezTo>
                    <a:pt x="44" y="12"/>
                    <a:pt x="44" y="12"/>
                    <a:pt x="44" y="12"/>
                  </a:cubicBezTo>
                  <a:cubicBezTo>
                    <a:pt x="47" y="9"/>
                    <a:pt x="47" y="5"/>
                    <a:pt x="44" y="3"/>
                  </a:cubicBezTo>
                  <a:cubicBezTo>
                    <a:pt x="42" y="0"/>
                    <a:pt x="38" y="0"/>
                    <a:pt x="35" y="3"/>
                  </a:cubicBezTo>
                  <a:cubicBezTo>
                    <a:pt x="2" y="36"/>
                    <a:pt x="2" y="36"/>
                    <a:pt x="2" y="36"/>
                  </a:cubicBezTo>
                  <a:cubicBezTo>
                    <a:pt x="0" y="38"/>
                    <a:pt x="0" y="42"/>
                    <a:pt x="2" y="45"/>
                  </a:cubicBezTo>
                  <a:cubicBezTo>
                    <a:pt x="5" y="47"/>
                    <a:pt x="9" y="47"/>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p:nvSpPr>
          <p:spPr bwMode="auto">
            <a:xfrm>
              <a:off x="-2089150" y="2781300"/>
              <a:ext cx="177800" cy="177800"/>
            </a:xfrm>
            <a:custGeom>
              <a:avLst/>
              <a:gdLst>
                <a:gd name="T0" fmla="*/ 2 w 47"/>
                <a:gd name="T1" fmla="*/ 3 h 47"/>
                <a:gd name="T2" fmla="*/ 2 w 47"/>
                <a:gd name="T3" fmla="*/ 12 h 47"/>
                <a:gd name="T4" fmla="*/ 35 w 47"/>
                <a:gd name="T5" fmla="*/ 45 h 47"/>
                <a:gd name="T6" fmla="*/ 44 w 47"/>
                <a:gd name="T7" fmla="*/ 45 h 47"/>
                <a:gd name="T8" fmla="*/ 44 w 47"/>
                <a:gd name="T9" fmla="*/ 36 h 47"/>
                <a:gd name="T10" fmla="*/ 11 w 47"/>
                <a:gd name="T11" fmla="*/ 3 h 47"/>
                <a:gd name="T12" fmla="*/ 2 w 47"/>
                <a:gd name="T13" fmla="*/ 3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 y="3"/>
                  </a:moveTo>
                  <a:cubicBezTo>
                    <a:pt x="0" y="5"/>
                    <a:pt x="0" y="9"/>
                    <a:pt x="2" y="12"/>
                  </a:cubicBezTo>
                  <a:cubicBezTo>
                    <a:pt x="35" y="45"/>
                    <a:pt x="35" y="45"/>
                    <a:pt x="35" y="45"/>
                  </a:cubicBezTo>
                  <a:cubicBezTo>
                    <a:pt x="38" y="47"/>
                    <a:pt x="42" y="47"/>
                    <a:pt x="44" y="45"/>
                  </a:cubicBezTo>
                  <a:cubicBezTo>
                    <a:pt x="47" y="42"/>
                    <a:pt x="47" y="38"/>
                    <a:pt x="44" y="36"/>
                  </a:cubicBezTo>
                  <a:cubicBezTo>
                    <a:pt x="11" y="3"/>
                    <a:pt x="11" y="3"/>
                    <a:pt x="11" y="3"/>
                  </a:cubicBezTo>
                  <a:cubicBezTo>
                    <a:pt x="9" y="0"/>
                    <a:pt x="5" y="0"/>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028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Rectangle 2"/>
          <p:cNvSpPr/>
          <p:nvPr/>
        </p:nvSpPr>
        <p:spPr bwMode="auto">
          <a:xfrm>
            <a:off x="0" y="0"/>
            <a:ext cx="4572000" cy="5143500"/>
          </a:xfrm>
          <a:prstGeom prst="rect">
            <a:avLst/>
          </a:prstGeom>
          <a:solidFill>
            <a:schemeClr val="tx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6" name="Freeform 65"/>
          <p:cNvSpPr/>
          <p:nvPr/>
        </p:nvSpPr>
        <p:spPr bwMode="auto">
          <a:xfrm>
            <a:off x="4572000" y="0"/>
            <a:ext cx="4572000" cy="2571750"/>
          </a:xfrm>
          <a:custGeom>
            <a:avLst/>
            <a:gdLst>
              <a:gd name="connsiteX0" fmla="*/ 0 w 4572000"/>
              <a:gd name="connsiteY0" fmla="*/ 0 h 2571750"/>
              <a:gd name="connsiteX1" fmla="*/ 4572000 w 4572000"/>
              <a:gd name="connsiteY1" fmla="*/ 0 h 2571750"/>
              <a:gd name="connsiteX2" fmla="*/ 4572000 w 4572000"/>
              <a:gd name="connsiteY2" fmla="*/ 2571750 h 2571750"/>
              <a:gd name="connsiteX3" fmla="*/ 0 w 4572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572000" h="2571750">
                <a:moveTo>
                  <a:pt x="0" y="0"/>
                </a:moveTo>
                <a:lnTo>
                  <a:pt x="4572000" y="0"/>
                </a:lnTo>
                <a:lnTo>
                  <a:pt x="4572000" y="2571750"/>
                </a:lnTo>
                <a:lnTo>
                  <a:pt x="0" y="2571750"/>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0" name="Rectangle 69"/>
          <p:cNvSpPr/>
          <p:nvPr/>
        </p:nvSpPr>
        <p:spPr>
          <a:xfrm>
            <a:off x="4724400" y="3716067"/>
            <a:ext cx="4267200" cy="461665"/>
          </a:xfrm>
          <a:prstGeom prst="rect">
            <a:avLst/>
          </a:prstGeom>
        </p:spPr>
        <p:txBody>
          <a:bodyPr wrap="square" lIns="0" tIns="0" rIns="0" bIns="0" anchor="ctr">
            <a:spAutoFit/>
          </a:bodyPr>
          <a:lstStyle/>
          <a:p>
            <a:pPr algn="ctr"/>
            <a:r>
              <a:rPr lang="en-US" sz="3000" b="1">
                <a:solidFill>
                  <a:schemeClr val="tx1">
                    <a:lumMod val="75000"/>
                    <a:lumOff val="25000"/>
                  </a:schemeClr>
                </a:solidFill>
              </a:rPr>
              <a:t>CONS HEADER HERE</a:t>
            </a:r>
          </a:p>
        </p:txBody>
      </p:sp>
      <p:grpSp>
        <p:nvGrpSpPr>
          <p:cNvPr id="27" name="Group 26"/>
          <p:cNvGrpSpPr/>
          <p:nvPr/>
        </p:nvGrpSpPr>
        <p:grpSpPr>
          <a:xfrm>
            <a:off x="6551190" y="4225242"/>
            <a:ext cx="613620" cy="63044"/>
            <a:chOff x="6551190" y="4324350"/>
            <a:chExt cx="613620" cy="63044"/>
          </a:xfrm>
        </p:grpSpPr>
        <p:sp>
          <p:nvSpPr>
            <p:cNvPr id="138"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39"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0"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1"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2"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3"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grpSp>
      <p:sp>
        <p:nvSpPr>
          <p:cNvPr id="144" name="3">
            <a:extLst>
              <a:ext uri="{FF2B5EF4-FFF2-40B4-BE49-F238E27FC236}">
                <a16:creationId xmlns:a16="http://schemas.microsoft.com/office/drawing/2014/main" id="{D7AC1464-9E86-44A2-ABB9-20E60AEF7C6C}"/>
              </a:ext>
            </a:extLst>
          </p:cNvPr>
          <p:cNvSpPr txBox="1"/>
          <p:nvPr/>
        </p:nvSpPr>
        <p:spPr>
          <a:xfrm>
            <a:off x="4935220" y="3426963"/>
            <a:ext cx="3845560" cy="215444"/>
          </a:xfrm>
          <a:prstGeom prst="rect">
            <a:avLst/>
          </a:prstGeom>
          <a:noFill/>
        </p:spPr>
        <p:txBody>
          <a:bodyPr wrap="square" lIns="0" tIns="0" rIns="0" bIns="0" rtlCol="0" anchor="ctr">
            <a:spAutoFit/>
          </a:bodyPr>
          <a:lstStyle/>
          <a:p>
            <a:pPr algn="ctr"/>
            <a:r>
              <a:rPr lang="en-US" sz="1400">
                <a:solidFill>
                  <a:schemeClr val="tx1">
                    <a:lumMod val="75000"/>
                    <a:lumOff val="25000"/>
                  </a:schemeClr>
                </a:solidFill>
              </a:rPr>
              <a:t>Your </a:t>
            </a:r>
            <a:r>
              <a:rPr lang="en-US" sz="1400" err="1">
                <a:solidFill>
                  <a:schemeClr val="tx1">
                    <a:lumMod val="75000"/>
                    <a:lumOff val="25000"/>
                  </a:schemeClr>
                </a:solidFill>
              </a:rPr>
              <a:t>Subheader</a:t>
            </a:r>
            <a:r>
              <a:rPr lang="en-US" sz="1400">
                <a:solidFill>
                  <a:schemeClr val="tx1">
                    <a:lumMod val="75000"/>
                    <a:lumOff val="25000"/>
                  </a:schemeClr>
                </a:solidFill>
              </a:rPr>
              <a:t> Here</a:t>
            </a:r>
          </a:p>
        </p:txBody>
      </p:sp>
      <p:sp>
        <p:nvSpPr>
          <p:cNvPr id="181" name="Inhaltsplatzhalter 4"/>
          <p:cNvSpPr txBox="1">
            <a:spLocks/>
          </p:cNvSpPr>
          <p:nvPr/>
        </p:nvSpPr>
        <p:spPr>
          <a:xfrm>
            <a:off x="1128413" y="491610"/>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182" name="Freeform 5"/>
          <p:cNvSpPr>
            <a:spLocks noEditPoints="1"/>
          </p:cNvSpPr>
          <p:nvPr/>
        </p:nvSpPr>
        <p:spPr bwMode="auto">
          <a:xfrm>
            <a:off x="404513" y="622205"/>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4" name="Inhaltsplatzhalter 4"/>
          <p:cNvSpPr txBox="1">
            <a:spLocks/>
          </p:cNvSpPr>
          <p:nvPr/>
        </p:nvSpPr>
        <p:spPr>
          <a:xfrm>
            <a:off x="1128413" y="1371636"/>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185" name="Freeform 5"/>
          <p:cNvSpPr>
            <a:spLocks noEditPoints="1"/>
          </p:cNvSpPr>
          <p:nvPr/>
        </p:nvSpPr>
        <p:spPr bwMode="auto">
          <a:xfrm>
            <a:off x="404513" y="1502231"/>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5" name="Inhaltsplatzhalter 4"/>
          <p:cNvSpPr txBox="1">
            <a:spLocks/>
          </p:cNvSpPr>
          <p:nvPr/>
        </p:nvSpPr>
        <p:spPr>
          <a:xfrm>
            <a:off x="1128413" y="2251662"/>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196" name="Freeform 5"/>
          <p:cNvSpPr>
            <a:spLocks noEditPoints="1"/>
          </p:cNvSpPr>
          <p:nvPr/>
        </p:nvSpPr>
        <p:spPr bwMode="auto">
          <a:xfrm>
            <a:off x="404513" y="2382257"/>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8" name="Inhaltsplatzhalter 4"/>
          <p:cNvSpPr txBox="1">
            <a:spLocks/>
          </p:cNvSpPr>
          <p:nvPr/>
        </p:nvSpPr>
        <p:spPr>
          <a:xfrm>
            <a:off x="1128413" y="3131688"/>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199" name="Freeform 5"/>
          <p:cNvSpPr>
            <a:spLocks noEditPoints="1"/>
          </p:cNvSpPr>
          <p:nvPr/>
        </p:nvSpPr>
        <p:spPr bwMode="auto">
          <a:xfrm>
            <a:off x="404513" y="3262283"/>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1" name="Inhaltsplatzhalter 4"/>
          <p:cNvSpPr txBox="1">
            <a:spLocks/>
          </p:cNvSpPr>
          <p:nvPr/>
        </p:nvSpPr>
        <p:spPr>
          <a:xfrm>
            <a:off x="1128413" y="4011715"/>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202" name="Freeform 5"/>
          <p:cNvSpPr>
            <a:spLocks noEditPoints="1"/>
          </p:cNvSpPr>
          <p:nvPr/>
        </p:nvSpPr>
        <p:spPr bwMode="auto">
          <a:xfrm>
            <a:off x="404513" y="4142310"/>
            <a:ext cx="386212" cy="386212"/>
          </a:xfrm>
          <a:custGeom>
            <a:avLst/>
            <a:gdLst>
              <a:gd name="T0" fmla="*/ 4377 w 8754"/>
              <a:gd name="T1" fmla="*/ 0 h 8754"/>
              <a:gd name="T2" fmla="*/ 0 w 8754"/>
              <a:gd name="T3" fmla="*/ 4377 h 8754"/>
              <a:gd name="T4" fmla="*/ 4377 w 8754"/>
              <a:gd name="T5" fmla="*/ 8754 h 8754"/>
              <a:gd name="T6" fmla="*/ 8754 w 8754"/>
              <a:gd name="T7" fmla="*/ 4377 h 8754"/>
              <a:gd name="T8" fmla="*/ 4377 w 8754"/>
              <a:gd name="T9" fmla="*/ 0 h 8754"/>
              <a:gd name="T10" fmla="*/ 6791 w 8754"/>
              <a:gd name="T11" fmla="*/ 5677 h 8754"/>
              <a:gd name="T12" fmla="*/ 5677 w 8754"/>
              <a:gd name="T13" fmla="*/ 6791 h 8754"/>
              <a:gd name="T14" fmla="*/ 4377 w 8754"/>
              <a:gd name="T15" fmla="*/ 5491 h 8754"/>
              <a:gd name="T16" fmla="*/ 3077 w 8754"/>
              <a:gd name="T17" fmla="*/ 6791 h 8754"/>
              <a:gd name="T18" fmla="*/ 1963 w 8754"/>
              <a:gd name="T19" fmla="*/ 5677 h 8754"/>
              <a:gd name="T20" fmla="*/ 3263 w 8754"/>
              <a:gd name="T21" fmla="*/ 4377 h 8754"/>
              <a:gd name="T22" fmla="*/ 1963 w 8754"/>
              <a:gd name="T23" fmla="*/ 3077 h 8754"/>
              <a:gd name="T24" fmla="*/ 3077 w 8754"/>
              <a:gd name="T25" fmla="*/ 1963 h 8754"/>
              <a:gd name="T26" fmla="*/ 4377 w 8754"/>
              <a:gd name="T27" fmla="*/ 3263 h 8754"/>
              <a:gd name="T28" fmla="*/ 5677 w 8754"/>
              <a:gd name="T29" fmla="*/ 1963 h 8754"/>
              <a:gd name="T30" fmla="*/ 6791 w 8754"/>
              <a:gd name="T31" fmla="*/ 3077 h 8754"/>
              <a:gd name="T32" fmla="*/ 5491 w 8754"/>
              <a:gd name="T33" fmla="*/ 4377 h 8754"/>
              <a:gd name="T34" fmla="*/ 6791 w 8754"/>
              <a:gd name="T35" fmla="*/ 5677 h 8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4" h="8754">
                <a:moveTo>
                  <a:pt x="4377" y="0"/>
                </a:moveTo>
                <a:cubicBezTo>
                  <a:pt x="1960" y="0"/>
                  <a:pt x="0" y="1960"/>
                  <a:pt x="0" y="4377"/>
                </a:cubicBezTo>
                <a:cubicBezTo>
                  <a:pt x="0" y="6794"/>
                  <a:pt x="1960" y="8754"/>
                  <a:pt x="4377" y="8754"/>
                </a:cubicBezTo>
                <a:cubicBezTo>
                  <a:pt x="6794" y="8754"/>
                  <a:pt x="8754" y="6794"/>
                  <a:pt x="8754" y="4377"/>
                </a:cubicBezTo>
                <a:cubicBezTo>
                  <a:pt x="8754" y="1960"/>
                  <a:pt x="6794" y="0"/>
                  <a:pt x="4377" y="0"/>
                </a:cubicBezTo>
                <a:close/>
                <a:moveTo>
                  <a:pt x="6791" y="5677"/>
                </a:moveTo>
                <a:cubicBezTo>
                  <a:pt x="5677" y="6791"/>
                  <a:pt x="5677" y="6791"/>
                  <a:pt x="5677" y="6791"/>
                </a:cubicBezTo>
                <a:cubicBezTo>
                  <a:pt x="4377" y="5491"/>
                  <a:pt x="4377" y="5491"/>
                  <a:pt x="4377" y="5491"/>
                </a:cubicBezTo>
                <a:cubicBezTo>
                  <a:pt x="3077" y="6791"/>
                  <a:pt x="3077" y="6791"/>
                  <a:pt x="3077" y="6791"/>
                </a:cubicBezTo>
                <a:cubicBezTo>
                  <a:pt x="1963" y="5677"/>
                  <a:pt x="1963" y="5677"/>
                  <a:pt x="1963" y="5677"/>
                </a:cubicBezTo>
                <a:cubicBezTo>
                  <a:pt x="3263" y="4377"/>
                  <a:pt x="3263" y="4377"/>
                  <a:pt x="3263" y="4377"/>
                </a:cubicBezTo>
                <a:cubicBezTo>
                  <a:pt x="1963" y="3077"/>
                  <a:pt x="1963" y="3077"/>
                  <a:pt x="1963" y="3077"/>
                </a:cubicBezTo>
                <a:cubicBezTo>
                  <a:pt x="3077" y="1963"/>
                  <a:pt x="3077" y="1963"/>
                  <a:pt x="3077" y="1963"/>
                </a:cubicBezTo>
                <a:cubicBezTo>
                  <a:pt x="4377" y="3263"/>
                  <a:pt x="4377" y="3263"/>
                  <a:pt x="4377" y="3263"/>
                </a:cubicBezTo>
                <a:cubicBezTo>
                  <a:pt x="5677" y="1963"/>
                  <a:pt x="5677" y="1963"/>
                  <a:pt x="5677" y="1963"/>
                </a:cubicBezTo>
                <a:cubicBezTo>
                  <a:pt x="6791" y="3077"/>
                  <a:pt x="6791" y="3077"/>
                  <a:pt x="6791" y="3077"/>
                </a:cubicBezTo>
                <a:cubicBezTo>
                  <a:pt x="5491" y="4377"/>
                  <a:pt x="5491" y="4377"/>
                  <a:pt x="5491" y="4377"/>
                </a:cubicBezTo>
                <a:lnTo>
                  <a:pt x="6791" y="5677"/>
                </a:lnTo>
                <a:close/>
              </a:path>
            </a:pathLst>
          </a:custGeom>
          <a:solidFill>
            <a:srgbClr val="F05228"/>
          </a:solidFill>
          <a:ln>
            <a:solidFill>
              <a:schemeClr val="bg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 name="Rectangle 3">
            <a:extLst>
              <a:ext uri="{FF2B5EF4-FFF2-40B4-BE49-F238E27FC236}">
                <a16:creationId xmlns:a16="http://schemas.microsoft.com/office/drawing/2014/main" id="{C9AC2F6C-8E80-3646-8B42-D7BE5405D600}"/>
              </a:ext>
            </a:extLst>
          </p:cNvPr>
          <p:cNvSpPr/>
          <p:nvPr/>
        </p:nvSpPr>
        <p:spPr bwMode="auto">
          <a:xfrm>
            <a:off x="5410200" y="4705350"/>
            <a:ext cx="3429000" cy="3810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14544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Rectangle 2"/>
          <p:cNvSpPr/>
          <p:nvPr/>
        </p:nvSpPr>
        <p:spPr bwMode="auto">
          <a:xfrm flipH="1">
            <a:off x="4572000" y="0"/>
            <a:ext cx="4572000" cy="5143500"/>
          </a:xfrm>
          <a:prstGeom prst="rect">
            <a:avLst/>
          </a:prstGeom>
          <a:solidFill>
            <a:schemeClr val="tx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6" name="Freeform 65"/>
          <p:cNvSpPr/>
          <p:nvPr/>
        </p:nvSpPr>
        <p:spPr bwMode="auto">
          <a:xfrm flipH="1">
            <a:off x="0" y="0"/>
            <a:ext cx="4572000" cy="2571750"/>
          </a:xfrm>
          <a:custGeom>
            <a:avLst/>
            <a:gdLst>
              <a:gd name="connsiteX0" fmla="*/ 0 w 4572000"/>
              <a:gd name="connsiteY0" fmla="*/ 0 h 2571750"/>
              <a:gd name="connsiteX1" fmla="*/ 4572000 w 4572000"/>
              <a:gd name="connsiteY1" fmla="*/ 0 h 2571750"/>
              <a:gd name="connsiteX2" fmla="*/ 4572000 w 4572000"/>
              <a:gd name="connsiteY2" fmla="*/ 2571750 h 2571750"/>
              <a:gd name="connsiteX3" fmla="*/ 0 w 4572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572000" h="2571750">
                <a:moveTo>
                  <a:pt x="0" y="0"/>
                </a:moveTo>
                <a:lnTo>
                  <a:pt x="4572000" y="0"/>
                </a:lnTo>
                <a:lnTo>
                  <a:pt x="4572000" y="2571750"/>
                </a:lnTo>
                <a:lnTo>
                  <a:pt x="0" y="2571750"/>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0" name="Rectangle 69"/>
          <p:cNvSpPr/>
          <p:nvPr/>
        </p:nvSpPr>
        <p:spPr>
          <a:xfrm flipH="1">
            <a:off x="152400" y="3716067"/>
            <a:ext cx="4267200" cy="461665"/>
          </a:xfrm>
          <a:prstGeom prst="rect">
            <a:avLst/>
          </a:prstGeom>
        </p:spPr>
        <p:txBody>
          <a:bodyPr wrap="square" lIns="0" tIns="0" rIns="0" bIns="0" anchor="ctr">
            <a:spAutoFit/>
          </a:bodyPr>
          <a:lstStyle/>
          <a:p>
            <a:pPr algn="ctr"/>
            <a:r>
              <a:rPr lang="en-US" sz="3000" b="1">
                <a:solidFill>
                  <a:schemeClr val="tx1">
                    <a:lumMod val="75000"/>
                    <a:lumOff val="25000"/>
                  </a:schemeClr>
                </a:solidFill>
              </a:rPr>
              <a:t>PROS HEADER HERE</a:t>
            </a:r>
          </a:p>
        </p:txBody>
      </p:sp>
      <p:grpSp>
        <p:nvGrpSpPr>
          <p:cNvPr id="27" name="Group 26"/>
          <p:cNvGrpSpPr/>
          <p:nvPr/>
        </p:nvGrpSpPr>
        <p:grpSpPr>
          <a:xfrm flipH="1">
            <a:off x="1979190" y="4225242"/>
            <a:ext cx="613620" cy="63044"/>
            <a:chOff x="6551190" y="4324350"/>
            <a:chExt cx="613620" cy="63044"/>
          </a:xfrm>
        </p:grpSpPr>
        <p:sp>
          <p:nvSpPr>
            <p:cNvPr id="138"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39"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0"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1"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2"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3"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grpSp>
      <p:sp>
        <p:nvSpPr>
          <p:cNvPr id="144" name="3">
            <a:extLst>
              <a:ext uri="{FF2B5EF4-FFF2-40B4-BE49-F238E27FC236}">
                <a16:creationId xmlns:a16="http://schemas.microsoft.com/office/drawing/2014/main" id="{D7AC1464-9E86-44A2-ABB9-20E60AEF7C6C}"/>
              </a:ext>
            </a:extLst>
          </p:cNvPr>
          <p:cNvSpPr txBox="1"/>
          <p:nvPr/>
        </p:nvSpPr>
        <p:spPr>
          <a:xfrm flipH="1">
            <a:off x="363220" y="3426963"/>
            <a:ext cx="3845560" cy="215444"/>
          </a:xfrm>
          <a:prstGeom prst="rect">
            <a:avLst/>
          </a:prstGeom>
          <a:noFill/>
        </p:spPr>
        <p:txBody>
          <a:bodyPr wrap="square" lIns="0" tIns="0" rIns="0" bIns="0" rtlCol="0" anchor="ctr">
            <a:spAutoFit/>
          </a:bodyPr>
          <a:lstStyle/>
          <a:p>
            <a:pPr algn="ctr"/>
            <a:r>
              <a:rPr lang="en-US" sz="1400">
                <a:solidFill>
                  <a:schemeClr val="tx1">
                    <a:lumMod val="75000"/>
                    <a:lumOff val="25000"/>
                  </a:schemeClr>
                </a:solidFill>
              </a:rPr>
              <a:t>Your </a:t>
            </a:r>
            <a:r>
              <a:rPr lang="en-US" sz="1400" err="1">
                <a:solidFill>
                  <a:schemeClr val="tx1">
                    <a:lumMod val="75000"/>
                    <a:lumOff val="25000"/>
                  </a:schemeClr>
                </a:solidFill>
              </a:rPr>
              <a:t>Subheader</a:t>
            </a:r>
            <a:r>
              <a:rPr lang="en-US" sz="1400">
                <a:solidFill>
                  <a:schemeClr val="tx1">
                    <a:lumMod val="75000"/>
                    <a:lumOff val="25000"/>
                  </a:schemeClr>
                </a:solidFill>
              </a:rPr>
              <a:t> Here</a:t>
            </a:r>
          </a:p>
        </p:txBody>
      </p:sp>
      <p:sp>
        <p:nvSpPr>
          <p:cNvPr id="181" name="Inhaltsplatzhalter 4"/>
          <p:cNvSpPr txBox="1">
            <a:spLocks/>
          </p:cNvSpPr>
          <p:nvPr/>
        </p:nvSpPr>
        <p:spPr>
          <a:xfrm>
            <a:off x="5700412" y="491610"/>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184" name="Inhaltsplatzhalter 4"/>
          <p:cNvSpPr txBox="1">
            <a:spLocks/>
          </p:cNvSpPr>
          <p:nvPr/>
        </p:nvSpPr>
        <p:spPr>
          <a:xfrm>
            <a:off x="5700412" y="1371636"/>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195" name="Inhaltsplatzhalter 4"/>
          <p:cNvSpPr txBox="1">
            <a:spLocks/>
          </p:cNvSpPr>
          <p:nvPr/>
        </p:nvSpPr>
        <p:spPr>
          <a:xfrm>
            <a:off x="5700412" y="2251662"/>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198" name="Inhaltsplatzhalter 4"/>
          <p:cNvSpPr txBox="1">
            <a:spLocks/>
          </p:cNvSpPr>
          <p:nvPr/>
        </p:nvSpPr>
        <p:spPr>
          <a:xfrm>
            <a:off x="5700412" y="3131688"/>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201" name="Inhaltsplatzhalter 4"/>
          <p:cNvSpPr txBox="1">
            <a:spLocks/>
          </p:cNvSpPr>
          <p:nvPr/>
        </p:nvSpPr>
        <p:spPr>
          <a:xfrm>
            <a:off x="5700412" y="4011715"/>
            <a:ext cx="3039075"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44" name="Freeform 43"/>
          <p:cNvSpPr/>
          <p:nvPr/>
        </p:nvSpPr>
        <p:spPr bwMode="auto">
          <a:xfrm>
            <a:off x="4983738" y="622204"/>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5" name="Freeform 44"/>
          <p:cNvSpPr/>
          <p:nvPr/>
        </p:nvSpPr>
        <p:spPr bwMode="auto">
          <a:xfrm>
            <a:off x="4983738" y="4142309"/>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6" name="Freeform 45"/>
          <p:cNvSpPr/>
          <p:nvPr/>
        </p:nvSpPr>
        <p:spPr bwMode="auto">
          <a:xfrm>
            <a:off x="4983738" y="1502230"/>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7" name="Freeform 46"/>
          <p:cNvSpPr/>
          <p:nvPr/>
        </p:nvSpPr>
        <p:spPr bwMode="auto">
          <a:xfrm>
            <a:off x="4983738" y="2382256"/>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8" name="Freeform 47"/>
          <p:cNvSpPr/>
          <p:nvPr/>
        </p:nvSpPr>
        <p:spPr bwMode="auto">
          <a:xfrm>
            <a:off x="4983738" y="3262282"/>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234568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arge white building&#10;&#10;Description automatically generated">
            <a:extLst>
              <a:ext uri="{FF2B5EF4-FFF2-40B4-BE49-F238E27FC236}">
                <a16:creationId xmlns:a16="http://schemas.microsoft.com/office/drawing/2014/main" id="{7FD2F2E4-A620-5F48-8955-D93694637E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1" r="-1" b="14127"/>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9A45B2D9-B24D-3F41-AB19-79590CA13628}"/>
              </a:ext>
            </a:extLst>
          </p:cNvPr>
          <p:cNvSpPr/>
          <p:nvPr/>
        </p:nvSpPr>
        <p:spPr bwMode="auto">
          <a:xfrm>
            <a:off x="0" y="3362"/>
            <a:ext cx="9144000" cy="5143500"/>
          </a:xfrm>
          <a:prstGeom prst="rect">
            <a:avLst/>
          </a:prstGeom>
          <a:solidFill>
            <a:schemeClr val="accent1">
              <a:alpha val="84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D7AC1464-9E86-44A2-ABB9-20E60AEF7C6C}"/>
              </a:ext>
            </a:extLst>
          </p:cNvPr>
          <p:cNvSpPr txBox="1"/>
          <p:nvPr/>
        </p:nvSpPr>
        <p:spPr>
          <a:xfrm>
            <a:off x="208344" y="2114550"/>
            <a:ext cx="8727312" cy="692497"/>
          </a:xfrm>
          <a:prstGeom prst="rect">
            <a:avLst/>
          </a:prstGeom>
          <a:noFill/>
        </p:spPr>
        <p:txBody>
          <a:bodyPr wrap="square" lIns="0" tIns="0" rIns="0" bIns="0" rtlCol="0" anchor="ctr">
            <a:spAutoFit/>
          </a:bodyPr>
          <a:lstStyle/>
          <a:p>
            <a:pPr algn="ctr">
              <a:spcAft>
                <a:spcPts val="600"/>
              </a:spcAft>
            </a:pPr>
            <a:r>
              <a:rPr lang="en-US" sz="4500" b="1">
                <a:solidFill>
                  <a:schemeClr val="bg1"/>
                </a:solidFill>
              </a:rPr>
              <a:t>ADDITIONAL SLIDES</a:t>
            </a:r>
          </a:p>
        </p:txBody>
      </p:sp>
      <p:grpSp>
        <p:nvGrpSpPr>
          <p:cNvPr id="12" name="Group 11"/>
          <p:cNvGrpSpPr/>
          <p:nvPr/>
        </p:nvGrpSpPr>
        <p:grpSpPr>
          <a:xfrm>
            <a:off x="4273852" y="3306334"/>
            <a:ext cx="596296" cy="45720"/>
            <a:chOff x="3624143" y="1019661"/>
            <a:chExt cx="1502841" cy="115229"/>
          </a:xfrm>
        </p:grpSpPr>
        <p:sp>
          <p:nvSpPr>
            <p:cNvPr id="14"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
        <p:nvSpPr>
          <p:cNvPr id="31" name="3">
            <a:extLst>
              <a:ext uri="{FF2B5EF4-FFF2-40B4-BE49-F238E27FC236}">
                <a16:creationId xmlns:a16="http://schemas.microsoft.com/office/drawing/2014/main" id="{D7AC1464-9E86-44A2-ABB9-20E60AEF7C6C}"/>
              </a:ext>
            </a:extLst>
          </p:cNvPr>
          <p:cNvSpPr txBox="1"/>
          <p:nvPr/>
        </p:nvSpPr>
        <p:spPr>
          <a:xfrm>
            <a:off x="1081314" y="2860316"/>
            <a:ext cx="6981372" cy="307777"/>
          </a:xfrm>
          <a:prstGeom prst="rect">
            <a:avLst/>
          </a:prstGeom>
          <a:noFill/>
        </p:spPr>
        <p:txBody>
          <a:bodyPr wrap="square" rtlCol="0" anchor="ctr">
            <a:spAutoFit/>
          </a:bodyPr>
          <a:lstStyle/>
          <a:p>
            <a:pPr algn="ctr"/>
            <a:r>
              <a:rPr lang="en-US" sz="1400" dirty="0">
                <a:solidFill>
                  <a:schemeClr val="bg1"/>
                </a:solidFill>
              </a:rPr>
              <a:t>An AHLA Presentation Template/Use as Section Divider Slide</a:t>
            </a:r>
          </a:p>
        </p:txBody>
      </p:sp>
    </p:spTree>
    <p:extLst>
      <p:ext uri="{BB962C8B-B14F-4D97-AF65-F5344CB8AC3E}">
        <p14:creationId xmlns:p14="http://schemas.microsoft.com/office/powerpoint/2010/main" val="202978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5120640" y="0"/>
            <a:ext cx="4023359"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27" name="Group 26"/>
          <p:cNvGrpSpPr/>
          <p:nvPr/>
        </p:nvGrpSpPr>
        <p:grpSpPr>
          <a:xfrm>
            <a:off x="2255520" y="672701"/>
            <a:ext cx="4632960" cy="3785326"/>
            <a:chOff x="3557627" y="1027430"/>
            <a:chExt cx="5281574" cy="4315269"/>
          </a:xfrm>
        </p:grpSpPr>
        <p:grpSp>
          <p:nvGrpSpPr>
            <p:cNvPr id="30" name="Group 29"/>
            <p:cNvGrpSpPr/>
            <p:nvPr/>
          </p:nvGrpSpPr>
          <p:grpSpPr>
            <a:xfrm>
              <a:off x="3557627" y="1027430"/>
              <a:ext cx="5281574" cy="4315269"/>
              <a:chOff x="3557626" y="1027430"/>
              <a:chExt cx="5281574" cy="4315270"/>
            </a:xfrm>
          </p:grpSpPr>
          <p:pic>
            <p:nvPicPr>
              <p:cNvPr id="32" name="Shape 689"/>
              <p:cNvPicPr preferRelativeResize="0"/>
              <p:nvPr/>
            </p:nvPicPr>
            <p:blipFill rotWithShape="1">
              <a:blip r:embed="rId2">
                <a:alphaModFix/>
              </a:blip>
              <a:srcRect l="4792" r="4791"/>
              <a:stretch/>
            </p:blipFill>
            <p:spPr>
              <a:xfrm>
                <a:off x="3557626" y="1027430"/>
                <a:ext cx="5281574" cy="4315270"/>
              </a:xfrm>
              <a:prstGeom prst="rect">
                <a:avLst/>
              </a:prstGeom>
              <a:ln>
                <a:noFill/>
              </a:ln>
              <a:effectLst/>
            </p:spPr>
          </p:pic>
          <p:sp>
            <p:nvSpPr>
              <p:cNvPr id="33" name="Freeform 32"/>
              <p:cNvSpPr/>
              <p:nvPr/>
            </p:nvSpPr>
            <p:spPr bwMode="auto">
              <a:xfrm>
                <a:off x="4219816" y="1815509"/>
                <a:ext cx="3909175" cy="2342954"/>
              </a:xfrm>
              <a:custGeom>
                <a:avLst/>
                <a:gdLst>
                  <a:gd name="connsiteX0" fmla="*/ 0 w 3909175"/>
                  <a:gd name="connsiteY0" fmla="*/ 0 h 2342954"/>
                  <a:gd name="connsiteX1" fmla="*/ 3909175 w 3909175"/>
                  <a:gd name="connsiteY1" fmla="*/ 0 h 2342954"/>
                  <a:gd name="connsiteX2" fmla="*/ 3909175 w 3909175"/>
                  <a:gd name="connsiteY2" fmla="*/ 2342954 h 2342954"/>
                  <a:gd name="connsiteX3" fmla="*/ 0 w 3909175"/>
                  <a:gd name="connsiteY3" fmla="*/ 2342954 h 2342954"/>
                </a:gdLst>
                <a:ahLst/>
                <a:cxnLst>
                  <a:cxn ang="0">
                    <a:pos x="connsiteX0" y="connsiteY0"/>
                  </a:cxn>
                  <a:cxn ang="0">
                    <a:pos x="connsiteX1" y="connsiteY1"/>
                  </a:cxn>
                  <a:cxn ang="0">
                    <a:pos x="connsiteX2" y="connsiteY2"/>
                  </a:cxn>
                  <a:cxn ang="0">
                    <a:pos x="connsiteX3" y="connsiteY3"/>
                  </a:cxn>
                </a:cxnLst>
                <a:rect l="l" t="t" r="r" b="b"/>
                <a:pathLst>
                  <a:path w="3909175" h="2342954">
                    <a:moveTo>
                      <a:pt x="0" y="0"/>
                    </a:moveTo>
                    <a:lnTo>
                      <a:pt x="3909175" y="0"/>
                    </a:lnTo>
                    <a:lnTo>
                      <a:pt x="3909175" y="2342954"/>
                    </a:lnTo>
                    <a:lnTo>
                      <a:pt x="0" y="2342954"/>
                    </a:lnTo>
                    <a:close/>
                  </a:path>
                </a:pathLst>
              </a:custGeom>
              <a:solidFill>
                <a:schemeClr val="tx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31" name="Freeform 30"/>
            <p:cNvSpPr/>
            <p:nvPr/>
          </p:nvSpPr>
          <p:spPr bwMode="auto">
            <a:xfrm>
              <a:off x="4219815" y="1815509"/>
              <a:ext cx="3909175" cy="2342954"/>
            </a:xfrm>
            <a:custGeom>
              <a:avLst/>
              <a:gdLst>
                <a:gd name="connsiteX0" fmla="*/ 0 w 3909175"/>
                <a:gd name="connsiteY0" fmla="*/ 0 h 2342954"/>
                <a:gd name="connsiteX1" fmla="*/ 3909175 w 3909175"/>
                <a:gd name="connsiteY1" fmla="*/ 0 h 2342954"/>
                <a:gd name="connsiteX2" fmla="*/ 3909175 w 3909175"/>
                <a:gd name="connsiteY2" fmla="*/ 2342954 h 2342954"/>
                <a:gd name="connsiteX3" fmla="*/ 0 w 3909175"/>
                <a:gd name="connsiteY3" fmla="*/ 2342954 h 2342954"/>
              </a:gdLst>
              <a:ahLst/>
              <a:cxnLst>
                <a:cxn ang="0">
                  <a:pos x="connsiteX0" y="connsiteY0"/>
                </a:cxn>
                <a:cxn ang="0">
                  <a:pos x="connsiteX1" y="connsiteY1"/>
                </a:cxn>
                <a:cxn ang="0">
                  <a:pos x="connsiteX2" y="connsiteY2"/>
                </a:cxn>
                <a:cxn ang="0">
                  <a:pos x="connsiteX3" y="connsiteY3"/>
                </a:cxn>
              </a:cxnLst>
              <a:rect l="l" t="t" r="r" b="b"/>
              <a:pathLst>
                <a:path w="3909175" h="2342954">
                  <a:moveTo>
                    <a:pt x="0" y="0"/>
                  </a:moveTo>
                  <a:lnTo>
                    <a:pt x="3909175" y="0"/>
                  </a:lnTo>
                  <a:lnTo>
                    <a:pt x="3909175" y="2342954"/>
                  </a:lnTo>
                  <a:lnTo>
                    <a:pt x="0" y="2342954"/>
                  </a:lnTo>
                  <a:close/>
                </a:path>
              </a:pathLst>
            </a:custGeom>
            <a:solidFill>
              <a:schemeClr val="bg1">
                <a:lumMod val="6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6" name="TextBox 15"/>
          <p:cNvSpPr txBox="1"/>
          <p:nvPr/>
        </p:nvSpPr>
        <p:spPr>
          <a:xfrm>
            <a:off x="228600" y="3855246"/>
            <a:ext cx="8915399" cy="615553"/>
          </a:xfrm>
          <a:prstGeom prst="rect">
            <a:avLst/>
          </a:prstGeom>
          <a:noFill/>
        </p:spPr>
        <p:txBody>
          <a:bodyPr wrap="square" lIns="0" tIns="0" rIns="0" bIns="0" rtlCol="1" anchor="ctr">
            <a:spAutoFit/>
          </a:bodyPr>
          <a:lstStyle/>
          <a:p>
            <a:pPr algn="ctr"/>
            <a:r>
              <a:rPr lang="en-US" sz="4000" b="1">
                <a:solidFill>
                  <a:schemeClr val="accent1"/>
                </a:solidFill>
              </a:rPr>
              <a:t>SAMPLE TITLE  </a:t>
            </a:r>
            <a:r>
              <a:rPr lang="en-US" sz="4000" b="1">
                <a:solidFill>
                  <a:schemeClr val="bg1"/>
                </a:solidFill>
              </a:rPr>
              <a:t>GOES HERE</a:t>
            </a:r>
            <a:endParaRPr lang="en-US" sz="4000">
              <a:solidFill>
                <a:schemeClr val="bg1"/>
              </a:solidFill>
            </a:endParaRPr>
          </a:p>
        </p:txBody>
      </p:sp>
      <p:sp>
        <p:nvSpPr>
          <p:cNvPr id="2" name="Picture Placeholder 1"/>
          <p:cNvSpPr>
            <a:spLocks noGrp="1"/>
          </p:cNvSpPr>
          <p:nvPr>
            <p:ph type="pic" sz="quarter" idx="39"/>
          </p:nvPr>
        </p:nvSpPr>
        <p:spPr/>
      </p:sp>
    </p:spTree>
    <p:extLst>
      <p:ext uri="{BB962C8B-B14F-4D97-AF65-F5344CB8AC3E}">
        <p14:creationId xmlns:p14="http://schemas.microsoft.com/office/powerpoint/2010/main" val="25849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rot="5400000">
            <a:off x="3251200" y="-3251200"/>
            <a:ext cx="2641600"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grpSp>
        <p:nvGrpSpPr>
          <p:cNvPr id="90" name="Group 89"/>
          <p:cNvGrpSpPr/>
          <p:nvPr/>
        </p:nvGrpSpPr>
        <p:grpSpPr>
          <a:xfrm>
            <a:off x="100630" y="224968"/>
            <a:ext cx="2612090" cy="4693564"/>
            <a:chOff x="1240939" y="123569"/>
            <a:chExt cx="2724954" cy="4896362"/>
          </a:xfrm>
        </p:grpSpPr>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39" y="123569"/>
              <a:ext cx="2724954" cy="4896362"/>
            </a:xfrm>
            <a:prstGeom prst="rect">
              <a:avLst/>
            </a:prstGeom>
          </p:spPr>
        </p:pic>
        <p:sp>
          <p:nvSpPr>
            <p:cNvPr id="92" name="Freeform 91"/>
            <p:cNvSpPr/>
            <p:nvPr/>
          </p:nvSpPr>
          <p:spPr bwMode="auto">
            <a:xfrm>
              <a:off x="1638751" y="440500"/>
              <a:ext cx="1910375" cy="4262498"/>
            </a:xfrm>
            <a:custGeom>
              <a:avLst/>
              <a:gdLst>
                <a:gd name="connsiteX0" fmla="*/ 316158 w 1880253"/>
                <a:gd name="connsiteY0" fmla="*/ 0 h 3939578"/>
                <a:gd name="connsiteX1" fmla="*/ 448644 w 1880253"/>
                <a:gd name="connsiteY1" fmla="*/ 0 h 3939578"/>
                <a:gd name="connsiteX2" fmla="*/ 561539 w 1880253"/>
                <a:gd name="connsiteY2" fmla="*/ 114946 h 3939578"/>
                <a:gd name="connsiteX3" fmla="*/ 898565 w 1880253"/>
                <a:gd name="connsiteY3" fmla="*/ 115101 h 3939578"/>
                <a:gd name="connsiteX4" fmla="*/ 898566 w 1880253"/>
                <a:gd name="connsiteY4" fmla="*/ 115156 h 3939578"/>
                <a:gd name="connsiteX5" fmla="*/ 957927 w 1880253"/>
                <a:gd name="connsiteY5" fmla="*/ 115128 h 3939578"/>
                <a:gd name="connsiteX6" fmla="*/ 1017288 w 1880253"/>
                <a:gd name="connsiteY6" fmla="*/ 115156 h 3939578"/>
                <a:gd name="connsiteX7" fmla="*/ 1017289 w 1880253"/>
                <a:gd name="connsiteY7" fmla="*/ 115101 h 3939578"/>
                <a:gd name="connsiteX8" fmla="*/ 1354315 w 1880253"/>
                <a:gd name="connsiteY8" fmla="*/ 114946 h 3939578"/>
                <a:gd name="connsiteX9" fmla="*/ 1467210 w 1880253"/>
                <a:gd name="connsiteY9" fmla="*/ 0 h 3939578"/>
                <a:gd name="connsiteX10" fmla="*/ 1674152 w 1880253"/>
                <a:gd name="connsiteY10" fmla="*/ 0 h 3939578"/>
                <a:gd name="connsiteX11" fmla="*/ 1674152 w 1880253"/>
                <a:gd name="connsiteY11" fmla="*/ 58 h 3939578"/>
                <a:gd name="connsiteX12" fmla="*/ 1569813 w 1880253"/>
                <a:gd name="connsiteY12" fmla="*/ 58 h 3939578"/>
                <a:gd name="connsiteX13" fmla="*/ 1563063 w 1880253"/>
                <a:gd name="connsiteY13" fmla="*/ 58 h 3939578"/>
                <a:gd name="connsiteX14" fmla="*/ 1563063 w 1880253"/>
                <a:gd name="connsiteY14" fmla="*/ 750 h 3939578"/>
                <a:gd name="connsiteX15" fmla="*/ 1569813 w 1880253"/>
                <a:gd name="connsiteY15" fmla="*/ 58 h 3939578"/>
                <a:gd name="connsiteX16" fmla="*/ 1875015 w 1880253"/>
                <a:gd name="connsiteY16" fmla="*/ 253021 h 3939578"/>
                <a:gd name="connsiteX17" fmla="*/ 1880253 w 1880253"/>
                <a:gd name="connsiteY17" fmla="*/ 305872 h 3939578"/>
                <a:gd name="connsiteX18" fmla="*/ 1880253 w 1880253"/>
                <a:gd name="connsiteY18" fmla="*/ 3621298 h 3939578"/>
                <a:gd name="connsiteX19" fmla="*/ 1879561 w 1880253"/>
                <a:gd name="connsiteY19" fmla="*/ 3621298 h 3939578"/>
                <a:gd name="connsiteX20" fmla="*/ 1880253 w 1880253"/>
                <a:gd name="connsiteY20" fmla="*/ 3628047 h 3939578"/>
                <a:gd name="connsiteX21" fmla="*/ 1627290 w 1880253"/>
                <a:gd name="connsiteY21" fmla="*/ 3933249 h 3939578"/>
                <a:gd name="connsiteX22" fmla="*/ 1564154 w 1880253"/>
                <a:gd name="connsiteY22" fmla="*/ 3939507 h 3939578"/>
                <a:gd name="connsiteX23" fmla="*/ 1564154 w 1880253"/>
                <a:gd name="connsiteY23" fmla="*/ 3939578 h 3939578"/>
                <a:gd name="connsiteX24" fmla="*/ 318280 w 1880253"/>
                <a:gd name="connsiteY24" fmla="*/ 3939578 h 3939578"/>
                <a:gd name="connsiteX25" fmla="*/ 318280 w 1880253"/>
                <a:gd name="connsiteY25" fmla="*/ 3939253 h 3939578"/>
                <a:gd name="connsiteX26" fmla="*/ 315105 w 1880253"/>
                <a:gd name="connsiteY26" fmla="*/ 3939578 h 3939578"/>
                <a:gd name="connsiteX27" fmla="*/ 309489 w 1880253"/>
                <a:gd name="connsiteY27" fmla="*/ 3939578 h 3939578"/>
                <a:gd name="connsiteX28" fmla="*/ 204416 w 1880253"/>
                <a:gd name="connsiteY28" fmla="*/ 3920721 h 3939578"/>
                <a:gd name="connsiteX29" fmla="*/ 6329 w 1880253"/>
                <a:gd name="connsiteY29" fmla="*/ 3686981 h 3939578"/>
                <a:gd name="connsiteX30" fmla="*/ 71 w 1880253"/>
                <a:gd name="connsiteY30" fmla="*/ 3623845 h 3939578"/>
                <a:gd name="connsiteX31" fmla="*/ 0 w 1880253"/>
                <a:gd name="connsiteY31" fmla="*/ 3623845 h 3939578"/>
                <a:gd name="connsiteX32" fmla="*/ 0 w 1880253"/>
                <a:gd name="connsiteY32" fmla="*/ 276090 h 3939578"/>
                <a:gd name="connsiteX33" fmla="*/ 1786 w 1880253"/>
                <a:gd name="connsiteY33" fmla="*/ 256385 h 3939578"/>
                <a:gd name="connsiteX34" fmla="*/ 252368 w 1880253"/>
                <a:gd name="connsiteY34" fmla="*/ 6329 h 3939578"/>
                <a:gd name="connsiteX35" fmla="*/ 316158 w 1880253"/>
                <a:gd name="connsiteY35" fmla="*/ 71 h 393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80253" h="3939578">
                  <a:moveTo>
                    <a:pt x="316158" y="0"/>
                  </a:moveTo>
                  <a:lnTo>
                    <a:pt x="448644" y="0"/>
                  </a:lnTo>
                  <a:cubicBezTo>
                    <a:pt x="493501" y="15210"/>
                    <a:pt x="492168" y="111093"/>
                    <a:pt x="561539" y="114946"/>
                  </a:cubicBezTo>
                  <a:lnTo>
                    <a:pt x="898565" y="115101"/>
                  </a:lnTo>
                  <a:lnTo>
                    <a:pt x="898566" y="115156"/>
                  </a:lnTo>
                  <a:lnTo>
                    <a:pt x="957927" y="115128"/>
                  </a:lnTo>
                  <a:lnTo>
                    <a:pt x="1017288" y="115156"/>
                  </a:lnTo>
                  <a:lnTo>
                    <a:pt x="1017289" y="115101"/>
                  </a:lnTo>
                  <a:lnTo>
                    <a:pt x="1354315" y="114946"/>
                  </a:lnTo>
                  <a:cubicBezTo>
                    <a:pt x="1423686" y="111093"/>
                    <a:pt x="1422353" y="15210"/>
                    <a:pt x="1467210" y="0"/>
                  </a:cubicBezTo>
                  <a:lnTo>
                    <a:pt x="1674152" y="0"/>
                  </a:lnTo>
                  <a:lnTo>
                    <a:pt x="1674152" y="58"/>
                  </a:lnTo>
                  <a:lnTo>
                    <a:pt x="1569813" y="58"/>
                  </a:lnTo>
                  <a:lnTo>
                    <a:pt x="1563063" y="58"/>
                  </a:lnTo>
                  <a:lnTo>
                    <a:pt x="1563063" y="750"/>
                  </a:lnTo>
                  <a:lnTo>
                    <a:pt x="1569813" y="58"/>
                  </a:lnTo>
                  <a:cubicBezTo>
                    <a:pt x="1720360" y="58"/>
                    <a:pt x="1845966" y="108655"/>
                    <a:pt x="1875015" y="253021"/>
                  </a:cubicBezTo>
                  <a:lnTo>
                    <a:pt x="1880253" y="305872"/>
                  </a:lnTo>
                  <a:lnTo>
                    <a:pt x="1880253" y="3621298"/>
                  </a:lnTo>
                  <a:lnTo>
                    <a:pt x="1879561" y="3621298"/>
                  </a:lnTo>
                  <a:lnTo>
                    <a:pt x="1880253" y="3628047"/>
                  </a:lnTo>
                  <a:cubicBezTo>
                    <a:pt x="1880253" y="3778594"/>
                    <a:pt x="1771656" y="3904200"/>
                    <a:pt x="1627290" y="3933249"/>
                  </a:cubicBezTo>
                  <a:lnTo>
                    <a:pt x="1564154" y="3939507"/>
                  </a:lnTo>
                  <a:lnTo>
                    <a:pt x="1564154" y="3939578"/>
                  </a:lnTo>
                  <a:lnTo>
                    <a:pt x="318280" y="3939578"/>
                  </a:lnTo>
                  <a:lnTo>
                    <a:pt x="318280" y="3939253"/>
                  </a:lnTo>
                  <a:lnTo>
                    <a:pt x="315105" y="3939578"/>
                  </a:lnTo>
                  <a:lnTo>
                    <a:pt x="309489" y="3939578"/>
                  </a:lnTo>
                  <a:lnTo>
                    <a:pt x="204416" y="3920721"/>
                  </a:lnTo>
                  <a:cubicBezTo>
                    <a:pt x="104216" y="3883411"/>
                    <a:pt x="28116" y="3795256"/>
                    <a:pt x="6329" y="3686981"/>
                  </a:cubicBezTo>
                  <a:lnTo>
                    <a:pt x="71" y="3623845"/>
                  </a:lnTo>
                  <a:lnTo>
                    <a:pt x="0" y="3623845"/>
                  </a:lnTo>
                  <a:lnTo>
                    <a:pt x="0" y="276090"/>
                  </a:lnTo>
                  <a:lnTo>
                    <a:pt x="1786" y="256385"/>
                  </a:lnTo>
                  <a:cubicBezTo>
                    <a:pt x="24782" y="131092"/>
                    <a:pt x="124740" y="31747"/>
                    <a:pt x="252368" y="6329"/>
                  </a:cubicBezTo>
                  <a:lnTo>
                    <a:pt x="316158" y="71"/>
                  </a:lnTo>
                  <a:close/>
                </a:path>
              </a:pathLst>
            </a:cu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grpSp>
        <p:nvGrpSpPr>
          <p:cNvPr id="93" name="Group 92"/>
          <p:cNvGrpSpPr/>
          <p:nvPr/>
        </p:nvGrpSpPr>
        <p:grpSpPr>
          <a:xfrm>
            <a:off x="2335830" y="224968"/>
            <a:ext cx="2612090" cy="4693564"/>
            <a:chOff x="1240939" y="123569"/>
            <a:chExt cx="2724954" cy="4896362"/>
          </a:xfrm>
        </p:grpSpPr>
        <p:pic>
          <p:nvPicPr>
            <p:cNvPr id="94" name="Picture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39" y="123569"/>
              <a:ext cx="2724954" cy="4896362"/>
            </a:xfrm>
            <a:prstGeom prst="rect">
              <a:avLst/>
            </a:prstGeom>
          </p:spPr>
        </p:pic>
        <p:sp>
          <p:nvSpPr>
            <p:cNvPr id="95" name="Freeform 94"/>
            <p:cNvSpPr/>
            <p:nvPr/>
          </p:nvSpPr>
          <p:spPr bwMode="auto">
            <a:xfrm>
              <a:off x="1638751" y="440500"/>
              <a:ext cx="1910375" cy="4262498"/>
            </a:xfrm>
            <a:custGeom>
              <a:avLst/>
              <a:gdLst>
                <a:gd name="connsiteX0" fmla="*/ 316158 w 1880253"/>
                <a:gd name="connsiteY0" fmla="*/ 0 h 3939578"/>
                <a:gd name="connsiteX1" fmla="*/ 448644 w 1880253"/>
                <a:gd name="connsiteY1" fmla="*/ 0 h 3939578"/>
                <a:gd name="connsiteX2" fmla="*/ 561539 w 1880253"/>
                <a:gd name="connsiteY2" fmla="*/ 114946 h 3939578"/>
                <a:gd name="connsiteX3" fmla="*/ 898565 w 1880253"/>
                <a:gd name="connsiteY3" fmla="*/ 115101 h 3939578"/>
                <a:gd name="connsiteX4" fmla="*/ 898566 w 1880253"/>
                <a:gd name="connsiteY4" fmla="*/ 115156 h 3939578"/>
                <a:gd name="connsiteX5" fmla="*/ 957927 w 1880253"/>
                <a:gd name="connsiteY5" fmla="*/ 115128 h 3939578"/>
                <a:gd name="connsiteX6" fmla="*/ 1017288 w 1880253"/>
                <a:gd name="connsiteY6" fmla="*/ 115156 h 3939578"/>
                <a:gd name="connsiteX7" fmla="*/ 1017289 w 1880253"/>
                <a:gd name="connsiteY7" fmla="*/ 115101 h 3939578"/>
                <a:gd name="connsiteX8" fmla="*/ 1354315 w 1880253"/>
                <a:gd name="connsiteY8" fmla="*/ 114946 h 3939578"/>
                <a:gd name="connsiteX9" fmla="*/ 1467210 w 1880253"/>
                <a:gd name="connsiteY9" fmla="*/ 0 h 3939578"/>
                <a:gd name="connsiteX10" fmla="*/ 1674152 w 1880253"/>
                <a:gd name="connsiteY10" fmla="*/ 0 h 3939578"/>
                <a:gd name="connsiteX11" fmla="*/ 1674152 w 1880253"/>
                <a:gd name="connsiteY11" fmla="*/ 58 h 3939578"/>
                <a:gd name="connsiteX12" fmla="*/ 1569813 w 1880253"/>
                <a:gd name="connsiteY12" fmla="*/ 58 h 3939578"/>
                <a:gd name="connsiteX13" fmla="*/ 1563063 w 1880253"/>
                <a:gd name="connsiteY13" fmla="*/ 58 h 3939578"/>
                <a:gd name="connsiteX14" fmla="*/ 1563063 w 1880253"/>
                <a:gd name="connsiteY14" fmla="*/ 750 h 3939578"/>
                <a:gd name="connsiteX15" fmla="*/ 1569813 w 1880253"/>
                <a:gd name="connsiteY15" fmla="*/ 58 h 3939578"/>
                <a:gd name="connsiteX16" fmla="*/ 1875015 w 1880253"/>
                <a:gd name="connsiteY16" fmla="*/ 253021 h 3939578"/>
                <a:gd name="connsiteX17" fmla="*/ 1880253 w 1880253"/>
                <a:gd name="connsiteY17" fmla="*/ 305872 h 3939578"/>
                <a:gd name="connsiteX18" fmla="*/ 1880253 w 1880253"/>
                <a:gd name="connsiteY18" fmla="*/ 3621298 h 3939578"/>
                <a:gd name="connsiteX19" fmla="*/ 1879561 w 1880253"/>
                <a:gd name="connsiteY19" fmla="*/ 3621298 h 3939578"/>
                <a:gd name="connsiteX20" fmla="*/ 1880253 w 1880253"/>
                <a:gd name="connsiteY20" fmla="*/ 3628047 h 3939578"/>
                <a:gd name="connsiteX21" fmla="*/ 1627290 w 1880253"/>
                <a:gd name="connsiteY21" fmla="*/ 3933249 h 3939578"/>
                <a:gd name="connsiteX22" fmla="*/ 1564154 w 1880253"/>
                <a:gd name="connsiteY22" fmla="*/ 3939507 h 3939578"/>
                <a:gd name="connsiteX23" fmla="*/ 1564154 w 1880253"/>
                <a:gd name="connsiteY23" fmla="*/ 3939578 h 3939578"/>
                <a:gd name="connsiteX24" fmla="*/ 318280 w 1880253"/>
                <a:gd name="connsiteY24" fmla="*/ 3939578 h 3939578"/>
                <a:gd name="connsiteX25" fmla="*/ 318280 w 1880253"/>
                <a:gd name="connsiteY25" fmla="*/ 3939253 h 3939578"/>
                <a:gd name="connsiteX26" fmla="*/ 315105 w 1880253"/>
                <a:gd name="connsiteY26" fmla="*/ 3939578 h 3939578"/>
                <a:gd name="connsiteX27" fmla="*/ 309489 w 1880253"/>
                <a:gd name="connsiteY27" fmla="*/ 3939578 h 3939578"/>
                <a:gd name="connsiteX28" fmla="*/ 204416 w 1880253"/>
                <a:gd name="connsiteY28" fmla="*/ 3920721 h 3939578"/>
                <a:gd name="connsiteX29" fmla="*/ 6329 w 1880253"/>
                <a:gd name="connsiteY29" fmla="*/ 3686981 h 3939578"/>
                <a:gd name="connsiteX30" fmla="*/ 71 w 1880253"/>
                <a:gd name="connsiteY30" fmla="*/ 3623845 h 3939578"/>
                <a:gd name="connsiteX31" fmla="*/ 0 w 1880253"/>
                <a:gd name="connsiteY31" fmla="*/ 3623845 h 3939578"/>
                <a:gd name="connsiteX32" fmla="*/ 0 w 1880253"/>
                <a:gd name="connsiteY32" fmla="*/ 276090 h 3939578"/>
                <a:gd name="connsiteX33" fmla="*/ 1786 w 1880253"/>
                <a:gd name="connsiteY33" fmla="*/ 256385 h 3939578"/>
                <a:gd name="connsiteX34" fmla="*/ 252368 w 1880253"/>
                <a:gd name="connsiteY34" fmla="*/ 6329 h 3939578"/>
                <a:gd name="connsiteX35" fmla="*/ 316158 w 1880253"/>
                <a:gd name="connsiteY35" fmla="*/ 71 h 393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80253" h="3939578">
                  <a:moveTo>
                    <a:pt x="316158" y="0"/>
                  </a:moveTo>
                  <a:lnTo>
                    <a:pt x="448644" y="0"/>
                  </a:lnTo>
                  <a:cubicBezTo>
                    <a:pt x="493501" y="15210"/>
                    <a:pt x="492168" y="111093"/>
                    <a:pt x="561539" y="114946"/>
                  </a:cubicBezTo>
                  <a:lnTo>
                    <a:pt x="898565" y="115101"/>
                  </a:lnTo>
                  <a:lnTo>
                    <a:pt x="898566" y="115156"/>
                  </a:lnTo>
                  <a:lnTo>
                    <a:pt x="957927" y="115128"/>
                  </a:lnTo>
                  <a:lnTo>
                    <a:pt x="1017288" y="115156"/>
                  </a:lnTo>
                  <a:lnTo>
                    <a:pt x="1017289" y="115101"/>
                  </a:lnTo>
                  <a:lnTo>
                    <a:pt x="1354315" y="114946"/>
                  </a:lnTo>
                  <a:cubicBezTo>
                    <a:pt x="1423686" y="111093"/>
                    <a:pt x="1422353" y="15210"/>
                    <a:pt x="1467210" y="0"/>
                  </a:cubicBezTo>
                  <a:lnTo>
                    <a:pt x="1674152" y="0"/>
                  </a:lnTo>
                  <a:lnTo>
                    <a:pt x="1674152" y="58"/>
                  </a:lnTo>
                  <a:lnTo>
                    <a:pt x="1569813" y="58"/>
                  </a:lnTo>
                  <a:lnTo>
                    <a:pt x="1563063" y="58"/>
                  </a:lnTo>
                  <a:lnTo>
                    <a:pt x="1563063" y="750"/>
                  </a:lnTo>
                  <a:lnTo>
                    <a:pt x="1569813" y="58"/>
                  </a:lnTo>
                  <a:cubicBezTo>
                    <a:pt x="1720360" y="58"/>
                    <a:pt x="1845966" y="108655"/>
                    <a:pt x="1875015" y="253021"/>
                  </a:cubicBezTo>
                  <a:lnTo>
                    <a:pt x="1880253" y="305872"/>
                  </a:lnTo>
                  <a:lnTo>
                    <a:pt x="1880253" y="3621298"/>
                  </a:lnTo>
                  <a:lnTo>
                    <a:pt x="1879561" y="3621298"/>
                  </a:lnTo>
                  <a:lnTo>
                    <a:pt x="1880253" y="3628047"/>
                  </a:lnTo>
                  <a:cubicBezTo>
                    <a:pt x="1880253" y="3778594"/>
                    <a:pt x="1771656" y="3904200"/>
                    <a:pt x="1627290" y="3933249"/>
                  </a:cubicBezTo>
                  <a:lnTo>
                    <a:pt x="1564154" y="3939507"/>
                  </a:lnTo>
                  <a:lnTo>
                    <a:pt x="1564154" y="3939578"/>
                  </a:lnTo>
                  <a:lnTo>
                    <a:pt x="318280" y="3939578"/>
                  </a:lnTo>
                  <a:lnTo>
                    <a:pt x="318280" y="3939253"/>
                  </a:lnTo>
                  <a:lnTo>
                    <a:pt x="315105" y="3939578"/>
                  </a:lnTo>
                  <a:lnTo>
                    <a:pt x="309489" y="3939578"/>
                  </a:lnTo>
                  <a:lnTo>
                    <a:pt x="204416" y="3920721"/>
                  </a:lnTo>
                  <a:cubicBezTo>
                    <a:pt x="104216" y="3883411"/>
                    <a:pt x="28116" y="3795256"/>
                    <a:pt x="6329" y="3686981"/>
                  </a:cubicBezTo>
                  <a:lnTo>
                    <a:pt x="71" y="3623845"/>
                  </a:lnTo>
                  <a:lnTo>
                    <a:pt x="0" y="3623845"/>
                  </a:lnTo>
                  <a:lnTo>
                    <a:pt x="0" y="276090"/>
                  </a:lnTo>
                  <a:lnTo>
                    <a:pt x="1786" y="256385"/>
                  </a:lnTo>
                  <a:cubicBezTo>
                    <a:pt x="24782" y="131092"/>
                    <a:pt x="124740" y="31747"/>
                    <a:pt x="252368" y="6329"/>
                  </a:cubicBezTo>
                  <a:lnTo>
                    <a:pt x="316158" y="71"/>
                  </a:lnTo>
                  <a:close/>
                </a:path>
              </a:pathLst>
            </a:cu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grpSp>
        <p:nvGrpSpPr>
          <p:cNvPr id="5" name="Group 4"/>
          <p:cNvGrpSpPr/>
          <p:nvPr/>
        </p:nvGrpSpPr>
        <p:grpSpPr>
          <a:xfrm>
            <a:off x="5153198" y="1466261"/>
            <a:ext cx="3485302" cy="645414"/>
            <a:chOff x="5153198" y="1466261"/>
            <a:chExt cx="3485302" cy="645414"/>
          </a:xfrm>
        </p:grpSpPr>
        <p:sp>
          <p:nvSpPr>
            <p:cNvPr id="78" name="Rounded Rectangle 77"/>
            <p:cNvSpPr/>
            <p:nvPr/>
          </p:nvSpPr>
          <p:spPr bwMode="auto">
            <a:xfrm>
              <a:off x="7007138" y="1466261"/>
              <a:ext cx="1631362" cy="645414"/>
            </a:xfrm>
            <a:prstGeom prst="roundRect">
              <a:avLst>
                <a:gd name="adj" fmla="val 5069"/>
              </a:avLst>
            </a:prstGeom>
            <a:gradFill flip="none" rotWithShape="1">
              <a:gsLst>
                <a:gs pos="0">
                  <a:schemeClr val="tx1"/>
                </a:gs>
                <a:gs pos="50000">
                  <a:schemeClr val="tx1">
                    <a:alpha val="94000"/>
                  </a:schemeClr>
                </a:gs>
                <a:gs pos="100000">
                  <a:schemeClr val="tx1">
                    <a:alpha val="80000"/>
                  </a:schemeClr>
                </a:gs>
              </a:gsLst>
              <a:lin ang="189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79" name="Freeform 5"/>
            <p:cNvSpPr>
              <a:spLocks noEditPoints="1"/>
            </p:cNvSpPr>
            <p:nvPr/>
          </p:nvSpPr>
          <p:spPr bwMode="auto">
            <a:xfrm>
              <a:off x="7133990" y="1570253"/>
              <a:ext cx="375716" cy="437430"/>
            </a:xfrm>
            <a:custGeom>
              <a:avLst/>
              <a:gdLst>
                <a:gd name="T0" fmla="*/ 1488 w 1763"/>
                <a:gd name="T1" fmla="*/ 1088 h 2053"/>
                <a:gd name="T2" fmla="*/ 1709 w 1763"/>
                <a:gd name="T3" fmla="*/ 698 h 2053"/>
                <a:gd name="T4" fmla="*/ 1335 w 1763"/>
                <a:gd name="T5" fmla="*/ 495 h 2053"/>
                <a:gd name="T6" fmla="*/ 942 w 1763"/>
                <a:gd name="T7" fmla="*/ 589 h 2053"/>
                <a:gd name="T8" fmla="*/ 605 w 1763"/>
                <a:gd name="T9" fmla="*/ 500 h 2053"/>
                <a:gd name="T10" fmla="*/ 181 w 1763"/>
                <a:gd name="T11" fmla="*/ 757 h 2053"/>
                <a:gd name="T12" fmla="*/ 311 w 1763"/>
                <a:gd name="T13" fmla="*/ 1789 h 2053"/>
                <a:gd name="T14" fmla="*/ 634 w 1763"/>
                <a:gd name="T15" fmla="*/ 2048 h 2053"/>
                <a:gd name="T16" fmla="*/ 969 w 1763"/>
                <a:gd name="T17" fmla="*/ 1964 h 2053"/>
                <a:gd name="T18" fmla="*/ 1308 w 1763"/>
                <a:gd name="T19" fmla="*/ 2045 h 2053"/>
                <a:gd name="T20" fmla="*/ 1621 w 1763"/>
                <a:gd name="T21" fmla="*/ 1794 h 2053"/>
                <a:gd name="T22" fmla="*/ 1763 w 1763"/>
                <a:gd name="T23" fmla="*/ 1502 h 2053"/>
                <a:gd name="T24" fmla="*/ 1488 w 1763"/>
                <a:gd name="T25" fmla="*/ 1088 h 2053"/>
                <a:gd name="T26" fmla="*/ 1230 w 1763"/>
                <a:gd name="T27" fmla="*/ 327 h 2053"/>
                <a:gd name="T28" fmla="*/ 1337 w 1763"/>
                <a:gd name="T29" fmla="*/ 0 h 2053"/>
                <a:gd name="T30" fmla="*/ 1035 w 1763"/>
                <a:gd name="T31" fmla="*/ 155 h 2053"/>
                <a:gd name="T32" fmla="*/ 926 w 1763"/>
                <a:gd name="T33" fmla="*/ 472 h 2053"/>
                <a:gd name="T34" fmla="*/ 1230 w 1763"/>
                <a:gd name="T35" fmla="*/ 327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3" h="2053">
                  <a:moveTo>
                    <a:pt x="1488" y="1088"/>
                  </a:moveTo>
                  <a:cubicBezTo>
                    <a:pt x="1485" y="829"/>
                    <a:pt x="1700" y="704"/>
                    <a:pt x="1709" y="698"/>
                  </a:cubicBezTo>
                  <a:cubicBezTo>
                    <a:pt x="1589" y="522"/>
                    <a:pt x="1401" y="498"/>
                    <a:pt x="1335" y="495"/>
                  </a:cubicBezTo>
                  <a:cubicBezTo>
                    <a:pt x="1175" y="479"/>
                    <a:pt x="1023" y="589"/>
                    <a:pt x="942" y="589"/>
                  </a:cubicBezTo>
                  <a:cubicBezTo>
                    <a:pt x="862" y="589"/>
                    <a:pt x="737" y="498"/>
                    <a:pt x="605" y="500"/>
                  </a:cubicBezTo>
                  <a:cubicBezTo>
                    <a:pt x="431" y="503"/>
                    <a:pt x="270" y="601"/>
                    <a:pt x="181" y="757"/>
                  </a:cubicBezTo>
                  <a:cubicBezTo>
                    <a:pt x="0" y="1070"/>
                    <a:pt x="135" y="1535"/>
                    <a:pt x="311" y="1789"/>
                  </a:cubicBezTo>
                  <a:cubicBezTo>
                    <a:pt x="397" y="1913"/>
                    <a:pt x="499" y="2053"/>
                    <a:pt x="634" y="2048"/>
                  </a:cubicBezTo>
                  <a:cubicBezTo>
                    <a:pt x="764" y="2043"/>
                    <a:pt x="813" y="1964"/>
                    <a:pt x="969" y="1964"/>
                  </a:cubicBezTo>
                  <a:cubicBezTo>
                    <a:pt x="1126" y="1964"/>
                    <a:pt x="1170" y="2048"/>
                    <a:pt x="1308" y="2045"/>
                  </a:cubicBezTo>
                  <a:cubicBezTo>
                    <a:pt x="1447" y="2043"/>
                    <a:pt x="1536" y="1918"/>
                    <a:pt x="1621" y="1794"/>
                  </a:cubicBezTo>
                  <a:cubicBezTo>
                    <a:pt x="1720" y="1649"/>
                    <a:pt x="1760" y="1510"/>
                    <a:pt x="1763" y="1502"/>
                  </a:cubicBezTo>
                  <a:cubicBezTo>
                    <a:pt x="1760" y="1501"/>
                    <a:pt x="1491" y="1398"/>
                    <a:pt x="1488" y="1088"/>
                  </a:cubicBezTo>
                  <a:close/>
                  <a:moveTo>
                    <a:pt x="1230" y="327"/>
                  </a:moveTo>
                  <a:cubicBezTo>
                    <a:pt x="1302" y="240"/>
                    <a:pt x="1350" y="120"/>
                    <a:pt x="1337" y="0"/>
                  </a:cubicBezTo>
                  <a:cubicBezTo>
                    <a:pt x="1234" y="4"/>
                    <a:pt x="1109" y="69"/>
                    <a:pt x="1035" y="155"/>
                  </a:cubicBezTo>
                  <a:cubicBezTo>
                    <a:pt x="969" y="232"/>
                    <a:pt x="911" y="354"/>
                    <a:pt x="926" y="472"/>
                  </a:cubicBezTo>
                  <a:cubicBezTo>
                    <a:pt x="1041" y="481"/>
                    <a:pt x="1159" y="414"/>
                    <a:pt x="1230" y="32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85" name="Rectangle 84"/>
            <p:cNvSpPr/>
            <p:nvPr/>
          </p:nvSpPr>
          <p:spPr>
            <a:xfrm>
              <a:off x="7609826" y="1593477"/>
              <a:ext cx="1017195" cy="123681"/>
            </a:xfrm>
            <a:prstGeom prst="rect">
              <a:avLst/>
            </a:prstGeom>
          </p:spPr>
          <p:txBody>
            <a:bodyPr wrap="square" lIns="0" tIns="0" rIns="0" bIns="0" anchor="ctr">
              <a:spAutoFit/>
            </a:bodyPr>
            <a:lstStyle/>
            <a:p>
              <a:r>
                <a:rPr lang="en-US" sz="800">
                  <a:solidFill>
                    <a:schemeClr val="bg1"/>
                  </a:solidFill>
                </a:rPr>
                <a:t>Download on the</a:t>
              </a:r>
            </a:p>
          </p:txBody>
        </p:sp>
        <p:sp>
          <p:nvSpPr>
            <p:cNvPr id="86" name="Rectangle 85"/>
            <p:cNvSpPr/>
            <p:nvPr/>
          </p:nvSpPr>
          <p:spPr>
            <a:xfrm>
              <a:off x="7559286" y="1764582"/>
              <a:ext cx="1071132" cy="219878"/>
            </a:xfrm>
            <a:prstGeom prst="rect">
              <a:avLst/>
            </a:prstGeom>
          </p:spPr>
          <p:txBody>
            <a:bodyPr wrap="square" lIns="0" tIns="0" rIns="0" bIns="0">
              <a:spAutoFit/>
            </a:bodyPr>
            <a:lstStyle/>
            <a:p>
              <a:r>
                <a:rPr lang="en-US" sz="1400">
                  <a:solidFill>
                    <a:schemeClr val="bg1"/>
                  </a:solidFill>
                </a:rPr>
                <a:t> App Store</a:t>
              </a:r>
            </a:p>
          </p:txBody>
        </p:sp>
        <p:sp>
          <p:nvSpPr>
            <p:cNvPr id="77" name="Rounded Rectangle 76"/>
            <p:cNvSpPr/>
            <p:nvPr/>
          </p:nvSpPr>
          <p:spPr bwMode="auto">
            <a:xfrm>
              <a:off x="5153198" y="1466261"/>
              <a:ext cx="1631362" cy="645414"/>
            </a:xfrm>
            <a:prstGeom prst="roundRect">
              <a:avLst>
                <a:gd name="adj" fmla="val 4805"/>
              </a:avLst>
            </a:prstGeom>
            <a:gradFill flip="none" rotWithShape="1">
              <a:gsLst>
                <a:gs pos="0">
                  <a:schemeClr val="tx1"/>
                </a:gs>
                <a:gs pos="50000">
                  <a:schemeClr val="tx1">
                    <a:alpha val="94000"/>
                  </a:schemeClr>
                </a:gs>
                <a:gs pos="100000">
                  <a:schemeClr val="tx1">
                    <a:alpha val="80000"/>
                  </a:schemeClr>
                </a:gs>
              </a:gsLst>
              <a:lin ang="189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grpSp>
          <p:nvGrpSpPr>
            <p:cNvPr id="80" name="Group 79"/>
            <p:cNvGrpSpPr/>
            <p:nvPr/>
          </p:nvGrpSpPr>
          <p:grpSpPr>
            <a:xfrm rot="10800000" flipH="1" flipV="1">
              <a:off x="5252831" y="1582118"/>
              <a:ext cx="385425" cy="413699"/>
              <a:chOff x="-20345400" y="1614488"/>
              <a:chExt cx="6707187" cy="7199313"/>
            </a:xfrm>
          </p:grpSpPr>
          <p:sp>
            <p:nvSpPr>
              <p:cNvPr id="81" name="Freeform 9"/>
              <p:cNvSpPr>
                <a:spLocks/>
              </p:cNvSpPr>
              <p:nvPr/>
            </p:nvSpPr>
            <p:spPr bwMode="auto">
              <a:xfrm>
                <a:off x="-20345400" y="1909763"/>
                <a:ext cx="3716338" cy="6643688"/>
              </a:xfrm>
              <a:custGeom>
                <a:avLst/>
                <a:gdLst>
                  <a:gd name="T0" fmla="*/ 2944 w 2944"/>
                  <a:gd name="T1" fmla="*/ 2522 h 5264"/>
                  <a:gd name="T2" fmla="*/ 202 w 2944"/>
                  <a:gd name="T3" fmla="*/ 5264 h 5264"/>
                  <a:gd name="T4" fmla="*/ 0 w 2944"/>
                  <a:gd name="T5" fmla="*/ 4786 h 5264"/>
                  <a:gd name="T6" fmla="*/ 0 w 2944"/>
                  <a:gd name="T7" fmla="*/ 485 h 5264"/>
                  <a:gd name="T8" fmla="*/ 209 w 2944"/>
                  <a:gd name="T9" fmla="*/ 0 h 5264"/>
                  <a:gd name="T10" fmla="*/ 2944 w 2944"/>
                  <a:gd name="T11" fmla="*/ 2522 h 5264"/>
                </a:gdLst>
                <a:ahLst/>
                <a:cxnLst>
                  <a:cxn ang="0">
                    <a:pos x="T0" y="T1"/>
                  </a:cxn>
                  <a:cxn ang="0">
                    <a:pos x="T2" y="T3"/>
                  </a:cxn>
                  <a:cxn ang="0">
                    <a:pos x="T4" y="T5"/>
                  </a:cxn>
                  <a:cxn ang="0">
                    <a:pos x="T6" y="T7"/>
                  </a:cxn>
                  <a:cxn ang="0">
                    <a:pos x="T8" y="T9"/>
                  </a:cxn>
                  <a:cxn ang="0">
                    <a:pos x="T10" y="T11"/>
                  </a:cxn>
                </a:cxnLst>
                <a:rect l="0" t="0" r="r" b="b"/>
                <a:pathLst>
                  <a:path w="2944" h="5264">
                    <a:moveTo>
                      <a:pt x="2944" y="2522"/>
                    </a:moveTo>
                    <a:cubicBezTo>
                      <a:pt x="202" y="5264"/>
                      <a:pt x="202" y="5264"/>
                      <a:pt x="202" y="5264"/>
                    </a:cubicBezTo>
                    <a:cubicBezTo>
                      <a:pt x="71" y="5140"/>
                      <a:pt x="0" y="4970"/>
                      <a:pt x="0" y="4786"/>
                    </a:cubicBezTo>
                    <a:cubicBezTo>
                      <a:pt x="0" y="485"/>
                      <a:pt x="0" y="485"/>
                      <a:pt x="0" y="485"/>
                    </a:cubicBezTo>
                    <a:cubicBezTo>
                      <a:pt x="0" y="297"/>
                      <a:pt x="74" y="127"/>
                      <a:pt x="209" y="0"/>
                    </a:cubicBezTo>
                    <a:lnTo>
                      <a:pt x="2944" y="2522"/>
                    </a:lnTo>
                    <a:close/>
                  </a:path>
                </a:pathLst>
              </a:custGeom>
              <a:solidFill>
                <a:srgbClr val="2196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2" name="Freeform 10"/>
              <p:cNvSpPr>
                <a:spLocks/>
              </p:cNvSpPr>
              <p:nvPr/>
            </p:nvSpPr>
            <p:spPr bwMode="auto">
              <a:xfrm>
                <a:off x="-16629063" y="3800476"/>
                <a:ext cx="2990850" cy="2727325"/>
              </a:xfrm>
              <a:custGeom>
                <a:avLst/>
                <a:gdLst>
                  <a:gd name="T0" fmla="*/ 2370 w 2370"/>
                  <a:gd name="T1" fmla="*/ 1137 h 2161"/>
                  <a:gd name="T2" fmla="*/ 2012 w 2370"/>
                  <a:gd name="T3" fmla="*/ 1729 h 2161"/>
                  <a:gd name="T4" fmla="*/ 1233 w 2370"/>
                  <a:gd name="T5" fmla="*/ 2161 h 2161"/>
                  <a:gd name="T6" fmla="*/ 266 w 2370"/>
                  <a:gd name="T7" fmla="*/ 1269 h 2161"/>
                  <a:gd name="T8" fmla="*/ 0 w 2370"/>
                  <a:gd name="T9" fmla="*/ 1024 h 2161"/>
                  <a:gd name="T10" fmla="*/ 1024 w 2370"/>
                  <a:gd name="T11" fmla="*/ 0 h 2161"/>
                  <a:gd name="T12" fmla="*/ 2012 w 2370"/>
                  <a:gd name="T13" fmla="*/ 546 h 2161"/>
                  <a:gd name="T14" fmla="*/ 2370 w 2370"/>
                  <a:gd name="T15" fmla="*/ 1137 h 2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0" h="2161">
                    <a:moveTo>
                      <a:pt x="2370" y="1137"/>
                    </a:moveTo>
                    <a:cubicBezTo>
                      <a:pt x="2370" y="1385"/>
                      <a:pt x="2235" y="1605"/>
                      <a:pt x="2012" y="1729"/>
                    </a:cubicBezTo>
                    <a:cubicBezTo>
                      <a:pt x="1233" y="2161"/>
                      <a:pt x="1233" y="2161"/>
                      <a:pt x="1233" y="2161"/>
                    </a:cubicBezTo>
                    <a:cubicBezTo>
                      <a:pt x="266" y="1269"/>
                      <a:pt x="266" y="1269"/>
                      <a:pt x="266" y="1269"/>
                    </a:cubicBezTo>
                    <a:cubicBezTo>
                      <a:pt x="0" y="1024"/>
                      <a:pt x="0" y="1024"/>
                      <a:pt x="0" y="1024"/>
                    </a:cubicBezTo>
                    <a:cubicBezTo>
                      <a:pt x="1024" y="0"/>
                      <a:pt x="1024" y="0"/>
                      <a:pt x="1024" y="0"/>
                    </a:cubicBezTo>
                    <a:cubicBezTo>
                      <a:pt x="2012" y="546"/>
                      <a:pt x="2012" y="546"/>
                      <a:pt x="2012" y="546"/>
                    </a:cubicBezTo>
                    <a:cubicBezTo>
                      <a:pt x="2235" y="670"/>
                      <a:pt x="2370" y="889"/>
                      <a:pt x="2370" y="1137"/>
                    </a:cubicBezTo>
                    <a:close/>
                  </a:path>
                </a:pathLst>
              </a:cu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3" name="Freeform 11"/>
              <p:cNvSpPr>
                <a:spLocks/>
              </p:cNvSpPr>
              <p:nvPr/>
            </p:nvSpPr>
            <p:spPr bwMode="auto">
              <a:xfrm>
                <a:off x="-20081875" y="1614488"/>
                <a:ext cx="4745038" cy="3478213"/>
              </a:xfrm>
              <a:custGeom>
                <a:avLst/>
                <a:gdLst>
                  <a:gd name="T0" fmla="*/ 2735 w 3759"/>
                  <a:gd name="T1" fmla="*/ 2756 h 2756"/>
                  <a:gd name="T2" fmla="*/ 0 w 3759"/>
                  <a:gd name="T3" fmla="*/ 234 h 2756"/>
                  <a:gd name="T4" fmla="*/ 128 w 3759"/>
                  <a:gd name="T5" fmla="*/ 138 h 2756"/>
                  <a:gd name="T6" fmla="*/ 850 w 3759"/>
                  <a:gd name="T7" fmla="*/ 127 h 2756"/>
                  <a:gd name="T8" fmla="*/ 3759 w 3759"/>
                  <a:gd name="T9" fmla="*/ 1732 h 2756"/>
                  <a:gd name="T10" fmla="*/ 2735 w 3759"/>
                  <a:gd name="T11" fmla="*/ 2756 h 2756"/>
                </a:gdLst>
                <a:ahLst/>
                <a:cxnLst>
                  <a:cxn ang="0">
                    <a:pos x="T0" y="T1"/>
                  </a:cxn>
                  <a:cxn ang="0">
                    <a:pos x="T2" y="T3"/>
                  </a:cxn>
                  <a:cxn ang="0">
                    <a:pos x="T4" y="T5"/>
                  </a:cxn>
                  <a:cxn ang="0">
                    <a:pos x="T6" y="T7"/>
                  </a:cxn>
                  <a:cxn ang="0">
                    <a:pos x="T8" y="T9"/>
                  </a:cxn>
                  <a:cxn ang="0">
                    <a:pos x="T10" y="T11"/>
                  </a:cxn>
                </a:cxnLst>
                <a:rect l="0" t="0" r="r" b="b"/>
                <a:pathLst>
                  <a:path w="3759" h="2756">
                    <a:moveTo>
                      <a:pt x="2735" y="2756"/>
                    </a:moveTo>
                    <a:cubicBezTo>
                      <a:pt x="0" y="234"/>
                      <a:pt x="0" y="234"/>
                      <a:pt x="0" y="234"/>
                    </a:cubicBezTo>
                    <a:cubicBezTo>
                      <a:pt x="35" y="198"/>
                      <a:pt x="81" y="166"/>
                      <a:pt x="128" y="138"/>
                    </a:cubicBezTo>
                    <a:cubicBezTo>
                      <a:pt x="351" y="3"/>
                      <a:pt x="620" y="0"/>
                      <a:pt x="850" y="127"/>
                    </a:cubicBezTo>
                    <a:cubicBezTo>
                      <a:pt x="3759" y="1732"/>
                      <a:pt x="3759" y="1732"/>
                      <a:pt x="3759" y="1732"/>
                    </a:cubicBezTo>
                    <a:lnTo>
                      <a:pt x="2735" y="2756"/>
                    </a:lnTo>
                    <a:close/>
                  </a:path>
                </a:pathLst>
              </a:custGeom>
              <a:solidFill>
                <a:srgbClr val="4CA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4" name="Freeform 12"/>
              <p:cNvSpPr>
                <a:spLocks/>
              </p:cNvSpPr>
              <p:nvPr/>
            </p:nvSpPr>
            <p:spPr bwMode="auto">
              <a:xfrm>
                <a:off x="-20089813" y="5092701"/>
                <a:ext cx="5016500" cy="3721100"/>
              </a:xfrm>
              <a:custGeom>
                <a:avLst/>
                <a:gdLst>
                  <a:gd name="T0" fmla="*/ 3975 w 3975"/>
                  <a:gd name="T1" fmla="*/ 1137 h 2948"/>
                  <a:gd name="T2" fmla="*/ 857 w 3975"/>
                  <a:gd name="T3" fmla="*/ 2856 h 2948"/>
                  <a:gd name="T4" fmla="*/ 503 w 3975"/>
                  <a:gd name="T5" fmla="*/ 2948 h 2948"/>
                  <a:gd name="T6" fmla="*/ 135 w 3975"/>
                  <a:gd name="T7" fmla="*/ 2845 h 2948"/>
                  <a:gd name="T8" fmla="*/ 0 w 3975"/>
                  <a:gd name="T9" fmla="*/ 2742 h 2948"/>
                  <a:gd name="T10" fmla="*/ 2742 w 3975"/>
                  <a:gd name="T11" fmla="*/ 0 h 2948"/>
                  <a:gd name="T12" fmla="*/ 3008 w 3975"/>
                  <a:gd name="T13" fmla="*/ 245 h 2948"/>
                  <a:gd name="T14" fmla="*/ 3975 w 3975"/>
                  <a:gd name="T15" fmla="*/ 1137 h 2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5" h="2948">
                    <a:moveTo>
                      <a:pt x="3975" y="1137"/>
                    </a:moveTo>
                    <a:cubicBezTo>
                      <a:pt x="857" y="2856"/>
                      <a:pt x="857" y="2856"/>
                      <a:pt x="857" y="2856"/>
                    </a:cubicBezTo>
                    <a:cubicBezTo>
                      <a:pt x="747" y="2919"/>
                      <a:pt x="623" y="2948"/>
                      <a:pt x="503" y="2948"/>
                    </a:cubicBezTo>
                    <a:cubicBezTo>
                      <a:pt x="375" y="2948"/>
                      <a:pt x="248" y="2916"/>
                      <a:pt x="135" y="2845"/>
                    </a:cubicBezTo>
                    <a:cubicBezTo>
                      <a:pt x="85" y="2817"/>
                      <a:pt x="39" y="2781"/>
                      <a:pt x="0" y="2742"/>
                    </a:cubicBezTo>
                    <a:cubicBezTo>
                      <a:pt x="2742" y="0"/>
                      <a:pt x="2742" y="0"/>
                      <a:pt x="2742" y="0"/>
                    </a:cubicBezTo>
                    <a:cubicBezTo>
                      <a:pt x="3008" y="245"/>
                      <a:pt x="3008" y="245"/>
                      <a:pt x="3008" y="245"/>
                    </a:cubicBezTo>
                    <a:lnTo>
                      <a:pt x="3975" y="1137"/>
                    </a:lnTo>
                    <a:close/>
                  </a:path>
                </a:pathLst>
              </a:custGeom>
              <a:solidFill>
                <a:srgbClr val="F44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87" name="Rectangle 86"/>
            <p:cNvSpPr/>
            <p:nvPr/>
          </p:nvSpPr>
          <p:spPr>
            <a:xfrm>
              <a:off x="5755886" y="1593477"/>
              <a:ext cx="1017195" cy="123681"/>
            </a:xfrm>
            <a:prstGeom prst="rect">
              <a:avLst/>
            </a:prstGeom>
          </p:spPr>
          <p:txBody>
            <a:bodyPr wrap="square" lIns="0" tIns="0" rIns="0" bIns="0" anchor="ctr">
              <a:spAutoFit/>
            </a:bodyPr>
            <a:lstStyle/>
            <a:p>
              <a:r>
                <a:rPr lang="en-US" sz="800">
                  <a:solidFill>
                    <a:schemeClr val="bg1"/>
                  </a:solidFill>
                </a:rPr>
                <a:t>GET IT ON</a:t>
              </a:r>
            </a:p>
          </p:txBody>
        </p:sp>
        <p:sp>
          <p:nvSpPr>
            <p:cNvPr id="88" name="Rectangle 87"/>
            <p:cNvSpPr/>
            <p:nvPr/>
          </p:nvSpPr>
          <p:spPr>
            <a:xfrm>
              <a:off x="5755886" y="1764582"/>
              <a:ext cx="1090133" cy="219878"/>
            </a:xfrm>
            <a:prstGeom prst="rect">
              <a:avLst/>
            </a:prstGeom>
          </p:spPr>
          <p:txBody>
            <a:bodyPr wrap="square" lIns="0" tIns="0" rIns="0" bIns="0">
              <a:spAutoFit/>
            </a:bodyPr>
            <a:lstStyle/>
            <a:p>
              <a:r>
                <a:rPr lang="en-US" sz="1400">
                  <a:solidFill>
                    <a:schemeClr val="bg1"/>
                  </a:solidFill>
                </a:rPr>
                <a:t>Google play</a:t>
              </a:r>
            </a:p>
          </p:txBody>
        </p:sp>
      </p:grpSp>
      <p:sp>
        <p:nvSpPr>
          <p:cNvPr id="49" name="TextBox 48"/>
          <p:cNvSpPr txBox="1"/>
          <p:nvPr/>
        </p:nvSpPr>
        <p:spPr>
          <a:xfrm>
            <a:off x="4800600" y="819150"/>
            <a:ext cx="4190498" cy="553998"/>
          </a:xfrm>
          <a:prstGeom prst="rect">
            <a:avLst/>
          </a:prstGeom>
          <a:noFill/>
        </p:spPr>
        <p:txBody>
          <a:bodyPr wrap="square" lIns="0" tIns="0" rIns="0" bIns="0" rtlCol="1" anchor="ctr">
            <a:spAutoFit/>
          </a:bodyPr>
          <a:lstStyle/>
          <a:p>
            <a:pPr algn="ctr"/>
            <a:r>
              <a:rPr lang="en-US" sz="3600" b="1">
                <a:solidFill>
                  <a:schemeClr val="bg1"/>
                </a:solidFill>
              </a:rPr>
              <a:t>SAMPLE TITLE</a:t>
            </a:r>
            <a:endParaRPr lang="en-US" sz="3600">
              <a:solidFill>
                <a:schemeClr val="bg1"/>
              </a:solidFill>
            </a:endParaRPr>
          </a:p>
        </p:txBody>
      </p:sp>
      <p:sp>
        <p:nvSpPr>
          <p:cNvPr id="50" name="3">
            <a:extLst>
              <a:ext uri="{FF2B5EF4-FFF2-40B4-BE49-F238E27FC236}">
                <a16:creationId xmlns:a16="http://schemas.microsoft.com/office/drawing/2014/main" id="{D7AC1464-9E86-44A2-ABB9-20E60AEF7C6C}"/>
              </a:ext>
            </a:extLst>
          </p:cNvPr>
          <p:cNvSpPr txBox="1"/>
          <p:nvPr/>
        </p:nvSpPr>
        <p:spPr>
          <a:xfrm>
            <a:off x="5153198" y="2871493"/>
            <a:ext cx="3845560" cy="215444"/>
          </a:xfrm>
          <a:prstGeom prst="rect">
            <a:avLst/>
          </a:prstGeom>
          <a:noFill/>
        </p:spPr>
        <p:txBody>
          <a:bodyPr wrap="square" lIns="0" tIns="0" rIns="0" bIns="0" rtlCol="0" anchor="ctr">
            <a:spAutoFit/>
          </a:bodyPr>
          <a:lstStyle/>
          <a:p>
            <a:r>
              <a:rPr lang="en-US" sz="1400">
                <a:solidFill>
                  <a:schemeClr val="tx1">
                    <a:lumMod val="75000"/>
                    <a:lumOff val="25000"/>
                  </a:schemeClr>
                </a:solidFill>
              </a:rPr>
              <a:t>Sample Subtitle Text</a:t>
            </a:r>
          </a:p>
        </p:txBody>
      </p:sp>
      <p:sp>
        <p:nvSpPr>
          <p:cNvPr id="51" name="Rectangle 50"/>
          <p:cNvSpPr/>
          <p:nvPr/>
        </p:nvSpPr>
        <p:spPr>
          <a:xfrm>
            <a:off x="5153198" y="3142279"/>
            <a:ext cx="3598447" cy="505716"/>
          </a:xfrm>
          <a:prstGeom prst="rect">
            <a:avLst/>
          </a:prstGeom>
        </p:spPr>
        <p:txBody>
          <a:bodyPr wrap="square" lIns="0" tIns="0" rIns="0" bIns="0" anchor="ctr">
            <a:spAutoFit/>
          </a:bodyPr>
          <a:lstStyle/>
          <a:p>
            <a:pPr>
              <a:lnSpc>
                <a:spcPct val="107000"/>
              </a:lnSpc>
              <a:spcAft>
                <a:spcPts val="600"/>
              </a:spcAft>
            </a:pPr>
            <a:r>
              <a:rPr lang="en-US" sz="3200" b="1">
                <a:solidFill>
                  <a:schemeClr val="accent1"/>
                </a:solidFill>
                <a:latin typeface="+mj-lt"/>
                <a:ea typeface="Calibri" panose="020F0502020204030204" pitchFamily="34" charset="0"/>
                <a:cs typeface="Arial" panose="020B0604020202020204" pitchFamily="34" charset="0"/>
              </a:rPr>
              <a:t>HEADER TEXT</a:t>
            </a:r>
            <a:endParaRPr lang="en-US" sz="3200">
              <a:solidFill>
                <a:schemeClr val="accent1"/>
              </a:solidFill>
              <a:latin typeface="+mj-lt"/>
              <a:ea typeface="Calibri" panose="020F0502020204030204" pitchFamily="34" charset="0"/>
              <a:cs typeface="Arial" panose="020B0604020202020204" pitchFamily="34" charset="0"/>
            </a:endParaRPr>
          </a:p>
        </p:txBody>
      </p:sp>
      <p:grpSp>
        <p:nvGrpSpPr>
          <p:cNvPr id="52" name="Group 51"/>
          <p:cNvGrpSpPr/>
          <p:nvPr/>
        </p:nvGrpSpPr>
        <p:grpSpPr>
          <a:xfrm>
            <a:off x="5153198" y="3723944"/>
            <a:ext cx="613620" cy="63044"/>
            <a:chOff x="6551190" y="4324350"/>
            <a:chExt cx="613620" cy="63044"/>
          </a:xfrm>
        </p:grpSpPr>
        <p:sp>
          <p:nvSpPr>
            <p:cNvPr id="53"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57"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58"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59"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0"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4"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grpSp>
      <p:sp>
        <p:nvSpPr>
          <p:cNvPr id="65" name="TextBox 64"/>
          <p:cNvSpPr txBox="1"/>
          <p:nvPr/>
        </p:nvSpPr>
        <p:spPr>
          <a:xfrm>
            <a:off x="5153198" y="3894256"/>
            <a:ext cx="3473823" cy="692497"/>
          </a:xfrm>
          <a:prstGeom prst="rect">
            <a:avLst/>
          </a:prstGeom>
          <a:noFill/>
        </p:spPr>
        <p:txBody>
          <a:bodyPr wrap="square" lIns="0" tIns="0" rIns="0" bIns="0" rtlCol="0" anchor="t">
            <a:spAutoFit/>
          </a:bodyPr>
          <a:lstStyle/>
          <a:p>
            <a:pPr>
              <a:lnSpc>
                <a:spcPct val="150000"/>
              </a:lnSpc>
            </a:pPr>
            <a:r>
              <a:rPr lang="en-US" sz="1000">
                <a:solidFill>
                  <a:schemeClr val="tx1">
                    <a:lumMod val="75000"/>
                    <a:lumOff val="25000"/>
                  </a:schemeClr>
                </a:solidFill>
              </a:rPr>
              <a:t>This is a sample text. You simply add your own text and description here. This text is fully editable. It can be replaced with your own style. </a:t>
            </a:r>
          </a:p>
        </p:txBody>
      </p:sp>
      <p:sp>
        <p:nvSpPr>
          <p:cNvPr id="3" name="Picture Placeholder 2"/>
          <p:cNvSpPr>
            <a:spLocks noGrp="1"/>
          </p:cNvSpPr>
          <p:nvPr>
            <p:ph type="pic" sz="quarter" idx="39"/>
          </p:nvPr>
        </p:nvSpPr>
        <p:spPr/>
      </p:sp>
      <p:sp>
        <p:nvSpPr>
          <p:cNvPr id="2" name="Picture Placeholder 1"/>
          <p:cNvSpPr>
            <a:spLocks noGrp="1"/>
          </p:cNvSpPr>
          <p:nvPr>
            <p:ph type="pic" sz="quarter" idx="40"/>
          </p:nvPr>
        </p:nvSpPr>
        <p:spPr/>
      </p:sp>
    </p:spTree>
    <p:extLst>
      <p:ext uri="{BB962C8B-B14F-4D97-AF65-F5344CB8AC3E}">
        <p14:creationId xmlns:p14="http://schemas.microsoft.com/office/powerpoint/2010/main" val="330724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5400"/>
            <a:ext cx="9144000" cy="2578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grpSp>
        <p:nvGrpSpPr>
          <p:cNvPr id="23" name="Group 22"/>
          <p:cNvGrpSpPr/>
          <p:nvPr/>
        </p:nvGrpSpPr>
        <p:grpSpPr>
          <a:xfrm>
            <a:off x="640094" y="592535"/>
            <a:ext cx="4297666" cy="2918062"/>
            <a:chOff x="381000" y="1504950"/>
            <a:chExt cx="4692444" cy="3186112"/>
          </a:xfrm>
        </p:grpSpPr>
        <p:sp>
          <p:nvSpPr>
            <p:cNvPr id="24" name="Freeform 23"/>
            <p:cNvSpPr>
              <a:spLocks noEditPoints="1"/>
            </p:cNvSpPr>
            <p:nvPr/>
          </p:nvSpPr>
          <p:spPr bwMode="auto">
            <a:xfrm rot="16200000">
              <a:off x="1134166" y="751784"/>
              <a:ext cx="3186112" cy="4692444"/>
            </a:xfrm>
            <a:custGeom>
              <a:avLst/>
              <a:gdLst>
                <a:gd name="T0" fmla="*/ 1156 w 1156"/>
                <a:gd name="T1" fmla="*/ 87 h 1703"/>
                <a:gd name="T2" fmla="*/ 1068 w 1156"/>
                <a:gd name="T3" fmla="*/ 0 h 1703"/>
                <a:gd name="T4" fmla="*/ 88 w 1156"/>
                <a:gd name="T5" fmla="*/ 0 h 1703"/>
                <a:gd name="T6" fmla="*/ 26 w 1156"/>
                <a:gd name="T7" fmla="*/ 26 h 1703"/>
                <a:gd name="T8" fmla="*/ 1 w 1156"/>
                <a:gd name="T9" fmla="*/ 87 h 1703"/>
                <a:gd name="T10" fmla="*/ 0 w 1156"/>
                <a:gd name="T11" fmla="*/ 1616 h 1703"/>
                <a:gd name="T12" fmla="*/ 87 w 1156"/>
                <a:gd name="T13" fmla="*/ 1703 h 1703"/>
                <a:gd name="T14" fmla="*/ 1068 w 1156"/>
                <a:gd name="T15" fmla="*/ 1703 h 1703"/>
                <a:gd name="T16" fmla="*/ 1129 w 1156"/>
                <a:gd name="T17" fmla="*/ 1678 h 1703"/>
                <a:gd name="T18" fmla="*/ 1155 w 1156"/>
                <a:gd name="T19" fmla="*/ 1616 h 1703"/>
                <a:gd name="T20" fmla="*/ 1156 w 1156"/>
                <a:gd name="T21" fmla="*/ 87 h 1703"/>
                <a:gd name="T22" fmla="*/ 89 w 1156"/>
                <a:gd name="T23" fmla="*/ 1689 h 1703"/>
                <a:gd name="T24" fmla="*/ 89 w 1156"/>
                <a:gd name="T25" fmla="*/ 1689 h 1703"/>
                <a:gd name="T26" fmla="*/ 89 w 1156"/>
                <a:gd name="T27" fmla="*/ 1689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6" h="1703">
                  <a:moveTo>
                    <a:pt x="1156" y="87"/>
                  </a:moveTo>
                  <a:cubicBezTo>
                    <a:pt x="1156" y="40"/>
                    <a:pt x="1117" y="1"/>
                    <a:pt x="1068" y="0"/>
                  </a:cubicBezTo>
                  <a:cubicBezTo>
                    <a:pt x="88" y="0"/>
                    <a:pt x="88" y="0"/>
                    <a:pt x="88" y="0"/>
                  </a:cubicBezTo>
                  <a:cubicBezTo>
                    <a:pt x="65" y="0"/>
                    <a:pt x="43" y="9"/>
                    <a:pt x="26" y="26"/>
                  </a:cubicBezTo>
                  <a:cubicBezTo>
                    <a:pt x="10" y="42"/>
                    <a:pt x="1" y="64"/>
                    <a:pt x="1" y="87"/>
                  </a:cubicBezTo>
                  <a:cubicBezTo>
                    <a:pt x="0" y="1616"/>
                    <a:pt x="0" y="1616"/>
                    <a:pt x="0" y="1616"/>
                  </a:cubicBezTo>
                  <a:cubicBezTo>
                    <a:pt x="0" y="1664"/>
                    <a:pt x="39" y="1703"/>
                    <a:pt x="87" y="1703"/>
                  </a:cubicBezTo>
                  <a:cubicBezTo>
                    <a:pt x="1068" y="1703"/>
                    <a:pt x="1068" y="1703"/>
                    <a:pt x="1068" y="1703"/>
                  </a:cubicBezTo>
                  <a:cubicBezTo>
                    <a:pt x="1091" y="1703"/>
                    <a:pt x="1113" y="1694"/>
                    <a:pt x="1129" y="1678"/>
                  </a:cubicBezTo>
                  <a:cubicBezTo>
                    <a:pt x="1146" y="1661"/>
                    <a:pt x="1155" y="1639"/>
                    <a:pt x="1155" y="1616"/>
                  </a:cubicBezTo>
                  <a:cubicBezTo>
                    <a:pt x="1156" y="87"/>
                    <a:pt x="1156" y="87"/>
                    <a:pt x="1156" y="87"/>
                  </a:cubicBezTo>
                  <a:moveTo>
                    <a:pt x="89" y="1689"/>
                  </a:moveTo>
                  <a:cubicBezTo>
                    <a:pt x="89" y="1689"/>
                    <a:pt x="89" y="1689"/>
                    <a:pt x="89" y="1689"/>
                  </a:cubicBezTo>
                  <a:cubicBezTo>
                    <a:pt x="89" y="1689"/>
                    <a:pt x="89" y="1689"/>
                    <a:pt x="89" y="1689"/>
                  </a:cubicBezTo>
                </a:path>
              </a:pathLst>
            </a:custGeom>
            <a:solidFill>
              <a:schemeClr val="tx2">
                <a:lumMod val="25000"/>
                <a:lumOff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rot="16200000">
              <a:off x="1156735" y="783859"/>
              <a:ext cx="3124338" cy="4637797"/>
            </a:xfrm>
            <a:custGeom>
              <a:avLst/>
              <a:gdLst>
                <a:gd name="T0" fmla="*/ 1053 w 1133"/>
                <a:gd name="T1" fmla="*/ 0 h 1683"/>
                <a:gd name="T2" fmla="*/ 81 w 1133"/>
                <a:gd name="T3" fmla="*/ 0 h 1683"/>
                <a:gd name="T4" fmla="*/ 1 w 1133"/>
                <a:gd name="T5" fmla="*/ 80 h 1683"/>
                <a:gd name="T6" fmla="*/ 0 w 1133"/>
                <a:gd name="T7" fmla="*/ 1602 h 1683"/>
                <a:gd name="T8" fmla="*/ 80 w 1133"/>
                <a:gd name="T9" fmla="*/ 1682 h 1683"/>
                <a:gd name="T10" fmla="*/ 1052 w 1133"/>
                <a:gd name="T11" fmla="*/ 1683 h 1683"/>
                <a:gd name="T12" fmla="*/ 1132 w 1133"/>
                <a:gd name="T13" fmla="*/ 1603 h 1683"/>
                <a:gd name="T14" fmla="*/ 1133 w 1133"/>
                <a:gd name="T15" fmla="*/ 80 h 1683"/>
                <a:gd name="T16" fmla="*/ 1053 w 1133"/>
                <a:gd name="T1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1683">
                  <a:moveTo>
                    <a:pt x="1053" y="0"/>
                  </a:moveTo>
                  <a:cubicBezTo>
                    <a:pt x="81" y="0"/>
                    <a:pt x="81" y="0"/>
                    <a:pt x="81" y="0"/>
                  </a:cubicBezTo>
                  <a:cubicBezTo>
                    <a:pt x="37" y="0"/>
                    <a:pt x="1" y="36"/>
                    <a:pt x="1" y="80"/>
                  </a:cubicBezTo>
                  <a:cubicBezTo>
                    <a:pt x="0" y="1602"/>
                    <a:pt x="0" y="1602"/>
                    <a:pt x="0" y="1602"/>
                  </a:cubicBezTo>
                  <a:cubicBezTo>
                    <a:pt x="0" y="1646"/>
                    <a:pt x="36" y="1682"/>
                    <a:pt x="80" y="1682"/>
                  </a:cubicBezTo>
                  <a:cubicBezTo>
                    <a:pt x="1052" y="1683"/>
                    <a:pt x="1052" y="1683"/>
                    <a:pt x="1052" y="1683"/>
                  </a:cubicBezTo>
                  <a:cubicBezTo>
                    <a:pt x="1096" y="1683"/>
                    <a:pt x="1132" y="1647"/>
                    <a:pt x="1132" y="1603"/>
                  </a:cubicBezTo>
                  <a:cubicBezTo>
                    <a:pt x="1133" y="80"/>
                    <a:pt x="1133" y="80"/>
                    <a:pt x="1133" y="80"/>
                  </a:cubicBezTo>
                  <a:cubicBezTo>
                    <a:pt x="1133" y="36"/>
                    <a:pt x="1097" y="0"/>
                    <a:pt x="1053" y="0"/>
                  </a:cubicBezTo>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rot="16200000">
              <a:off x="1230390" y="1235285"/>
              <a:ext cx="2969902" cy="3727820"/>
            </a:xfrm>
            <a:custGeom>
              <a:avLst/>
              <a:gdLst>
                <a:gd name="T0" fmla="*/ 1077 w 1077"/>
                <a:gd name="T1" fmla="*/ 1348 h 1353"/>
                <a:gd name="T2" fmla="*/ 1071 w 1077"/>
                <a:gd name="T3" fmla="*/ 1353 h 1353"/>
                <a:gd name="T4" fmla="*/ 6 w 1077"/>
                <a:gd name="T5" fmla="*/ 1353 h 1353"/>
                <a:gd name="T6" fmla="*/ 0 w 1077"/>
                <a:gd name="T7" fmla="*/ 1347 h 1353"/>
                <a:gd name="T8" fmla="*/ 1 w 1077"/>
                <a:gd name="T9" fmla="*/ 6 h 1353"/>
                <a:gd name="T10" fmla="*/ 6 w 1077"/>
                <a:gd name="T11" fmla="*/ 0 h 1353"/>
                <a:gd name="T12" fmla="*/ 1072 w 1077"/>
                <a:gd name="T13" fmla="*/ 1 h 1353"/>
                <a:gd name="T14" fmla="*/ 1077 w 1077"/>
                <a:gd name="T15" fmla="*/ 7 h 1353"/>
                <a:gd name="T16" fmla="*/ 1077 w 1077"/>
                <a:gd name="T17" fmla="*/ 1348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7" h="1353">
                  <a:moveTo>
                    <a:pt x="1077" y="1348"/>
                  </a:moveTo>
                  <a:cubicBezTo>
                    <a:pt x="1077" y="1351"/>
                    <a:pt x="1074" y="1353"/>
                    <a:pt x="1071" y="1353"/>
                  </a:cubicBezTo>
                  <a:cubicBezTo>
                    <a:pt x="6" y="1353"/>
                    <a:pt x="6" y="1353"/>
                    <a:pt x="6" y="1353"/>
                  </a:cubicBezTo>
                  <a:cubicBezTo>
                    <a:pt x="3" y="1353"/>
                    <a:pt x="0" y="1350"/>
                    <a:pt x="0" y="1347"/>
                  </a:cubicBezTo>
                  <a:cubicBezTo>
                    <a:pt x="1" y="6"/>
                    <a:pt x="1" y="6"/>
                    <a:pt x="1" y="6"/>
                  </a:cubicBezTo>
                  <a:cubicBezTo>
                    <a:pt x="1" y="3"/>
                    <a:pt x="3" y="0"/>
                    <a:pt x="6" y="0"/>
                  </a:cubicBezTo>
                  <a:cubicBezTo>
                    <a:pt x="1072" y="1"/>
                    <a:pt x="1072" y="1"/>
                    <a:pt x="1072" y="1"/>
                  </a:cubicBezTo>
                  <a:cubicBezTo>
                    <a:pt x="1075" y="1"/>
                    <a:pt x="1077" y="3"/>
                    <a:pt x="1077" y="7"/>
                  </a:cubicBezTo>
                  <a:cubicBezTo>
                    <a:pt x="1077" y="1348"/>
                    <a:pt x="1077" y="1348"/>
                    <a:pt x="1077" y="1348"/>
                  </a:cubicBezTo>
                </a:path>
              </a:pathLst>
            </a:custGeom>
            <a:solidFill>
              <a:srgbClr val="4D4D4D"/>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rot="16200000">
              <a:off x="4663245" y="2969351"/>
              <a:ext cx="266805" cy="266803"/>
              <a:chOff x="4416669" y="4738689"/>
              <a:chExt cx="298444" cy="298442"/>
            </a:xfrm>
            <a:effectLst/>
          </p:grpSpPr>
          <p:sp>
            <p:nvSpPr>
              <p:cNvPr id="39" name="Freeform 38"/>
              <p:cNvSpPr>
                <a:spLocks/>
              </p:cNvSpPr>
              <p:nvPr/>
            </p:nvSpPr>
            <p:spPr bwMode="auto">
              <a:xfrm>
                <a:off x="4416669" y="4738689"/>
                <a:ext cx="298444" cy="298442"/>
              </a:xfrm>
              <a:custGeom>
                <a:avLst/>
                <a:gdLst>
                  <a:gd name="T0" fmla="*/ 92 w 92"/>
                  <a:gd name="T1" fmla="*/ 46 h 93"/>
                  <a:gd name="T2" fmla="*/ 46 w 92"/>
                  <a:gd name="T3" fmla="*/ 93 h 93"/>
                  <a:gd name="T4" fmla="*/ 0 w 92"/>
                  <a:gd name="T5" fmla="*/ 46 h 93"/>
                  <a:gd name="T6" fmla="*/ 46 w 92"/>
                  <a:gd name="T7" fmla="*/ 0 h 93"/>
                  <a:gd name="T8" fmla="*/ 92 w 92"/>
                  <a:gd name="T9" fmla="*/ 46 h 93"/>
                </a:gdLst>
                <a:ahLst/>
                <a:cxnLst>
                  <a:cxn ang="0">
                    <a:pos x="T0" y="T1"/>
                  </a:cxn>
                  <a:cxn ang="0">
                    <a:pos x="T2" y="T3"/>
                  </a:cxn>
                  <a:cxn ang="0">
                    <a:pos x="T4" y="T5"/>
                  </a:cxn>
                  <a:cxn ang="0">
                    <a:pos x="T6" y="T7"/>
                  </a:cxn>
                  <a:cxn ang="0">
                    <a:pos x="T8" y="T9"/>
                  </a:cxn>
                </a:cxnLst>
                <a:rect l="0" t="0" r="r" b="b"/>
                <a:pathLst>
                  <a:path w="92" h="93">
                    <a:moveTo>
                      <a:pt x="92" y="46"/>
                    </a:moveTo>
                    <a:cubicBezTo>
                      <a:pt x="92" y="72"/>
                      <a:pt x="72" y="93"/>
                      <a:pt x="46" y="93"/>
                    </a:cubicBezTo>
                    <a:cubicBezTo>
                      <a:pt x="21" y="92"/>
                      <a:pt x="0" y="72"/>
                      <a:pt x="0" y="46"/>
                    </a:cubicBezTo>
                    <a:cubicBezTo>
                      <a:pt x="0" y="21"/>
                      <a:pt x="21" y="0"/>
                      <a:pt x="46" y="0"/>
                    </a:cubicBezTo>
                    <a:cubicBezTo>
                      <a:pt x="72" y="0"/>
                      <a:pt x="92" y="21"/>
                      <a:pt x="92" y="46"/>
                    </a:cubicBezTo>
                    <a:close/>
                  </a:path>
                </a:pathLst>
              </a:custGeom>
              <a:gradFill flip="none" rotWithShape="1">
                <a:gsLst>
                  <a:gs pos="0">
                    <a:srgbClr val="E0E0E0">
                      <a:shade val="30000"/>
                      <a:satMod val="115000"/>
                    </a:srgbClr>
                  </a:gs>
                  <a:gs pos="50000">
                    <a:srgbClr val="E0E0E0">
                      <a:shade val="67500"/>
                      <a:satMod val="115000"/>
                    </a:srgbClr>
                  </a:gs>
                  <a:gs pos="100000">
                    <a:srgbClr val="E0E0E0">
                      <a:shade val="100000"/>
                      <a:satMod val="115000"/>
                    </a:srgb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4431679" y="4756354"/>
                <a:ext cx="265767" cy="265767"/>
              </a:xfrm>
              <a:custGeom>
                <a:avLst/>
                <a:gdLst>
                  <a:gd name="T0" fmla="*/ 86 w 86"/>
                  <a:gd name="T1" fmla="*/ 43 h 86"/>
                  <a:gd name="T2" fmla="*/ 43 w 86"/>
                  <a:gd name="T3" fmla="*/ 86 h 86"/>
                  <a:gd name="T4" fmla="*/ 0 w 86"/>
                  <a:gd name="T5" fmla="*/ 43 h 86"/>
                  <a:gd name="T6" fmla="*/ 43 w 86"/>
                  <a:gd name="T7" fmla="*/ 0 h 86"/>
                  <a:gd name="T8" fmla="*/ 86 w 86"/>
                  <a:gd name="T9" fmla="*/ 43 h 86"/>
                </a:gdLst>
                <a:ahLst/>
                <a:cxnLst>
                  <a:cxn ang="0">
                    <a:pos x="T0" y="T1"/>
                  </a:cxn>
                  <a:cxn ang="0">
                    <a:pos x="T2" y="T3"/>
                  </a:cxn>
                  <a:cxn ang="0">
                    <a:pos x="T4" y="T5"/>
                  </a:cxn>
                  <a:cxn ang="0">
                    <a:pos x="T6" y="T7"/>
                  </a:cxn>
                  <a:cxn ang="0">
                    <a:pos x="T8" y="T9"/>
                  </a:cxn>
                </a:cxnLst>
                <a:rect l="0" t="0" r="r" b="b"/>
                <a:pathLst>
                  <a:path w="86" h="86">
                    <a:moveTo>
                      <a:pt x="86" y="43"/>
                    </a:moveTo>
                    <a:cubicBezTo>
                      <a:pt x="86" y="67"/>
                      <a:pt x="67" y="86"/>
                      <a:pt x="43" y="86"/>
                    </a:cubicBezTo>
                    <a:cubicBezTo>
                      <a:pt x="19" y="86"/>
                      <a:pt x="0" y="67"/>
                      <a:pt x="0" y="43"/>
                    </a:cubicBezTo>
                    <a:cubicBezTo>
                      <a:pt x="0" y="19"/>
                      <a:pt x="20" y="0"/>
                      <a:pt x="43" y="0"/>
                    </a:cubicBezTo>
                    <a:cubicBezTo>
                      <a:pt x="67" y="0"/>
                      <a:pt x="86" y="19"/>
                      <a:pt x="86" y="43"/>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p:nvSpPr>
            <p:spPr bwMode="auto">
              <a:xfrm>
                <a:off x="4511409" y="4838743"/>
                <a:ext cx="100991" cy="100991"/>
              </a:xfrm>
              <a:custGeom>
                <a:avLst/>
                <a:gdLst>
                  <a:gd name="T0" fmla="*/ 26 w 32"/>
                  <a:gd name="T1" fmla="*/ 32 h 32"/>
                  <a:gd name="T2" fmla="*/ 7 w 32"/>
                  <a:gd name="T3" fmla="*/ 32 h 32"/>
                  <a:gd name="T4" fmla="*/ 0 w 32"/>
                  <a:gd name="T5" fmla="*/ 26 h 32"/>
                  <a:gd name="T6" fmla="*/ 0 w 32"/>
                  <a:gd name="T7" fmla="*/ 7 h 32"/>
                  <a:gd name="T8" fmla="*/ 7 w 32"/>
                  <a:gd name="T9" fmla="*/ 0 h 32"/>
                  <a:gd name="T10" fmla="*/ 26 w 32"/>
                  <a:gd name="T11" fmla="*/ 0 h 32"/>
                  <a:gd name="T12" fmla="*/ 32 w 32"/>
                  <a:gd name="T13" fmla="*/ 7 h 32"/>
                  <a:gd name="T14" fmla="*/ 32 w 32"/>
                  <a:gd name="T15" fmla="*/ 26 h 32"/>
                  <a:gd name="T16" fmla="*/ 26 w 32"/>
                  <a:gd name="T17" fmla="*/ 32 h 32"/>
                  <a:gd name="T18" fmla="*/ 7 w 32"/>
                  <a:gd name="T19" fmla="*/ 2 h 32"/>
                  <a:gd name="T20" fmla="*/ 2 w 32"/>
                  <a:gd name="T21" fmla="*/ 7 h 32"/>
                  <a:gd name="T22" fmla="*/ 2 w 32"/>
                  <a:gd name="T23" fmla="*/ 26 h 32"/>
                  <a:gd name="T24" fmla="*/ 7 w 32"/>
                  <a:gd name="T25" fmla="*/ 31 h 32"/>
                  <a:gd name="T26" fmla="*/ 26 w 32"/>
                  <a:gd name="T27" fmla="*/ 31 h 32"/>
                  <a:gd name="T28" fmla="*/ 31 w 32"/>
                  <a:gd name="T29" fmla="*/ 26 h 32"/>
                  <a:gd name="T30" fmla="*/ 31 w 32"/>
                  <a:gd name="T31" fmla="*/ 7 h 32"/>
                  <a:gd name="T32" fmla="*/ 26 w 32"/>
                  <a:gd name="T33" fmla="*/ 2 h 32"/>
                  <a:gd name="T34" fmla="*/ 7 w 32"/>
                  <a:gd name="T35"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26" y="32"/>
                    </a:moveTo>
                    <a:cubicBezTo>
                      <a:pt x="7" y="32"/>
                      <a:pt x="7" y="32"/>
                      <a:pt x="7" y="32"/>
                    </a:cubicBezTo>
                    <a:cubicBezTo>
                      <a:pt x="3" y="32"/>
                      <a:pt x="0" y="29"/>
                      <a:pt x="0" y="26"/>
                    </a:cubicBezTo>
                    <a:cubicBezTo>
                      <a:pt x="0" y="7"/>
                      <a:pt x="0" y="7"/>
                      <a:pt x="0" y="7"/>
                    </a:cubicBezTo>
                    <a:cubicBezTo>
                      <a:pt x="0" y="3"/>
                      <a:pt x="3" y="0"/>
                      <a:pt x="7" y="0"/>
                    </a:cubicBezTo>
                    <a:cubicBezTo>
                      <a:pt x="26" y="0"/>
                      <a:pt x="26" y="0"/>
                      <a:pt x="26" y="0"/>
                    </a:cubicBezTo>
                    <a:cubicBezTo>
                      <a:pt x="30" y="0"/>
                      <a:pt x="32" y="3"/>
                      <a:pt x="32" y="7"/>
                    </a:cubicBezTo>
                    <a:cubicBezTo>
                      <a:pt x="32" y="26"/>
                      <a:pt x="32" y="26"/>
                      <a:pt x="32" y="26"/>
                    </a:cubicBezTo>
                    <a:cubicBezTo>
                      <a:pt x="32" y="30"/>
                      <a:pt x="30" y="32"/>
                      <a:pt x="26" y="32"/>
                    </a:cubicBezTo>
                    <a:close/>
                    <a:moveTo>
                      <a:pt x="7" y="2"/>
                    </a:moveTo>
                    <a:cubicBezTo>
                      <a:pt x="4" y="2"/>
                      <a:pt x="2" y="4"/>
                      <a:pt x="2" y="7"/>
                    </a:cubicBezTo>
                    <a:cubicBezTo>
                      <a:pt x="2" y="26"/>
                      <a:pt x="2" y="26"/>
                      <a:pt x="2" y="26"/>
                    </a:cubicBezTo>
                    <a:cubicBezTo>
                      <a:pt x="2" y="29"/>
                      <a:pt x="4" y="31"/>
                      <a:pt x="7" y="31"/>
                    </a:cubicBezTo>
                    <a:cubicBezTo>
                      <a:pt x="26" y="31"/>
                      <a:pt x="26" y="31"/>
                      <a:pt x="26" y="31"/>
                    </a:cubicBezTo>
                    <a:cubicBezTo>
                      <a:pt x="29" y="31"/>
                      <a:pt x="31" y="29"/>
                      <a:pt x="31" y="26"/>
                    </a:cubicBezTo>
                    <a:cubicBezTo>
                      <a:pt x="31" y="7"/>
                      <a:pt x="31" y="7"/>
                      <a:pt x="31" y="7"/>
                    </a:cubicBezTo>
                    <a:cubicBezTo>
                      <a:pt x="31" y="4"/>
                      <a:pt x="29" y="2"/>
                      <a:pt x="26" y="2"/>
                    </a:cubicBezTo>
                    <a:lnTo>
                      <a:pt x="7" y="2"/>
                    </a:lnTo>
                    <a:close/>
                  </a:path>
                </a:pathLst>
              </a:custGeom>
              <a:solidFill>
                <a:srgbClr val="8E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p:nvPr/>
          </p:nvGrpSpPr>
          <p:grpSpPr>
            <a:xfrm rot="16200000">
              <a:off x="571773" y="3094173"/>
              <a:ext cx="150658" cy="82722"/>
              <a:chOff x="4444966" y="200025"/>
              <a:chExt cx="168524" cy="92532"/>
            </a:xfrm>
            <a:effectLst/>
          </p:grpSpPr>
          <p:sp>
            <p:nvSpPr>
              <p:cNvPr id="29" name="Oval 18"/>
              <p:cNvSpPr>
                <a:spLocks noChangeArrowheads="1"/>
              </p:cNvSpPr>
              <p:nvPr/>
            </p:nvSpPr>
            <p:spPr bwMode="auto">
              <a:xfrm>
                <a:off x="4444966" y="233001"/>
                <a:ext cx="34551" cy="34551"/>
              </a:xfrm>
              <a:prstGeom prst="ellipse">
                <a:avLst/>
              </a:prstGeom>
              <a:solidFill>
                <a:srgbClr val="3536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4520950" y="200025"/>
                <a:ext cx="92540" cy="92532"/>
                <a:chOff x="4520950" y="200025"/>
                <a:chExt cx="92540" cy="92532"/>
              </a:xfrm>
            </p:grpSpPr>
            <p:sp>
              <p:nvSpPr>
                <p:cNvPr id="31" name="Oval 15"/>
                <p:cNvSpPr>
                  <a:spLocks noChangeArrowheads="1"/>
                </p:cNvSpPr>
                <p:nvPr/>
              </p:nvSpPr>
              <p:spPr bwMode="auto">
                <a:xfrm>
                  <a:off x="4553932" y="233003"/>
                  <a:ext cx="26577" cy="26577"/>
                </a:xfrm>
                <a:prstGeom prst="ellipse">
                  <a:avLst/>
                </a:prstGeom>
              </p:spPr>
              <p:txBody>
                <a:bodyPr vert="horz" wrap="square" lIns="91440" tIns="45720" rIns="91440" bIns="45720" numCol="1" anchor="t" anchorCtr="0" compatLnSpc="1">
                  <a:prstTxWarp prst="textNoShape">
                    <a:avLst/>
                  </a:prstTxWarp>
                </a:bodyPr>
                <a:lstStyle/>
                <a:p>
                  <a:endParaRPr lang="en-US"/>
                </a:p>
              </p:txBody>
            </p:sp>
            <p:sp>
              <p:nvSpPr>
                <p:cNvPr id="32" name="Oval 16"/>
                <p:cNvSpPr>
                  <a:spLocks noChangeArrowheads="1"/>
                </p:cNvSpPr>
                <p:nvPr/>
              </p:nvSpPr>
              <p:spPr bwMode="auto">
                <a:xfrm>
                  <a:off x="4520950" y="200025"/>
                  <a:ext cx="92540" cy="92532"/>
                </a:xfrm>
                <a:prstGeom prst="ellipse">
                  <a:avLst/>
                </a:prstGeom>
                <a:solidFill>
                  <a:srgbClr val="2A2A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32"/>
                <p:cNvSpPr>
                  <a:spLocks noChangeArrowheads="1"/>
                </p:cNvSpPr>
                <p:nvPr/>
              </p:nvSpPr>
              <p:spPr bwMode="auto">
                <a:xfrm>
                  <a:off x="4537268" y="216342"/>
                  <a:ext cx="59904" cy="59899"/>
                </a:xfrm>
                <a:prstGeom prst="ellipse">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Oval 16"/>
                <p:cNvSpPr>
                  <a:spLocks noChangeArrowheads="1"/>
                </p:cNvSpPr>
                <p:nvPr/>
              </p:nvSpPr>
              <p:spPr bwMode="auto">
                <a:xfrm>
                  <a:off x="4558076" y="237147"/>
                  <a:ext cx="18288" cy="18288"/>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 name="Group 1"/>
          <p:cNvGrpSpPr/>
          <p:nvPr/>
        </p:nvGrpSpPr>
        <p:grpSpPr>
          <a:xfrm>
            <a:off x="1046276" y="3983736"/>
            <a:ext cx="3485302" cy="645414"/>
            <a:chOff x="5285780" y="1283342"/>
            <a:chExt cx="3485302" cy="645414"/>
          </a:xfrm>
        </p:grpSpPr>
        <p:sp>
          <p:nvSpPr>
            <p:cNvPr id="42" name="Rounded Rectangle 41"/>
            <p:cNvSpPr/>
            <p:nvPr/>
          </p:nvSpPr>
          <p:spPr bwMode="auto">
            <a:xfrm>
              <a:off x="7139720" y="1283342"/>
              <a:ext cx="1631362" cy="645414"/>
            </a:xfrm>
            <a:prstGeom prst="roundRect">
              <a:avLst>
                <a:gd name="adj" fmla="val 5069"/>
              </a:avLst>
            </a:prstGeom>
            <a:gradFill flip="none" rotWithShape="1">
              <a:gsLst>
                <a:gs pos="0">
                  <a:schemeClr val="tx1"/>
                </a:gs>
                <a:gs pos="50000">
                  <a:schemeClr val="tx1">
                    <a:alpha val="94000"/>
                  </a:schemeClr>
                </a:gs>
                <a:gs pos="100000">
                  <a:schemeClr val="tx1">
                    <a:alpha val="80000"/>
                  </a:schemeClr>
                </a:gs>
              </a:gsLst>
              <a:lin ang="189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sp>
          <p:nvSpPr>
            <p:cNvPr id="47" name="Freeform 5"/>
            <p:cNvSpPr>
              <a:spLocks noEditPoints="1"/>
            </p:cNvSpPr>
            <p:nvPr/>
          </p:nvSpPr>
          <p:spPr bwMode="auto">
            <a:xfrm>
              <a:off x="7266572" y="1387334"/>
              <a:ext cx="375716" cy="437430"/>
            </a:xfrm>
            <a:custGeom>
              <a:avLst/>
              <a:gdLst>
                <a:gd name="T0" fmla="*/ 1488 w 1763"/>
                <a:gd name="T1" fmla="*/ 1088 h 2053"/>
                <a:gd name="T2" fmla="*/ 1709 w 1763"/>
                <a:gd name="T3" fmla="*/ 698 h 2053"/>
                <a:gd name="T4" fmla="*/ 1335 w 1763"/>
                <a:gd name="T5" fmla="*/ 495 h 2053"/>
                <a:gd name="T6" fmla="*/ 942 w 1763"/>
                <a:gd name="T7" fmla="*/ 589 h 2053"/>
                <a:gd name="T8" fmla="*/ 605 w 1763"/>
                <a:gd name="T9" fmla="*/ 500 h 2053"/>
                <a:gd name="T10" fmla="*/ 181 w 1763"/>
                <a:gd name="T11" fmla="*/ 757 h 2053"/>
                <a:gd name="T12" fmla="*/ 311 w 1763"/>
                <a:gd name="T13" fmla="*/ 1789 h 2053"/>
                <a:gd name="T14" fmla="*/ 634 w 1763"/>
                <a:gd name="T15" fmla="*/ 2048 h 2053"/>
                <a:gd name="T16" fmla="*/ 969 w 1763"/>
                <a:gd name="T17" fmla="*/ 1964 h 2053"/>
                <a:gd name="T18" fmla="*/ 1308 w 1763"/>
                <a:gd name="T19" fmla="*/ 2045 h 2053"/>
                <a:gd name="T20" fmla="*/ 1621 w 1763"/>
                <a:gd name="T21" fmla="*/ 1794 h 2053"/>
                <a:gd name="T22" fmla="*/ 1763 w 1763"/>
                <a:gd name="T23" fmla="*/ 1502 h 2053"/>
                <a:gd name="T24" fmla="*/ 1488 w 1763"/>
                <a:gd name="T25" fmla="*/ 1088 h 2053"/>
                <a:gd name="T26" fmla="*/ 1230 w 1763"/>
                <a:gd name="T27" fmla="*/ 327 h 2053"/>
                <a:gd name="T28" fmla="*/ 1337 w 1763"/>
                <a:gd name="T29" fmla="*/ 0 h 2053"/>
                <a:gd name="T30" fmla="*/ 1035 w 1763"/>
                <a:gd name="T31" fmla="*/ 155 h 2053"/>
                <a:gd name="T32" fmla="*/ 926 w 1763"/>
                <a:gd name="T33" fmla="*/ 472 h 2053"/>
                <a:gd name="T34" fmla="*/ 1230 w 1763"/>
                <a:gd name="T35" fmla="*/ 327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3" h="2053">
                  <a:moveTo>
                    <a:pt x="1488" y="1088"/>
                  </a:moveTo>
                  <a:cubicBezTo>
                    <a:pt x="1485" y="829"/>
                    <a:pt x="1700" y="704"/>
                    <a:pt x="1709" y="698"/>
                  </a:cubicBezTo>
                  <a:cubicBezTo>
                    <a:pt x="1589" y="522"/>
                    <a:pt x="1401" y="498"/>
                    <a:pt x="1335" y="495"/>
                  </a:cubicBezTo>
                  <a:cubicBezTo>
                    <a:pt x="1175" y="479"/>
                    <a:pt x="1023" y="589"/>
                    <a:pt x="942" y="589"/>
                  </a:cubicBezTo>
                  <a:cubicBezTo>
                    <a:pt x="862" y="589"/>
                    <a:pt x="737" y="498"/>
                    <a:pt x="605" y="500"/>
                  </a:cubicBezTo>
                  <a:cubicBezTo>
                    <a:pt x="431" y="503"/>
                    <a:pt x="270" y="601"/>
                    <a:pt x="181" y="757"/>
                  </a:cubicBezTo>
                  <a:cubicBezTo>
                    <a:pt x="0" y="1070"/>
                    <a:pt x="135" y="1535"/>
                    <a:pt x="311" y="1789"/>
                  </a:cubicBezTo>
                  <a:cubicBezTo>
                    <a:pt x="397" y="1913"/>
                    <a:pt x="499" y="2053"/>
                    <a:pt x="634" y="2048"/>
                  </a:cubicBezTo>
                  <a:cubicBezTo>
                    <a:pt x="764" y="2043"/>
                    <a:pt x="813" y="1964"/>
                    <a:pt x="969" y="1964"/>
                  </a:cubicBezTo>
                  <a:cubicBezTo>
                    <a:pt x="1126" y="1964"/>
                    <a:pt x="1170" y="2048"/>
                    <a:pt x="1308" y="2045"/>
                  </a:cubicBezTo>
                  <a:cubicBezTo>
                    <a:pt x="1447" y="2043"/>
                    <a:pt x="1536" y="1918"/>
                    <a:pt x="1621" y="1794"/>
                  </a:cubicBezTo>
                  <a:cubicBezTo>
                    <a:pt x="1720" y="1649"/>
                    <a:pt x="1760" y="1510"/>
                    <a:pt x="1763" y="1502"/>
                  </a:cubicBezTo>
                  <a:cubicBezTo>
                    <a:pt x="1760" y="1501"/>
                    <a:pt x="1491" y="1398"/>
                    <a:pt x="1488" y="1088"/>
                  </a:cubicBezTo>
                  <a:close/>
                  <a:moveTo>
                    <a:pt x="1230" y="327"/>
                  </a:moveTo>
                  <a:cubicBezTo>
                    <a:pt x="1302" y="240"/>
                    <a:pt x="1350" y="120"/>
                    <a:pt x="1337" y="0"/>
                  </a:cubicBezTo>
                  <a:cubicBezTo>
                    <a:pt x="1234" y="4"/>
                    <a:pt x="1109" y="69"/>
                    <a:pt x="1035" y="155"/>
                  </a:cubicBezTo>
                  <a:cubicBezTo>
                    <a:pt x="969" y="232"/>
                    <a:pt x="911" y="354"/>
                    <a:pt x="926" y="472"/>
                  </a:cubicBezTo>
                  <a:cubicBezTo>
                    <a:pt x="1041" y="481"/>
                    <a:pt x="1159" y="414"/>
                    <a:pt x="1230" y="32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48" name="Rectangle 47"/>
            <p:cNvSpPr/>
            <p:nvPr/>
          </p:nvSpPr>
          <p:spPr>
            <a:xfrm>
              <a:off x="7742408" y="1410558"/>
              <a:ext cx="1017195" cy="123681"/>
            </a:xfrm>
            <a:prstGeom prst="rect">
              <a:avLst/>
            </a:prstGeom>
          </p:spPr>
          <p:txBody>
            <a:bodyPr wrap="square" lIns="0" tIns="0" rIns="0" bIns="0" anchor="ctr">
              <a:spAutoFit/>
            </a:bodyPr>
            <a:lstStyle/>
            <a:p>
              <a:r>
                <a:rPr lang="en-US" sz="800">
                  <a:solidFill>
                    <a:schemeClr val="bg1"/>
                  </a:solidFill>
                </a:rPr>
                <a:t>Download on the</a:t>
              </a:r>
            </a:p>
          </p:txBody>
        </p:sp>
        <p:sp>
          <p:nvSpPr>
            <p:cNvPr id="49" name="Rectangle 48"/>
            <p:cNvSpPr/>
            <p:nvPr/>
          </p:nvSpPr>
          <p:spPr>
            <a:xfrm>
              <a:off x="7691868" y="1581663"/>
              <a:ext cx="1071132" cy="219878"/>
            </a:xfrm>
            <a:prstGeom prst="rect">
              <a:avLst/>
            </a:prstGeom>
          </p:spPr>
          <p:txBody>
            <a:bodyPr wrap="square" lIns="0" tIns="0" rIns="0" bIns="0">
              <a:spAutoFit/>
            </a:bodyPr>
            <a:lstStyle/>
            <a:p>
              <a:r>
                <a:rPr lang="en-US" sz="1400">
                  <a:solidFill>
                    <a:schemeClr val="bg1"/>
                  </a:solidFill>
                </a:rPr>
                <a:t> App Store</a:t>
              </a:r>
            </a:p>
          </p:txBody>
        </p:sp>
        <p:sp>
          <p:nvSpPr>
            <p:cNvPr id="50" name="Rounded Rectangle 49"/>
            <p:cNvSpPr/>
            <p:nvPr/>
          </p:nvSpPr>
          <p:spPr bwMode="auto">
            <a:xfrm>
              <a:off x="5285780" y="1283342"/>
              <a:ext cx="1631362" cy="645414"/>
            </a:xfrm>
            <a:prstGeom prst="roundRect">
              <a:avLst>
                <a:gd name="adj" fmla="val 4805"/>
              </a:avLst>
            </a:prstGeom>
            <a:gradFill flip="none" rotWithShape="1">
              <a:gsLst>
                <a:gs pos="0">
                  <a:schemeClr val="tx1"/>
                </a:gs>
                <a:gs pos="50000">
                  <a:schemeClr val="tx1">
                    <a:alpha val="94000"/>
                  </a:schemeClr>
                </a:gs>
                <a:gs pos="100000">
                  <a:schemeClr val="tx1">
                    <a:alpha val="80000"/>
                  </a:schemeClr>
                </a:gs>
              </a:gsLst>
              <a:lin ang="189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600"/>
            </a:p>
          </p:txBody>
        </p:sp>
        <p:grpSp>
          <p:nvGrpSpPr>
            <p:cNvPr id="51" name="Group 50"/>
            <p:cNvGrpSpPr/>
            <p:nvPr/>
          </p:nvGrpSpPr>
          <p:grpSpPr>
            <a:xfrm rot="10800000" flipH="1" flipV="1">
              <a:off x="5385413" y="1399199"/>
              <a:ext cx="385425" cy="413699"/>
              <a:chOff x="-20345400" y="1614488"/>
              <a:chExt cx="6707187" cy="7199313"/>
            </a:xfrm>
          </p:grpSpPr>
          <p:sp>
            <p:nvSpPr>
              <p:cNvPr id="52" name="Freeform 9"/>
              <p:cNvSpPr>
                <a:spLocks/>
              </p:cNvSpPr>
              <p:nvPr/>
            </p:nvSpPr>
            <p:spPr bwMode="auto">
              <a:xfrm>
                <a:off x="-20345400" y="1909763"/>
                <a:ext cx="3716338" cy="6643688"/>
              </a:xfrm>
              <a:custGeom>
                <a:avLst/>
                <a:gdLst>
                  <a:gd name="T0" fmla="*/ 2944 w 2944"/>
                  <a:gd name="T1" fmla="*/ 2522 h 5264"/>
                  <a:gd name="T2" fmla="*/ 202 w 2944"/>
                  <a:gd name="T3" fmla="*/ 5264 h 5264"/>
                  <a:gd name="T4" fmla="*/ 0 w 2944"/>
                  <a:gd name="T5" fmla="*/ 4786 h 5264"/>
                  <a:gd name="T6" fmla="*/ 0 w 2944"/>
                  <a:gd name="T7" fmla="*/ 485 h 5264"/>
                  <a:gd name="T8" fmla="*/ 209 w 2944"/>
                  <a:gd name="T9" fmla="*/ 0 h 5264"/>
                  <a:gd name="T10" fmla="*/ 2944 w 2944"/>
                  <a:gd name="T11" fmla="*/ 2522 h 5264"/>
                </a:gdLst>
                <a:ahLst/>
                <a:cxnLst>
                  <a:cxn ang="0">
                    <a:pos x="T0" y="T1"/>
                  </a:cxn>
                  <a:cxn ang="0">
                    <a:pos x="T2" y="T3"/>
                  </a:cxn>
                  <a:cxn ang="0">
                    <a:pos x="T4" y="T5"/>
                  </a:cxn>
                  <a:cxn ang="0">
                    <a:pos x="T6" y="T7"/>
                  </a:cxn>
                  <a:cxn ang="0">
                    <a:pos x="T8" y="T9"/>
                  </a:cxn>
                  <a:cxn ang="0">
                    <a:pos x="T10" y="T11"/>
                  </a:cxn>
                </a:cxnLst>
                <a:rect l="0" t="0" r="r" b="b"/>
                <a:pathLst>
                  <a:path w="2944" h="5264">
                    <a:moveTo>
                      <a:pt x="2944" y="2522"/>
                    </a:moveTo>
                    <a:cubicBezTo>
                      <a:pt x="202" y="5264"/>
                      <a:pt x="202" y="5264"/>
                      <a:pt x="202" y="5264"/>
                    </a:cubicBezTo>
                    <a:cubicBezTo>
                      <a:pt x="71" y="5140"/>
                      <a:pt x="0" y="4970"/>
                      <a:pt x="0" y="4786"/>
                    </a:cubicBezTo>
                    <a:cubicBezTo>
                      <a:pt x="0" y="485"/>
                      <a:pt x="0" y="485"/>
                      <a:pt x="0" y="485"/>
                    </a:cubicBezTo>
                    <a:cubicBezTo>
                      <a:pt x="0" y="297"/>
                      <a:pt x="74" y="127"/>
                      <a:pt x="209" y="0"/>
                    </a:cubicBezTo>
                    <a:lnTo>
                      <a:pt x="2944" y="2522"/>
                    </a:lnTo>
                    <a:close/>
                  </a:path>
                </a:pathLst>
              </a:custGeom>
              <a:solidFill>
                <a:srgbClr val="2196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10"/>
              <p:cNvSpPr>
                <a:spLocks/>
              </p:cNvSpPr>
              <p:nvPr/>
            </p:nvSpPr>
            <p:spPr bwMode="auto">
              <a:xfrm>
                <a:off x="-16629063" y="3800476"/>
                <a:ext cx="2990850" cy="2727325"/>
              </a:xfrm>
              <a:custGeom>
                <a:avLst/>
                <a:gdLst>
                  <a:gd name="T0" fmla="*/ 2370 w 2370"/>
                  <a:gd name="T1" fmla="*/ 1137 h 2161"/>
                  <a:gd name="T2" fmla="*/ 2012 w 2370"/>
                  <a:gd name="T3" fmla="*/ 1729 h 2161"/>
                  <a:gd name="T4" fmla="*/ 1233 w 2370"/>
                  <a:gd name="T5" fmla="*/ 2161 h 2161"/>
                  <a:gd name="T6" fmla="*/ 266 w 2370"/>
                  <a:gd name="T7" fmla="*/ 1269 h 2161"/>
                  <a:gd name="T8" fmla="*/ 0 w 2370"/>
                  <a:gd name="T9" fmla="*/ 1024 h 2161"/>
                  <a:gd name="T10" fmla="*/ 1024 w 2370"/>
                  <a:gd name="T11" fmla="*/ 0 h 2161"/>
                  <a:gd name="T12" fmla="*/ 2012 w 2370"/>
                  <a:gd name="T13" fmla="*/ 546 h 2161"/>
                  <a:gd name="T14" fmla="*/ 2370 w 2370"/>
                  <a:gd name="T15" fmla="*/ 1137 h 2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0" h="2161">
                    <a:moveTo>
                      <a:pt x="2370" y="1137"/>
                    </a:moveTo>
                    <a:cubicBezTo>
                      <a:pt x="2370" y="1385"/>
                      <a:pt x="2235" y="1605"/>
                      <a:pt x="2012" y="1729"/>
                    </a:cubicBezTo>
                    <a:cubicBezTo>
                      <a:pt x="1233" y="2161"/>
                      <a:pt x="1233" y="2161"/>
                      <a:pt x="1233" y="2161"/>
                    </a:cubicBezTo>
                    <a:cubicBezTo>
                      <a:pt x="266" y="1269"/>
                      <a:pt x="266" y="1269"/>
                      <a:pt x="266" y="1269"/>
                    </a:cubicBezTo>
                    <a:cubicBezTo>
                      <a:pt x="0" y="1024"/>
                      <a:pt x="0" y="1024"/>
                      <a:pt x="0" y="1024"/>
                    </a:cubicBezTo>
                    <a:cubicBezTo>
                      <a:pt x="1024" y="0"/>
                      <a:pt x="1024" y="0"/>
                      <a:pt x="1024" y="0"/>
                    </a:cubicBezTo>
                    <a:cubicBezTo>
                      <a:pt x="2012" y="546"/>
                      <a:pt x="2012" y="546"/>
                      <a:pt x="2012" y="546"/>
                    </a:cubicBezTo>
                    <a:cubicBezTo>
                      <a:pt x="2235" y="670"/>
                      <a:pt x="2370" y="889"/>
                      <a:pt x="2370" y="1137"/>
                    </a:cubicBezTo>
                    <a:close/>
                  </a:path>
                </a:pathLst>
              </a:custGeom>
              <a:solidFill>
                <a:srgbClr val="FFC1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11"/>
              <p:cNvSpPr>
                <a:spLocks/>
              </p:cNvSpPr>
              <p:nvPr/>
            </p:nvSpPr>
            <p:spPr bwMode="auto">
              <a:xfrm>
                <a:off x="-20081875" y="1614488"/>
                <a:ext cx="4745038" cy="3478213"/>
              </a:xfrm>
              <a:custGeom>
                <a:avLst/>
                <a:gdLst>
                  <a:gd name="T0" fmla="*/ 2735 w 3759"/>
                  <a:gd name="T1" fmla="*/ 2756 h 2756"/>
                  <a:gd name="T2" fmla="*/ 0 w 3759"/>
                  <a:gd name="T3" fmla="*/ 234 h 2756"/>
                  <a:gd name="T4" fmla="*/ 128 w 3759"/>
                  <a:gd name="T5" fmla="*/ 138 h 2756"/>
                  <a:gd name="T6" fmla="*/ 850 w 3759"/>
                  <a:gd name="T7" fmla="*/ 127 h 2756"/>
                  <a:gd name="T8" fmla="*/ 3759 w 3759"/>
                  <a:gd name="T9" fmla="*/ 1732 h 2756"/>
                  <a:gd name="T10" fmla="*/ 2735 w 3759"/>
                  <a:gd name="T11" fmla="*/ 2756 h 2756"/>
                </a:gdLst>
                <a:ahLst/>
                <a:cxnLst>
                  <a:cxn ang="0">
                    <a:pos x="T0" y="T1"/>
                  </a:cxn>
                  <a:cxn ang="0">
                    <a:pos x="T2" y="T3"/>
                  </a:cxn>
                  <a:cxn ang="0">
                    <a:pos x="T4" y="T5"/>
                  </a:cxn>
                  <a:cxn ang="0">
                    <a:pos x="T6" y="T7"/>
                  </a:cxn>
                  <a:cxn ang="0">
                    <a:pos x="T8" y="T9"/>
                  </a:cxn>
                  <a:cxn ang="0">
                    <a:pos x="T10" y="T11"/>
                  </a:cxn>
                </a:cxnLst>
                <a:rect l="0" t="0" r="r" b="b"/>
                <a:pathLst>
                  <a:path w="3759" h="2756">
                    <a:moveTo>
                      <a:pt x="2735" y="2756"/>
                    </a:moveTo>
                    <a:cubicBezTo>
                      <a:pt x="0" y="234"/>
                      <a:pt x="0" y="234"/>
                      <a:pt x="0" y="234"/>
                    </a:cubicBezTo>
                    <a:cubicBezTo>
                      <a:pt x="35" y="198"/>
                      <a:pt x="81" y="166"/>
                      <a:pt x="128" y="138"/>
                    </a:cubicBezTo>
                    <a:cubicBezTo>
                      <a:pt x="351" y="3"/>
                      <a:pt x="620" y="0"/>
                      <a:pt x="850" y="127"/>
                    </a:cubicBezTo>
                    <a:cubicBezTo>
                      <a:pt x="3759" y="1732"/>
                      <a:pt x="3759" y="1732"/>
                      <a:pt x="3759" y="1732"/>
                    </a:cubicBezTo>
                    <a:lnTo>
                      <a:pt x="2735" y="2756"/>
                    </a:lnTo>
                    <a:close/>
                  </a:path>
                </a:pathLst>
              </a:custGeom>
              <a:solidFill>
                <a:srgbClr val="4CA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5" name="Freeform 12"/>
              <p:cNvSpPr>
                <a:spLocks/>
              </p:cNvSpPr>
              <p:nvPr/>
            </p:nvSpPr>
            <p:spPr bwMode="auto">
              <a:xfrm>
                <a:off x="-20089813" y="5092701"/>
                <a:ext cx="5016500" cy="3721100"/>
              </a:xfrm>
              <a:custGeom>
                <a:avLst/>
                <a:gdLst>
                  <a:gd name="T0" fmla="*/ 3975 w 3975"/>
                  <a:gd name="T1" fmla="*/ 1137 h 2948"/>
                  <a:gd name="T2" fmla="*/ 857 w 3975"/>
                  <a:gd name="T3" fmla="*/ 2856 h 2948"/>
                  <a:gd name="T4" fmla="*/ 503 w 3975"/>
                  <a:gd name="T5" fmla="*/ 2948 h 2948"/>
                  <a:gd name="T6" fmla="*/ 135 w 3975"/>
                  <a:gd name="T7" fmla="*/ 2845 h 2948"/>
                  <a:gd name="T8" fmla="*/ 0 w 3975"/>
                  <a:gd name="T9" fmla="*/ 2742 h 2948"/>
                  <a:gd name="T10" fmla="*/ 2742 w 3975"/>
                  <a:gd name="T11" fmla="*/ 0 h 2948"/>
                  <a:gd name="T12" fmla="*/ 3008 w 3975"/>
                  <a:gd name="T13" fmla="*/ 245 h 2948"/>
                  <a:gd name="T14" fmla="*/ 3975 w 3975"/>
                  <a:gd name="T15" fmla="*/ 1137 h 2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5" h="2948">
                    <a:moveTo>
                      <a:pt x="3975" y="1137"/>
                    </a:moveTo>
                    <a:cubicBezTo>
                      <a:pt x="857" y="2856"/>
                      <a:pt x="857" y="2856"/>
                      <a:pt x="857" y="2856"/>
                    </a:cubicBezTo>
                    <a:cubicBezTo>
                      <a:pt x="747" y="2919"/>
                      <a:pt x="623" y="2948"/>
                      <a:pt x="503" y="2948"/>
                    </a:cubicBezTo>
                    <a:cubicBezTo>
                      <a:pt x="375" y="2948"/>
                      <a:pt x="248" y="2916"/>
                      <a:pt x="135" y="2845"/>
                    </a:cubicBezTo>
                    <a:cubicBezTo>
                      <a:pt x="85" y="2817"/>
                      <a:pt x="39" y="2781"/>
                      <a:pt x="0" y="2742"/>
                    </a:cubicBezTo>
                    <a:cubicBezTo>
                      <a:pt x="2742" y="0"/>
                      <a:pt x="2742" y="0"/>
                      <a:pt x="2742" y="0"/>
                    </a:cubicBezTo>
                    <a:cubicBezTo>
                      <a:pt x="3008" y="245"/>
                      <a:pt x="3008" y="245"/>
                      <a:pt x="3008" y="245"/>
                    </a:cubicBezTo>
                    <a:lnTo>
                      <a:pt x="3975" y="1137"/>
                    </a:lnTo>
                    <a:close/>
                  </a:path>
                </a:pathLst>
              </a:custGeom>
              <a:solidFill>
                <a:srgbClr val="F44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56" name="Rectangle 55"/>
            <p:cNvSpPr/>
            <p:nvPr/>
          </p:nvSpPr>
          <p:spPr>
            <a:xfrm>
              <a:off x="5888468" y="1410558"/>
              <a:ext cx="1017195" cy="123681"/>
            </a:xfrm>
            <a:prstGeom prst="rect">
              <a:avLst/>
            </a:prstGeom>
          </p:spPr>
          <p:txBody>
            <a:bodyPr wrap="square" lIns="0" tIns="0" rIns="0" bIns="0" anchor="ctr">
              <a:spAutoFit/>
            </a:bodyPr>
            <a:lstStyle/>
            <a:p>
              <a:r>
                <a:rPr lang="en-US" sz="800">
                  <a:solidFill>
                    <a:schemeClr val="bg1"/>
                  </a:solidFill>
                </a:rPr>
                <a:t>GET IT ON</a:t>
              </a:r>
            </a:p>
          </p:txBody>
        </p:sp>
        <p:sp>
          <p:nvSpPr>
            <p:cNvPr id="57" name="Rectangle 56"/>
            <p:cNvSpPr/>
            <p:nvPr/>
          </p:nvSpPr>
          <p:spPr>
            <a:xfrm>
              <a:off x="5888468" y="1581663"/>
              <a:ext cx="1090133" cy="219878"/>
            </a:xfrm>
            <a:prstGeom prst="rect">
              <a:avLst/>
            </a:prstGeom>
          </p:spPr>
          <p:txBody>
            <a:bodyPr wrap="square" lIns="0" tIns="0" rIns="0" bIns="0">
              <a:spAutoFit/>
            </a:bodyPr>
            <a:lstStyle/>
            <a:p>
              <a:r>
                <a:rPr lang="en-US" sz="1400">
                  <a:solidFill>
                    <a:schemeClr val="bg1"/>
                  </a:solidFill>
                </a:rPr>
                <a:t>Google play</a:t>
              </a:r>
            </a:p>
          </p:txBody>
        </p:sp>
      </p:grpSp>
      <p:sp>
        <p:nvSpPr>
          <p:cNvPr id="43" name="3">
            <a:extLst>
              <a:ext uri="{FF2B5EF4-FFF2-40B4-BE49-F238E27FC236}">
                <a16:creationId xmlns:a16="http://schemas.microsoft.com/office/drawing/2014/main" id="{D7AC1464-9E86-44A2-ABB9-20E60AEF7C6C}"/>
              </a:ext>
            </a:extLst>
          </p:cNvPr>
          <p:cNvSpPr txBox="1"/>
          <p:nvPr/>
        </p:nvSpPr>
        <p:spPr>
          <a:xfrm>
            <a:off x="5280198" y="555943"/>
            <a:ext cx="3598447" cy="215444"/>
          </a:xfrm>
          <a:prstGeom prst="rect">
            <a:avLst/>
          </a:prstGeom>
          <a:noFill/>
        </p:spPr>
        <p:txBody>
          <a:bodyPr wrap="square" lIns="0" tIns="0" rIns="0" bIns="0" rtlCol="0" anchor="ctr">
            <a:spAutoFit/>
          </a:bodyPr>
          <a:lstStyle/>
          <a:p>
            <a:r>
              <a:rPr lang="en-US" sz="1400">
                <a:solidFill>
                  <a:schemeClr val="tx1">
                    <a:lumMod val="75000"/>
                    <a:lumOff val="25000"/>
                  </a:schemeClr>
                </a:solidFill>
              </a:rPr>
              <a:t>Sample Subtitle Text</a:t>
            </a:r>
          </a:p>
        </p:txBody>
      </p:sp>
      <p:sp>
        <p:nvSpPr>
          <p:cNvPr id="44" name="Rectangle 43"/>
          <p:cNvSpPr/>
          <p:nvPr/>
        </p:nvSpPr>
        <p:spPr>
          <a:xfrm>
            <a:off x="5280198" y="826729"/>
            <a:ext cx="3598447" cy="505716"/>
          </a:xfrm>
          <a:prstGeom prst="rect">
            <a:avLst/>
          </a:prstGeom>
        </p:spPr>
        <p:txBody>
          <a:bodyPr wrap="square" lIns="0" tIns="0" rIns="0" bIns="0" anchor="ctr">
            <a:spAutoFit/>
          </a:bodyPr>
          <a:lstStyle/>
          <a:p>
            <a:pPr>
              <a:lnSpc>
                <a:spcPct val="107000"/>
              </a:lnSpc>
              <a:spcAft>
                <a:spcPts val="600"/>
              </a:spcAft>
            </a:pPr>
            <a:r>
              <a:rPr lang="en-US" sz="3200" b="1">
                <a:solidFill>
                  <a:schemeClr val="accent1"/>
                </a:solidFill>
                <a:latin typeface="+mj-lt"/>
                <a:ea typeface="Calibri" panose="020F0502020204030204" pitchFamily="34" charset="0"/>
                <a:cs typeface="Arial" panose="020B0604020202020204" pitchFamily="34" charset="0"/>
              </a:rPr>
              <a:t>HEADER TEXT</a:t>
            </a:r>
            <a:endParaRPr lang="en-US" sz="3200">
              <a:solidFill>
                <a:schemeClr val="accent1"/>
              </a:solidFill>
              <a:latin typeface="+mj-lt"/>
              <a:ea typeface="Calibri" panose="020F0502020204030204" pitchFamily="34" charset="0"/>
              <a:cs typeface="Arial" panose="020B0604020202020204" pitchFamily="34" charset="0"/>
            </a:endParaRPr>
          </a:p>
        </p:txBody>
      </p:sp>
      <p:grpSp>
        <p:nvGrpSpPr>
          <p:cNvPr id="45" name="Group 44"/>
          <p:cNvGrpSpPr/>
          <p:nvPr/>
        </p:nvGrpSpPr>
        <p:grpSpPr>
          <a:xfrm>
            <a:off x="5280198" y="1408394"/>
            <a:ext cx="613620" cy="63044"/>
            <a:chOff x="6551190" y="4324350"/>
            <a:chExt cx="613620" cy="63044"/>
          </a:xfrm>
        </p:grpSpPr>
        <p:sp>
          <p:nvSpPr>
            <p:cNvPr id="46"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0"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1"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7"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8"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9"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grpSp>
      <p:sp>
        <p:nvSpPr>
          <p:cNvPr id="70" name="TextBox 69"/>
          <p:cNvSpPr txBox="1"/>
          <p:nvPr/>
        </p:nvSpPr>
        <p:spPr>
          <a:xfrm>
            <a:off x="5280198" y="1599455"/>
            <a:ext cx="3473823" cy="692497"/>
          </a:xfrm>
          <a:prstGeom prst="rect">
            <a:avLst/>
          </a:prstGeom>
          <a:noFill/>
        </p:spPr>
        <p:txBody>
          <a:bodyPr wrap="square" lIns="0" tIns="0" rIns="0" bIns="0" rtlCol="0" anchor="t">
            <a:spAutoFit/>
          </a:bodyPr>
          <a:lstStyle/>
          <a:p>
            <a:pPr>
              <a:lnSpc>
                <a:spcPct val="150000"/>
              </a:lnSpc>
            </a:pPr>
            <a:r>
              <a:rPr lang="en-US" sz="1000">
                <a:solidFill>
                  <a:schemeClr val="tx1">
                    <a:lumMod val="75000"/>
                    <a:lumOff val="25000"/>
                  </a:schemeClr>
                </a:solidFill>
              </a:rPr>
              <a:t>This is a sample text. You simply add your own text and description here. This text is fully editable. It can be replaced with your own style. </a:t>
            </a:r>
          </a:p>
        </p:txBody>
      </p:sp>
      <p:sp>
        <p:nvSpPr>
          <p:cNvPr id="71" name="Inhaltsplatzhalter 4"/>
          <p:cNvSpPr txBox="1">
            <a:spLocks/>
          </p:cNvSpPr>
          <p:nvPr/>
        </p:nvSpPr>
        <p:spPr>
          <a:xfrm>
            <a:off x="5980538" y="3080367"/>
            <a:ext cx="277470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72" name="Freeform 71"/>
          <p:cNvSpPr/>
          <p:nvPr/>
        </p:nvSpPr>
        <p:spPr bwMode="auto">
          <a:xfrm>
            <a:off x="5280198" y="3210961"/>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3" name="Inhaltsplatzhalter 4"/>
          <p:cNvSpPr txBox="1">
            <a:spLocks/>
          </p:cNvSpPr>
          <p:nvPr/>
        </p:nvSpPr>
        <p:spPr>
          <a:xfrm>
            <a:off x="5980538" y="3988358"/>
            <a:ext cx="2774707" cy="64017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200" b="1">
                <a:latin typeface="+mn-lt"/>
              </a:rPr>
              <a:t>Key Element Title Here</a:t>
            </a:r>
            <a:br>
              <a:rPr lang="en-US" sz="1600">
                <a:latin typeface="+mn-lt"/>
              </a:rPr>
            </a:br>
            <a:r>
              <a:rPr lang="en-US" sz="1000">
                <a:latin typeface="+mn-lt"/>
              </a:rPr>
              <a:t>This is a sample text. You simply add your own text and description here. </a:t>
            </a:r>
          </a:p>
        </p:txBody>
      </p:sp>
      <p:sp>
        <p:nvSpPr>
          <p:cNvPr id="74" name="Freeform 73"/>
          <p:cNvSpPr/>
          <p:nvPr/>
        </p:nvSpPr>
        <p:spPr bwMode="auto">
          <a:xfrm>
            <a:off x="5280198" y="4118952"/>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4" name="Picture Placeholder 3"/>
          <p:cNvSpPr>
            <a:spLocks noGrp="1"/>
          </p:cNvSpPr>
          <p:nvPr>
            <p:ph type="pic" sz="quarter" idx="39"/>
          </p:nvPr>
        </p:nvSpPr>
        <p:spPr/>
      </p:sp>
    </p:spTree>
    <p:extLst>
      <p:ext uri="{BB962C8B-B14F-4D97-AF65-F5344CB8AC3E}">
        <p14:creationId xmlns:p14="http://schemas.microsoft.com/office/powerpoint/2010/main" val="175047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flipH="1">
            <a:off x="5029200" y="0"/>
            <a:ext cx="4114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grpSp>
        <p:nvGrpSpPr>
          <p:cNvPr id="38" name="Group 37"/>
          <p:cNvGrpSpPr/>
          <p:nvPr/>
        </p:nvGrpSpPr>
        <p:grpSpPr>
          <a:xfrm>
            <a:off x="343646" y="778014"/>
            <a:ext cx="4404288" cy="3587472"/>
            <a:chOff x="-107739" y="33428"/>
            <a:chExt cx="5922752" cy="4824322"/>
          </a:xfrm>
        </p:grpSpPr>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b="4970"/>
            <a:stretch/>
          </p:blipFill>
          <p:spPr>
            <a:xfrm>
              <a:off x="-107739" y="33428"/>
              <a:ext cx="5922752" cy="4824322"/>
            </a:xfrm>
            <a:prstGeom prst="rect">
              <a:avLst/>
            </a:prstGeom>
          </p:spPr>
        </p:pic>
        <p:sp>
          <p:nvSpPr>
            <p:cNvPr id="40" name="Freeform 39"/>
            <p:cNvSpPr/>
            <p:nvPr/>
          </p:nvSpPr>
          <p:spPr bwMode="auto">
            <a:xfrm>
              <a:off x="328613" y="614362"/>
              <a:ext cx="4972049" cy="2843213"/>
            </a:xfrm>
            <a:custGeom>
              <a:avLst/>
              <a:gdLst>
                <a:gd name="connsiteX0" fmla="*/ 0 w 4972050"/>
                <a:gd name="connsiteY0" fmla="*/ 0 h 2843213"/>
                <a:gd name="connsiteX1" fmla="*/ 4972050 w 4972050"/>
                <a:gd name="connsiteY1" fmla="*/ 0 h 2843213"/>
                <a:gd name="connsiteX2" fmla="*/ 4972050 w 4972050"/>
                <a:gd name="connsiteY2" fmla="*/ 2843213 h 2843213"/>
                <a:gd name="connsiteX3" fmla="*/ 0 w 4972050"/>
                <a:gd name="connsiteY3" fmla="*/ 2843213 h 2843213"/>
              </a:gdLst>
              <a:ahLst/>
              <a:cxnLst>
                <a:cxn ang="0">
                  <a:pos x="connsiteX0" y="connsiteY0"/>
                </a:cxn>
                <a:cxn ang="0">
                  <a:pos x="connsiteX1" y="connsiteY1"/>
                </a:cxn>
                <a:cxn ang="0">
                  <a:pos x="connsiteX2" y="connsiteY2"/>
                </a:cxn>
                <a:cxn ang="0">
                  <a:pos x="connsiteX3" y="connsiteY3"/>
                </a:cxn>
              </a:cxnLst>
              <a:rect l="l" t="t" r="r" b="b"/>
              <a:pathLst>
                <a:path w="4972050" h="2843213">
                  <a:moveTo>
                    <a:pt x="0" y="0"/>
                  </a:moveTo>
                  <a:lnTo>
                    <a:pt x="4972050" y="0"/>
                  </a:lnTo>
                  <a:lnTo>
                    <a:pt x="4972050" y="2843213"/>
                  </a:lnTo>
                  <a:lnTo>
                    <a:pt x="0" y="2843213"/>
                  </a:lnTo>
                  <a:close/>
                </a:path>
              </a:pathLst>
            </a:custGeom>
            <a:solidFill>
              <a:schemeClr val="bg2">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33" name="3">
            <a:extLst>
              <a:ext uri="{FF2B5EF4-FFF2-40B4-BE49-F238E27FC236}">
                <a16:creationId xmlns:a16="http://schemas.microsoft.com/office/drawing/2014/main" id="{D7AC1464-9E86-44A2-ABB9-20E60AEF7C6C}"/>
              </a:ext>
            </a:extLst>
          </p:cNvPr>
          <p:cNvSpPr txBox="1"/>
          <p:nvPr/>
        </p:nvSpPr>
        <p:spPr>
          <a:xfrm>
            <a:off x="5163819" y="1335920"/>
            <a:ext cx="3845560" cy="215444"/>
          </a:xfrm>
          <a:prstGeom prst="rect">
            <a:avLst/>
          </a:prstGeom>
          <a:noFill/>
        </p:spPr>
        <p:txBody>
          <a:bodyPr wrap="square" lIns="0" tIns="0" rIns="0" bIns="0" rtlCol="0" anchor="ctr">
            <a:spAutoFit/>
          </a:bodyPr>
          <a:lstStyle/>
          <a:p>
            <a:pPr algn="ctr"/>
            <a:r>
              <a:rPr lang="en-US" sz="1400">
                <a:solidFill>
                  <a:schemeClr val="bg1"/>
                </a:solidFill>
              </a:rPr>
              <a:t>Sample </a:t>
            </a:r>
            <a:r>
              <a:rPr lang="en-US" sz="1400" err="1">
                <a:solidFill>
                  <a:schemeClr val="bg1"/>
                </a:solidFill>
              </a:rPr>
              <a:t>Subheader</a:t>
            </a:r>
            <a:r>
              <a:rPr lang="en-US" sz="1400">
                <a:solidFill>
                  <a:schemeClr val="bg1"/>
                </a:solidFill>
              </a:rPr>
              <a:t> Text</a:t>
            </a:r>
          </a:p>
        </p:txBody>
      </p:sp>
      <p:sp>
        <p:nvSpPr>
          <p:cNvPr id="34" name="Rectangle 33"/>
          <p:cNvSpPr/>
          <p:nvPr/>
        </p:nvSpPr>
        <p:spPr>
          <a:xfrm>
            <a:off x="5287376" y="1606706"/>
            <a:ext cx="3598447" cy="505716"/>
          </a:xfrm>
          <a:prstGeom prst="rect">
            <a:avLst/>
          </a:prstGeom>
        </p:spPr>
        <p:txBody>
          <a:bodyPr wrap="square" lIns="0" tIns="0" rIns="0" bIns="0" anchor="ctr">
            <a:spAutoFit/>
          </a:bodyPr>
          <a:lstStyle/>
          <a:p>
            <a:pPr algn="ctr">
              <a:lnSpc>
                <a:spcPct val="107000"/>
              </a:lnSpc>
              <a:spcAft>
                <a:spcPts val="600"/>
              </a:spcAft>
            </a:pPr>
            <a:r>
              <a:rPr lang="en-US" sz="3200" b="1">
                <a:solidFill>
                  <a:schemeClr val="bg1"/>
                </a:solidFill>
                <a:latin typeface="+mj-lt"/>
                <a:ea typeface="Calibri" panose="020F0502020204030204" pitchFamily="34" charset="0"/>
                <a:cs typeface="Arial" panose="020B0604020202020204" pitchFamily="34" charset="0"/>
              </a:rPr>
              <a:t>HEADER TEXT</a:t>
            </a:r>
            <a:endParaRPr lang="en-US" sz="3200">
              <a:solidFill>
                <a:schemeClr val="bg1"/>
              </a:solidFill>
              <a:latin typeface="+mj-lt"/>
              <a:ea typeface="Calibri" panose="020F0502020204030204" pitchFamily="34" charset="0"/>
              <a:cs typeface="Arial" panose="020B0604020202020204" pitchFamily="34" charset="0"/>
            </a:endParaRPr>
          </a:p>
        </p:txBody>
      </p:sp>
      <p:grpSp>
        <p:nvGrpSpPr>
          <p:cNvPr id="35" name="Group 34"/>
          <p:cNvGrpSpPr/>
          <p:nvPr/>
        </p:nvGrpSpPr>
        <p:grpSpPr>
          <a:xfrm>
            <a:off x="6779789" y="2188371"/>
            <a:ext cx="613620" cy="63044"/>
            <a:chOff x="6551190" y="4324350"/>
            <a:chExt cx="613620" cy="63044"/>
          </a:xfrm>
        </p:grpSpPr>
        <p:sp>
          <p:nvSpPr>
            <p:cNvPr id="37" name="Oval 13"/>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41" name="Oval 14"/>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42" name="Oval 15"/>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43" name="Oval 16"/>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44" name="Oval 17"/>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46" name="Oval 24"/>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grpSp>
      <p:sp>
        <p:nvSpPr>
          <p:cNvPr id="47" name="TextBox 46"/>
          <p:cNvSpPr txBox="1"/>
          <p:nvPr/>
        </p:nvSpPr>
        <p:spPr>
          <a:xfrm>
            <a:off x="5577379" y="2397791"/>
            <a:ext cx="3018442" cy="692497"/>
          </a:xfrm>
          <a:prstGeom prst="rect">
            <a:avLst/>
          </a:prstGeom>
          <a:noFill/>
        </p:spPr>
        <p:txBody>
          <a:bodyPr wrap="square" lIns="0" tIns="0" rIns="0" bIns="0" rtlCol="0" anchor="t">
            <a:spAutoFit/>
          </a:bodyPr>
          <a:lstStyle/>
          <a:p>
            <a:pPr algn="ctr">
              <a:lnSpc>
                <a:spcPct val="150000"/>
              </a:lnSpc>
            </a:pPr>
            <a:r>
              <a:rPr lang="en-US" sz="1000">
                <a:solidFill>
                  <a:schemeClr val="bg1"/>
                </a:solidFill>
              </a:rPr>
              <a:t>This is a sample text. You simply add your own text and description here. This text is fully editable. It can be replaced with your own style. </a:t>
            </a:r>
          </a:p>
        </p:txBody>
      </p:sp>
      <p:grpSp>
        <p:nvGrpSpPr>
          <p:cNvPr id="4" name="Group 3"/>
          <p:cNvGrpSpPr/>
          <p:nvPr/>
        </p:nvGrpSpPr>
        <p:grpSpPr>
          <a:xfrm>
            <a:off x="5943599" y="3394125"/>
            <a:ext cx="2286000" cy="427274"/>
            <a:chOff x="5791199" y="4033370"/>
            <a:chExt cx="2286000" cy="427274"/>
          </a:xfrm>
        </p:grpSpPr>
        <p:sp>
          <p:nvSpPr>
            <p:cNvPr id="3" name="Rounded Rectangle 2"/>
            <p:cNvSpPr/>
            <p:nvPr/>
          </p:nvSpPr>
          <p:spPr bwMode="auto">
            <a:xfrm>
              <a:off x="5791199" y="4033370"/>
              <a:ext cx="2286000" cy="427274"/>
            </a:xfrm>
            <a:prstGeom prst="roundRect">
              <a:avLst>
                <a:gd name="adj" fmla="val 50000"/>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9" name="Rectangle 48">
              <a:extLst>
                <a:ext uri="{FF2B5EF4-FFF2-40B4-BE49-F238E27FC236}">
                  <a16:creationId xmlns:a16="http://schemas.microsoft.com/office/drawing/2014/main" id="{BCE8E407-3556-46F6-9391-1E82727AA463}"/>
                </a:ext>
              </a:extLst>
            </p:cNvPr>
            <p:cNvSpPr/>
            <p:nvPr/>
          </p:nvSpPr>
          <p:spPr>
            <a:xfrm>
              <a:off x="5943600" y="4079299"/>
              <a:ext cx="2037254" cy="307777"/>
            </a:xfrm>
            <a:prstGeom prst="rect">
              <a:avLst/>
            </a:prstGeom>
          </p:spPr>
          <p:txBody>
            <a:bodyPr wrap="square" anchor="ctr">
              <a:spAutoFit/>
            </a:bodyPr>
            <a:lstStyle/>
            <a:p>
              <a:pPr algn="ctr"/>
              <a:r>
                <a:rPr lang="en-US" sz="1400" err="1">
                  <a:solidFill>
                    <a:schemeClr val="tx1">
                      <a:lumMod val="75000"/>
                      <a:lumOff val="25000"/>
                    </a:schemeClr>
                  </a:solidFill>
                </a:rPr>
                <a:t>americanhealthlaw.com</a:t>
              </a:r>
              <a:endParaRPr lang="en-US" sz="1400">
                <a:solidFill>
                  <a:schemeClr val="tx1">
                    <a:lumMod val="75000"/>
                    <a:lumOff val="25000"/>
                  </a:schemeClr>
                </a:solidFill>
              </a:endParaRPr>
            </a:p>
          </p:txBody>
        </p:sp>
        <p:sp>
          <p:nvSpPr>
            <p:cNvPr id="57" name="Freeform 11"/>
            <p:cNvSpPr>
              <a:spLocks noEditPoints="1"/>
            </p:cNvSpPr>
            <p:nvPr/>
          </p:nvSpPr>
          <p:spPr bwMode="auto">
            <a:xfrm>
              <a:off x="6074444" y="4234792"/>
              <a:ext cx="3323" cy="11074"/>
            </a:xfrm>
            <a:custGeom>
              <a:avLst/>
              <a:gdLst>
                <a:gd name="T0" fmla="*/ 6 w 6"/>
                <a:gd name="T1" fmla="*/ 4 h 21"/>
                <a:gd name="T2" fmla="*/ 3 w 6"/>
                <a:gd name="T3" fmla="*/ 7 h 21"/>
                <a:gd name="T4" fmla="*/ 0 w 6"/>
                <a:gd name="T5" fmla="*/ 4 h 21"/>
                <a:gd name="T6" fmla="*/ 3 w 6"/>
                <a:gd name="T7" fmla="*/ 0 h 21"/>
                <a:gd name="T8" fmla="*/ 6 w 6"/>
                <a:gd name="T9" fmla="*/ 4 h 21"/>
                <a:gd name="T10" fmla="*/ 6 w 6"/>
                <a:gd name="T11" fmla="*/ 18 h 21"/>
                <a:gd name="T12" fmla="*/ 3 w 6"/>
                <a:gd name="T13" fmla="*/ 21 h 21"/>
                <a:gd name="T14" fmla="*/ 0 w 6"/>
                <a:gd name="T15" fmla="*/ 18 h 21"/>
                <a:gd name="T16" fmla="*/ 3 w 6"/>
                <a:gd name="T17" fmla="*/ 15 h 21"/>
                <a:gd name="T18" fmla="*/ 6 w 6"/>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1">
                  <a:moveTo>
                    <a:pt x="6" y="4"/>
                  </a:moveTo>
                  <a:cubicBezTo>
                    <a:pt x="6" y="5"/>
                    <a:pt x="5" y="7"/>
                    <a:pt x="3" y="7"/>
                  </a:cubicBezTo>
                  <a:cubicBezTo>
                    <a:pt x="1" y="7"/>
                    <a:pt x="0" y="5"/>
                    <a:pt x="0" y="4"/>
                  </a:cubicBezTo>
                  <a:cubicBezTo>
                    <a:pt x="0" y="2"/>
                    <a:pt x="1" y="0"/>
                    <a:pt x="3" y="0"/>
                  </a:cubicBezTo>
                  <a:cubicBezTo>
                    <a:pt x="5" y="0"/>
                    <a:pt x="6" y="2"/>
                    <a:pt x="6" y="4"/>
                  </a:cubicBezTo>
                  <a:close/>
                  <a:moveTo>
                    <a:pt x="6" y="18"/>
                  </a:moveTo>
                  <a:cubicBezTo>
                    <a:pt x="6" y="20"/>
                    <a:pt x="5" y="21"/>
                    <a:pt x="3" y="21"/>
                  </a:cubicBezTo>
                  <a:cubicBezTo>
                    <a:pt x="1" y="21"/>
                    <a:pt x="0" y="20"/>
                    <a:pt x="0" y="18"/>
                  </a:cubicBezTo>
                  <a:cubicBezTo>
                    <a:pt x="0" y="16"/>
                    <a:pt x="1" y="15"/>
                    <a:pt x="3" y="15"/>
                  </a:cubicBezTo>
                  <a:cubicBezTo>
                    <a:pt x="5" y="15"/>
                    <a:pt x="6" y="16"/>
                    <a:pt x="6"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 name="Picture Placeholder 1"/>
          <p:cNvSpPr>
            <a:spLocks noGrp="1"/>
          </p:cNvSpPr>
          <p:nvPr>
            <p:ph type="pic" sz="quarter" idx="39"/>
          </p:nvPr>
        </p:nvSpPr>
        <p:spPr/>
      </p:sp>
    </p:spTree>
    <p:extLst>
      <p:ext uri="{BB962C8B-B14F-4D97-AF65-F5344CB8AC3E}">
        <p14:creationId xmlns:p14="http://schemas.microsoft.com/office/powerpoint/2010/main" val="2232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half" idx="2"/>
          </p:nvPr>
        </p:nvSpPr>
        <p:spPr/>
        <p:txBody>
          <a:bodyPr/>
          <a:lstStyle/>
          <a:p>
            <a:r>
              <a:rPr lang="en-US"/>
              <a:t>Enter your subhead line here</a:t>
            </a:r>
          </a:p>
        </p:txBody>
      </p:sp>
      <p:sp>
        <p:nvSpPr>
          <p:cNvPr id="17" name="Title 16"/>
          <p:cNvSpPr>
            <a:spLocks noGrp="1"/>
          </p:cNvSpPr>
          <p:nvPr>
            <p:ph type="title"/>
          </p:nvPr>
        </p:nvSpPr>
        <p:spPr/>
        <p:txBody>
          <a:bodyPr/>
          <a:lstStyle/>
          <a:p>
            <a:r>
              <a:rPr lang="en-US"/>
              <a:t>Multipurpose Table</a:t>
            </a:r>
          </a:p>
        </p:txBody>
      </p:sp>
      <p:sp>
        <p:nvSpPr>
          <p:cNvPr id="31" name="Rectangle 30"/>
          <p:cNvSpPr/>
          <p:nvPr/>
        </p:nvSpPr>
        <p:spPr bwMode="auto">
          <a:xfrm>
            <a:off x="2413923" y="1279561"/>
            <a:ext cx="6338849" cy="288767"/>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400">
                <a:solidFill>
                  <a:schemeClr val="accent1"/>
                </a:solidFill>
              </a:rPr>
              <a:t>Description</a:t>
            </a:r>
          </a:p>
        </p:txBody>
      </p:sp>
      <p:sp>
        <p:nvSpPr>
          <p:cNvPr id="32" name="Rectangle 31"/>
          <p:cNvSpPr/>
          <p:nvPr/>
        </p:nvSpPr>
        <p:spPr bwMode="auto">
          <a:xfrm rot="16200000">
            <a:off x="-779706" y="3025731"/>
            <a:ext cx="2611725" cy="290314"/>
          </a:xfrm>
          <a:prstGeom prst="rect">
            <a:avLst/>
          </a:prstGeom>
          <a:solidFill>
            <a:schemeClr val="bg1">
              <a:lumMod val="95000"/>
            </a:schemeClr>
          </a:solidFill>
          <a:ln w="0">
            <a:noFill/>
            <a:round/>
            <a:headEnd/>
            <a:tailEnd/>
          </a:ln>
        </p:spPr>
        <p:txBody>
          <a:bodyPr vert="horz" wrap="square" lIns="91440" tIns="45720" rIns="91440" bIns="45720" numCol="1" rtlCol="0" anchor="ctr" anchorCtr="0" compatLnSpc="1">
            <a:prstTxWarp prst="textNoShape">
              <a:avLst/>
            </a:prstTxWarp>
          </a:bodyPr>
          <a:lstStyle/>
          <a:p>
            <a:pPr algn="ctr"/>
            <a:r>
              <a:rPr lang="en-US" sz="1400">
                <a:solidFill>
                  <a:schemeClr val="accent1"/>
                </a:solidFill>
              </a:rPr>
              <a:t>Description</a:t>
            </a:r>
          </a:p>
        </p:txBody>
      </p:sp>
      <p:sp>
        <p:nvSpPr>
          <p:cNvPr id="33" name="Rectangle 32"/>
          <p:cNvSpPr/>
          <p:nvPr/>
        </p:nvSpPr>
        <p:spPr bwMode="auto">
          <a:xfrm>
            <a:off x="693641" y="1865025"/>
            <a:ext cx="1694043" cy="513198"/>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a:solidFill>
                  <a:schemeClr val="bg1"/>
                </a:solidFill>
              </a:rPr>
              <a:t>Insert title here</a:t>
            </a:r>
          </a:p>
        </p:txBody>
      </p:sp>
      <p:sp>
        <p:nvSpPr>
          <p:cNvPr id="35" name="Rectangle 34"/>
          <p:cNvSpPr/>
          <p:nvPr/>
        </p:nvSpPr>
        <p:spPr bwMode="auto">
          <a:xfrm>
            <a:off x="693641" y="2389657"/>
            <a:ext cx="1694043" cy="513198"/>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a:solidFill>
                  <a:schemeClr val="bg1"/>
                </a:solidFill>
              </a:rPr>
              <a:t>Insert title here</a:t>
            </a:r>
          </a:p>
        </p:txBody>
      </p:sp>
      <p:sp>
        <p:nvSpPr>
          <p:cNvPr id="38" name="Rectangle 37"/>
          <p:cNvSpPr/>
          <p:nvPr/>
        </p:nvSpPr>
        <p:spPr bwMode="auto">
          <a:xfrm>
            <a:off x="693641" y="2914289"/>
            <a:ext cx="1694043" cy="513198"/>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a:solidFill>
                  <a:schemeClr val="bg1"/>
                </a:solidFill>
              </a:rPr>
              <a:t>Insert title here</a:t>
            </a:r>
          </a:p>
        </p:txBody>
      </p:sp>
      <p:sp>
        <p:nvSpPr>
          <p:cNvPr id="40" name="Rectangle 39"/>
          <p:cNvSpPr/>
          <p:nvPr/>
        </p:nvSpPr>
        <p:spPr bwMode="auto">
          <a:xfrm>
            <a:off x="693641" y="3438920"/>
            <a:ext cx="1694043" cy="513198"/>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a:solidFill>
                  <a:schemeClr val="bg1"/>
                </a:solidFill>
              </a:rPr>
              <a:t>Insert title here</a:t>
            </a:r>
          </a:p>
        </p:txBody>
      </p:sp>
      <p:sp>
        <p:nvSpPr>
          <p:cNvPr id="47" name="Rectangle 46"/>
          <p:cNvSpPr/>
          <p:nvPr/>
        </p:nvSpPr>
        <p:spPr bwMode="auto">
          <a:xfrm>
            <a:off x="693641" y="3963552"/>
            <a:ext cx="1694043" cy="513198"/>
          </a:xfrm>
          <a:prstGeom prst="rect">
            <a:avLst/>
          </a:prstGeom>
          <a:solidFill>
            <a:schemeClr val="accent5"/>
          </a:solidFill>
          <a:ln w="9525">
            <a:noFill/>
            <a:round/>
            <a:headEnd/>
            <a:tailEnd/>
          </a:ln>
        </p:spPr>
        <p:txBody>
          <a:bodyPr vert="horz" wrap="square" lIns="91440" tIns="45720" rIns="91440" bIns="45720" numCol="1" rtlCol="0" anchor="ctr" anchorCtr="0" compatLnSpc="1">
            <a:prstTxWarp prst="textNoShape">
              <a:avLst/>
            </a:prstTxWarp>
          </a:bodyPr>
          <a:lstStyle/>
          <a:p>
            <a:r>
              <a:rPr lang="en-US" sz="1100">
                <a:solidFill>
                  <a:schemeClr val="bg1"/>
                </a:solidFill>
              </a:rPr>
              <a:t>Insert title here</a:t>
            </a:r>
          </a:p>
        </p:txBody>
      </p:sp>
      <p:sp>
        <p:nvSpPr>
          <p:cNvPr id="46" name="Rectangle 45"/>
          <p:cNvSpPr/>
          <p:nvPr/>
        </p:nvSpPr>
        <p:spPr bwMode="auto">
          <a:xfrm>
            <a:off x="2413924" y="1579762"/>
            <a:ext cx="1572463" cy="288767"/>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a:solidFill>
                  <a:schemeClr val="bg1"/>
                </a:solidFill>
              </a:rPr>
              <a:t>Title 01</a:t>
            </a:r>
            <a:endParaRPr lang="en-US" sz="1200" b="1">
              <a:solidFill>
                <a:schemeClr val="bg1"/>
              </a:solidFill>
            </a:endParaRPr>
          </a:p>
        </p:txBody>
      </p:sp>
      <p:sp>
        <p:nvSpPr>
          <p:cNvPr id="34" name="Rectangle 33"/>
          <p:cNvSpPr/>
          <p:nvPr/>
        </p:nvSpPr>
        <p:spPr bwMode="auto">
          <a:xfrm>
            <a:off x="2413923" y="1865025"/>
            <a:ext cx="1572464" cy="513198"/>
          </a:xfrm>
          <a:prstGeom prst="rect">
            <a:avLst/>
          </a:prstGeom>
          <a:solidFill>
            <a:schemeClr val="tx1">
              <a:lumMod val="10000"/>
              <a:lumOff val="9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36" name="Rectangle 35"/>
          <p:cNvSpPr/>
          <p:nvPr/>
        </p:nvSpPr>
        <p:spPr bwMode="auto">
          <a:xfrm>
            <a:off x="2413923" y="2389657"/>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39" name="Rectangle 38"/>
          <p:cNvSpPr/>
          <p:nvPr/>
        </p:nvSpPr>
        <p:spPr bwMode="auto">
          <a:xfrm>
            <a:off x="2413923" y="2914289"/>
            <a:ext cx="1572464" cy="513198"/>
          </a:xfrm>
          <a:prstGeom prst="rect">
            <a:avLst/>
          </a:prstGeom>
          <a:solidFill>
            <a:schemeClr val="tx1">
              <a:lumMod val="10000"/>
              <a:lumOff val="9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41" name="Rectangle 40"/>
          <p:cNvSpPr/>
          <p:nvPr/>
        </p:nvSpPr>
        <p:spPr bwMode="auto">
          <a:xfrm>
            <a:off x="2413923" y="3438920"/>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48" name="Rectangle 47"/>
          <p:cNvSpPr/>
          <p:nvPr/>
        </p:nvSpPr>
        <p:spPr bwMode="auto">
          <a:xfrm>
            <a:off x="2413923" y="3963552"/>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57" name="Rectangle 56"/>
          <p:cNvSpPr/>
          <p:nvPr/>
        </p:nvSpPr>
        <p:spPr bwMode="auto">
          <a:xfrm>
            <a:off x="4002719" y="1579762"/>
            <a:ext cx="1572463" cy="288767"/>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a:solidFill>
                  <a:schemeClr val="bg1"/>
                </a:solidFill>
              </a:rPr>
              <a:t>Title 02</a:t>
            </a:r>
            <a:endParaRPr lang="en-US" sz="1200" b="1">
              <a:solidFill>
                <a:schemeClr val="bg1"/>
              </a:solidFill>
            </a:endParaRPr>
          </a:p>
        </p:txBody>
      </p:sp>
      <p:sp>
        <p:nvSpPr>
          <p:cNvPr id="58" name="Rectangle 57"/>
          <p:cNvSpPr/>
          <p:nvPr/>
        </p:nvSpPr>
        <p:spPr bwMode="auto">
          <a:xfrm>
            <a:off x="4002718" y="1865025"/>
            <a:ext cx="1572464" cy="513198"/>
          </a:xfrm>
          <a:prstGeom prst="rect">
            <a:avLst/>
          </a:prstGeom>
          <a:solidFill>
            <a:schemeClr val="tx1">
              <a:lumMod val="10000"/>
              <a:lumOff val="9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59" name="Rectangle 58"/>
          <p:cNvSpPr/>
          <p:nvPr/>
        </p:nvSpPr>
        <p:spPr bwMode="auto">
          <a:xfrm>
            <a:off x="4002718" y="2389657"/>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60" name="Rectangle 59"/>
          <p:cNvSpPr/>
          <p:nvPr/>
        </p:nvSpPr>
        <p:spPr bwMode="auto">
          <a:xfrm>
            <a:off x="4002718" y="2914289"/>
            <a:ext cx="1572464" cy="513198"/>
          </a:xfrm>
          <a:prstGeom prst="rect">
            <a:avLst/>
          </a:prstGeom>
          <a:solidFill>
            <a:schemeClr val="tx1">
              <a:lumMod val="10000"/>
              <a:lumOff val="9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61" name="Rectangle 60"/>
          <p:cNvSpPr/>
          <p:nvPr/>
        </p:nvSpPr>
        <p:spPr bwMode="auto">
          <a:xfrm>
            <a:off x="4002718" y="3438920"/>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56" name="Rectangle 55"/>
          <p:cNvSpPr/>
          <p:nvPr/>
        </p:nvSpPr>
        <p:spPr bwMode="auto">
          <a:xfrm>
            <a:off x="4002718" y="3963552"/>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65" name="Rectangle 64"/>
          <p:cNvSpPr/>
          <p:nvPr/>
        </p:nvSpPr>
        <p:spPr bwMode="auto">
          <a:xfrm>
            <a:off x="5591514" y="1579762"/>
            <a:ext cx="1572463" cy="288767"/>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a:solidFill>
                  <a:schemeClr val="bg1"/>
                </a:solidFill>
              </a:rPr>
              <a:t>Title 03</a:t>
            </a:r>
            <a:endParaRPr lang="en-US" sz="1200" b="1">
              <a:solidFill>
                <a:schemeClr val="bg1"/>
              </a:solidFill>
            </a:endParaRPr>
          </a:p>
        </p:txBody>
      </p:sp>
      <p:sp>
        <p:nvSpPr>
          <p:cNvPr id="66" name="Rectangle 65"/>
          <p:cNvSpPr/>
          <p:nvPr/>
        </p:nvSpPr>
        <p:spPr bwMode="auto">
          <a:xfrm>
            <a:off x="5591513" y="1865025"/>
            <a:ext cx="1572464" cy="513198"/>
          </a:xfrm>
          <a:prstGeom prst="rect">
            <a:avLst/>
          </a:prstGeom>
          <a:solidFill>
            <a:schemeClr val="tx1">
              <a:lumMod val="10000"/>
              <a:lumOff val="9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67" name="Rectangle 66"/>
          <p:cNvSpPr/>
          <p:nvPr/>
        </p:nvSpPr>
        <p:spPr bwMode="auto">
          <a:xfrm>
            <a:off x="5591513" y="2389657"/>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68" name="Rectangle 67"/>
          <p:cNvSpPr/>
          <p:nvPr/>
        </p:nvSpPr>
        <p:spPr bwMode="auto">
          <a:xfrm>
            <a:off x="5591513" y="2914289"/>
            <a:ext cx="1572464" cy="513198"/>
          </a:xfrm>
          <a:prstGeom prst="rect">
            <a:avLst/>
          </a:prstGeom>
          <a:solidFill>
            <a:schemeClr val="tx1">
              <a:lumMod val="10000"/>
              <a:lumOff val="9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69" name="Rectangle 68"/>
          <p:cNvSpPr/>
          <p:nvPr/>
        </p:nvSpPr>
        <p:spPr bwMode="auto">
          <a:xfrm>
            <a:off x="5591513" y="3438920"/>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64" name="Rectangle 63"/>
          <p:cNvSpPr/>
          <p:nvPr/>
        </p:nvSpPr>
        <p:spPr bwMode="auto">
          <a:xfrm>
            <a:off x="5591513" y="3963552"/>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73" name="Rectangle 72"/>
          <p:cNvSpPr/>
          <p:nvPr/>
        </p:nvSpPr>
        <p:spPr bwMode="auto">
          <a:xfrm>
            <a:off x="7180309" y="1579762"/>
            <a:ext cx="1572463" cy="288767"/>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a:solidFill>
                  <a:schemeClr val="bg1"/>
                </a:solidFill>
              </a:rPr>
              <a:t>Title 04</a:t>
            </a:r>
            <a:endParaRPr lang="en-US" sz="1200" b="1">
              <a:solidFill>
                <a:schemeClr val="bg1"/>
              </a:solidFill>
            </a:endParaRPr>
          </a:p>
        </p:txBody>
      </p:sp>
      <p:sp>
        <p:nvSpPr>
          <p:cNvPr id="74" name="Rectangle 73"/>
          <p:cNvSpPr/>
          <p:nvPr/>
        </p:nvSpPr>
        <p:spPr bwMode="auto">
          <a:xfrm>
            <a:off x="7180308" y="1865025"/>
            <a:ext cx="1572464" cy="513198"/>
          </a:xfrm>
          <a:prstGeom prst="rect">
            <a:avLst/>
          </a:prstGeom>
          <a:solidFill>
            <a:schemeClr val="tx1">
              <a:lumMod val="10000"/>
              <a:lumOff val="9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75" name="Rectangle 74"/>
          <p:cNvSpPr/>
          <p:nvPr/>
        </p:nvSpPr>
        <p:spPr bwMode="auto">
          <a:xfrm>
            <a:off x="7180308" y="2389657"/>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76" name="Rectangle 75"/>
          <p:cNvSpPr/>
          <p:nvPr/>
        </p:nvSpPr>
        <p:spPr bwMode="auto">
          <a:xfrm>
            <a:off x="7180308" y="2914289"/>
            <a:ext cx="1572464" cy="513198"/>
          </a:xfrm>
          <a:prstGeom prst="rect">
            <a:avLst/>
          </a:prstGeom>
          <a:solidFill>
            <a:schemeClr val="tx1">
              <a:lumMod val="10000"/>
              <a:lumOff val="90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77" name="Rectangle 76"/>
          <p:cNvSpPr/>
          <p:nvPr/>
        </p:nvSpPr>
        <p:spPr bwMode="auto">
          <a:xfrm>
            <a:off x="7180308" y="3438920"/>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
        <p:nvSpPr>
          <p:cNvPr id="72" name="Rectangle 71"/>
          <p:cNvSpPr/>
          <p:nvPr/>
        </p:nvSpPr>
        <p:spPr bwMode="auto">
          <a:xfrm>
            <a:off x="7180308" y="3963552"/>
            <a:ext cx="1572464" cy="513198"/>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800">
                <a:solidFill>
                  <a:schemeClr val="bg1">
                    <a:lumMod val="50000"/>
                  </a:schemeClr>
                </a:solidFill>
              </a:rPr>
              <a:t>Sed ut perspiciatis unde omnis iste</a:t>
            </a:r>
          </a:p>
        </p:txBody>
      </p:sp>
    </p:spTree>
    <p:extLst>
      <p:ext uri="{BB962C8B-B14F-4D97-AF65-F5344CB8AC3E}">
        <p14:creationId xmlns:p14="http://schemas.microsoft.com/office/powerpoint/2010/main" val="75932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HLA Master Theme">
  <a:themeElements>
    <a:clrScheme name="AHLA Color Theme-3">
      <a:dk1>
        <a:srgbClr val="000000"/>
      </a:dk1>
      <a:lt1>
        <a:srgbClr val="FFFFFF"/>
      </a:lt1>
      <a:dk2>
        <a:srgbClr val="1D4F91"/>
      </a:dk2>
      <a:lt2>
        <a:srgbClr val="9BC9E9"/>
      </a:lt2>
      <a:accent1>
        <a:srgbClr val="004D8F"/>
      </a:accent1>
      <a:accent2>
        <a:srgbClr val="62C0C7"/>
      </a:accent2>
      <a:accent3>
        <a:srgbClr val="D9CD45"/>
      </a:accent3>
      <a:accent4>
        <a:srgbClr val="004851"/>
      </a:accent4>
      <a:accent5>
        <a:srgbClr val="D4BD8D"/>
      </a:accent5>
      <a:accent6>
        <a:srgbClr val="FF6900"/>
      </a:accent6>
      <a:hlink>
        <a:srgbClr val="1D4F91"/>
      </a:hlink>
      <a:folHlink>
        <a:srgbClr val="004887"/>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B9DA62A-D15E-D94B-AB9F-A5B21F1A784D}" vid="{EF8FDF0A-E563-3F4C-9403-1F43BA527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d0fc77-36fd-42b5-b569-134fa315dbe2">
      <Terms xmlns="http://schemas.microsoft.com/office/infopath/2007/PartnerControls"/>
    </lcf76f155ced4ddcb4097134ff3c332f>
    <TaxCatchAll xmlns="f9300d67-1b81-4fbe-b86b-1944e7c180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E9EA375DB15F4D94154A324E100D87" ma:contentTypeVersion="16" ma:contentTypeDescription="Create a new document." ma:contentTypeScope="" ma:versionID="c0852660d3e63fcedd8e60f7112db62f">
  <xsd:schema xmlns:xsd="http://www.w3.org/2001/XMLSchema" xmlns:xs="http://www.w3.org/2001/XMLSchema" xmlns:p="http://schemas.microsoft.com/office/2006/metadata/properties" xmlns:ns2="1ed0fc77-36fd-42b5-b569-134fa315dbe2" xmlns:ns3="f9300d67-1b81-4fbe-b86b-1944e7c180d5" targetNamespace="http://schemas.microsoft.com/office/2006/metadata/properties" ma:root="true" ma:fieldsID="de20d2ea63dda1d023b952dff2a32a0d" ns2:_="" ns3:_="">
    <xsd:import namespace="1ed0fc77-36fd-42b5-b569-134fa315dbe2"/>
    <xsd:import namespace="f9300d67-1b81-4fbe-b86b-1944e7c180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0fc77-36fd-42b5-b569-134fa315d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b61fe9-e508-40b9-9e72-fa273f8327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300d67-1b81-4fbe-b86b-1944e7c180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ff4d1e-a3d5-466d-a02a-4a673b8b291a}" ma:internalName="TaxCatchAll" ma:showField="CatchAllData" ma:web="f9300d67-1b81-4fbe-b86b-1944e7c18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37BCE3-7EA4-4CA3-AD0A-4A34E6424376}">
  <ds:schemaRefs>
    <ds:schemaRef ds:uri="http://schemas.microsoft.com/sharepoint/v3/contenttype/forms"/>
  </ds:schemaRefs>
</ds:datastoreItem>
</file>

<file path=customXml/itemProps2.xml><?xml version="1.0" encoding="utf-8"?>
<ds:datastoreItem xmlns:ds="http://schemas.openxmlformats.org/officeDocument/2006/customXml" ds:itemID="{E27956F9-B356-4E86-98C7-415C2D587C3A}">
  <ds:schemaRefs>
    <ds:schemaRef ds:uri="http://purl.org/dc/elements/1.1/"/>
    <ds:schemaRef ds:uri="http://schemas.microsoft.com/office/2006/metadata/properties"/>
    <ds:schemaRef ds:uri="http://www.w3.org/XML/1998/namespace"/>
    <ds:schemaRef ds:uri="http://schemas.microsoft.com/office/2006/documentManagement/types"/>
    <ds:schemaRef ds:uri="f9300d67-1b81-4fbe-b86b-1944e7c180d5"/>
    <ds:schemaRef ds:uri="http://purl.org/dc/dcmitype/"/>
    <ds:schemaRef ds:uri="http://schemas.microsoft.com/office/infopath/2007/PartnerControls"/>
    <ds:schemaRef ds:uri="http://schemas.openxmlformats.org/package/2006/metadata/core-properties"/>
    <ds:schemaRef ds:uri="1ed0fc77-36fd-42b5-b569-134fa315dbe2"/>
    <ds:schemaRef ds:uri="http://purl.org/dc/terms/"/>
  </ds:schemaRefs>
</ds:datastoreItem>
</file>

<file path=customXml/itemProps3.xml><?xml version="1.0" encoding="utf-8"?>
<ds:datastoreItem xmlns:ds="http://schemas.openxmlformats.org/officeDocument/2006/customXml" ds:itemID="{8C8D31C0-FBC2-43B5-9147-034B1A199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d0fc77-36fd-42b5-b569-134fa315dbe2"/>
    <ds:schemaRef ds:uri="f9300d67-1b81-4fbe-b86b-1944e7c18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AHLA_Presentation 1_Wide_Volunteer Template</Template>
  <TotalTime>0</TotalTime>
  <Words>10751</Words>
  <Application>Microsoft Office PowerPoint</Application>
  <PresentationFormat>On-screen Show (16:9)</PresentationFormat>
  <Paragraphs>1831</Paragraphs>
  <Slides>126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126</vt:i4>
      </vt:variant>
    </vt:vector>
  </HeadingPairs>
  <TitlesOfParts>
    <vt:vector size="136" baseType="lpstr">
      <vt:lpstr>Adobe Text Pro Semibold</vt:lpstr>
      <vt:lpstr>Arial</vt:lpstr>
      <vt:lpstr>Calibri</vt:lpstr>
      <vt:lpstr>Courier New</vt:lpstr>
      <vt:lpstr>Roboto</vt:lpstr>
      <vt:lpstr>Roboto (Body)</vt:lpstr>
      <vt:lpstr>Runda Medium</vt:lpstr>
      <vt:lpstr>Times New Roman</vt:lpstr>
      <vt:lpstr>Wingdings</vt:lpstr>
      <vt:lpstr>AHLA Master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CONTENT SUMMARY</vt:lpstr>
      <vt:lpstr>KEY CONSIDERATIONS</vt:lpstr>
      <vt:lpstr>KEY CONSIDERATIONS</vt:lpstr>
      <vt:lpstr>KEY CONSIDERATIONS</vt:lpstr>
      <vt:lpstr>PowerPoint Presentation</vt:lpstr>
      <vt:lpstr>DEFINITION</vt:lpstr>
      <vt:lpstr>BASICS</vt:lpstr>
      <vt:lpstr>HEADER—TASKS </vt:lpstr>
      <vt:lpstr>HEADER HERE</vt:lpstr>
      <vt:lpstr>YOUR HEADER HERE</vt:lpstr>
      <vt:lpstr>YOUR HEADER HERE</vt:lpstr>
      <vt:lpstr>HEADER &amp;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HEADER HERE</vt:lpstr>
      <vt:lpstr>HEADER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Project/Presentation Team</vt:lpstr>
      <vt:lpstr>Project/Presentation Team</vt:lpstr>
      <vt:lpstr>PRESENTERS</vt:lpstr>
      <vt:lpstr>PowerPoint Presentation</vt:lpstr>
      <vt:lpstr>Project/Presentation Team</vt:lpstr>
      <vt:lpstr>Project/Presentation Team</vt:lpstr>
      <vt:lpstr>PowerPoint Presentation</vt:lpstr>
      <vt:lpstr>TARGET OVERVIEW</vt:lpstr>
      <vt:lpstr>ANALYSIS OVERVIEW HEADER</vt:lpstr>
      <vt:lpstr>ANALYSIS OVERVIEW HEADER</vt:lpstr>
      <vt:lpstr>POTENTIAL HEADER</vt:lpstr>
      <vt:lpstr>POTENTIAL HEADER </vt:lpstr>
      <vt:lpstr>ANALYSIS HEADER</vt:lpstr>
      <vt:lpstr>ANALYSIS HEADER</vt:lpstr>
      <vt:lpstr>ANALYSIS HEADER</vt:lpstr>
      <vt:lpstr>PowerPoint Presentation</vt:lpstr>
      <vt:lpstr>STRATEGY CHART</vt:lpstr>
      <vt:lpstr>STRATEGY CHART</vt:lpstr>
      <vt:lpstr>GRAPHIC HIGHLIGHTS</vt:lpstr>
      <vt:lpstr>STRATEGY TITLE</vt:lpstr>
      <vt:lpstr>PowerPoint Presentation</vt:lpstr>
      <vt:lpstr>CHART HEADER</vt:lpstr>
      <vt:lpstr>COMPARATIVE CHART</vt:lpstr>
      <vt:lpstr>HEADER HERE</vt:lpstr>
      <vt:lpstr>PowerPoint Presentation</vt:lpstr>
      <vt:lpstr>CHART HEADER</vt:lpstr>
      <vt:lpstr>Financial Chart</vt:lpstr>
      <vt:lpstr>Chart Header</vt:lpstr>
      <vt:lpstr>Financial Chart</vt:lpstr>
      <vt:lpstr>Chart Header</vt:lpstr>
      <vt:lpstr>Chart Header</vt:lpstr>
      <vt:lpstr>Chart Header</vt:lpstr>
      <vt:lpstr>Chart Header</vt:lpstr>
      <vt:lpstr>Chart Title</vt:lpstr>
      <vt:lpstr>Chart Title</vt:lpstr>
      <vt:lpstr>PowerPoint Presentation</vt:lpstr>
      <vt:lpstr>Financial Planning – Cost Of Living </vt:lpstr>
      <vt:lpstr>PowerPoint Presentation</vt:lpstr>
      <vt:lpstr>ORGANIZATION FORM </vt:lpstr>
      <vt:lpstr>ORGANIZATION FORM </vt:lpstr>
      <vt:lpstr>ORGANIZATION FORM </vt:lpstr>
      <vt:lpstr>ORGANIZATION FORM WITH IMAGES</vt:lpstr>
      <vt:lpstr>ORGANIZATION FORM WITH IMAGES</vt:lpstr>
      <vt:lpstr>ORGANIZATION FORM WITH IMAGES</vt:lpstr>
      <vt:lpstr>PowerPoint Presentation</vt:lpstr>
      <vt:lpstr>OPPORTUNITIES &amp; RISK</vt:lpstr>
      <vt:lpstr>OPPORTUNITIES &amp; RISK</vt:lpstr>
      <vt:lpstr>OPPORTUNITIES &amp; RISK –  COMPARISON TABLE</vt:lpstr>
      <vt:lpstr>OPPORTUNITIES &amp;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Multipurpose Table</vt:lpstr>
      <vt:lpstr>Parallel Timeline Infographic</vt:lpstr>
      <vt:lpstr>Timeline Infographic</vt:lpstr>
      <vt:lpstr>Timeline Infographic</vt:lpstr>
      <vt:lpstr>Timeline Infographic</vt:lpstr>
      <vt:lpstr>Timeline Infographic</vt:lpstr>
      <vt:lpstr>6 – Timeline v2 Graphic</vt:lpstr>
      <vt:lpstr>Circle Infographic – 3 Steps</vt:lpstr>
      <vt:lpstr>Circle Infographic – 4 Steps</vt:lpstr>
      <vt:lpstr>Circle Infographic – 5 Steps</vt:lpstr>
      <vt:lpstr>Circle Infographic – 6 Steps</vt:lpstr>
      <vt:lpstr>Circle Infographic – 7 Steps</vt:lpstr>
      <vt:lpstr>Circle Infographic – 8 Steps</vt:lpstr>
      <vt:lpstr>Circle Infographic – 4 Steps</vt:lpstr>
      <vt:lpstr>Circle Infographic – 5 Steps</vt:lpstr>
      <vt:lpstr>Circle Infographic – 6 Steps</vt:lpstr>
      <vt:lpstr>Circle Infographic – 7 Steps</vt:lpstr>
      <vt:lpstr>Circle Infographic – 8 Steps</vt:lpstr>
      <vt:lpstr>Circle Infographic – 9 Steps</vt:lpstr>
      <vt:lpstr>Circle Infographic – 10 Steps</vt:lpstr>
      <vt:lpstr>Comparison Infographic</vt:lpstr>
      <vt:lpstr>Pyramid Infographic–5 Layers</vt:lpstr>
      <vt:lpstr>Pyramid Infographic–6 Layers</vt:lpstr>
      <vt:lpstr>Tree Infographic</vt:lpstr>
      <vt:lpstr>Tree Infographic</vt:lpstr>
      <vt:lpstr>Tree Infographic</vt:lpstr>
      <vt:lpstr>For Planning And Idea Generation</vt:lpstr>
      <vt:lpstr>For Planning And Idea Generation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Hyde</dc:creator>
  <cp:lastModifiedBy>Anna Hyde</cp:lastModifiedBy>
  <cp:revision>1</cp:revision>
  <dcterms:created xsi:type="dcterms:W3CDTF">2022-08-26T16:22:02Z</dcterms:created>
  <dcterms:modified xsi:type="dcterms:W3CDTF">2022-08-26T16:22:24Z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0x010100CFE9EA375DB15F4D94154A324E100D87</vt:lpwstr>
  </property>
</Properties>
</file>