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935" r:id="rId4"/>
  </p:sldMasterIdLst>
  <p:notesMasterIdLst>
    <p:notesMasterId r:id="rId24"/>
  </p:notesMasterIdLst>
  <p:handoutMasterIdLst>
    <p:handoutMasterId r:id="rId25"/>
  </p:handoutMasterIdLst>
  <p:sldIdLst>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57" r:id="rId22"/>
    <p:sldId id="258"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27"/>
  </p:normalViewPr>
  <p:slideViewPr>
    <p:cSldViewPr snapToGrid="0">
      <p:cViewPr varScale="1">
        <p:scale>
          <a:sx n="112" d="100"/>
          <a:sy n="112" d="100"/>
        </p:scale>
        <p:origin x="1620"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69035-8B49-B84D-A5BC-6703FB86B4FB}"/>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3F2A8D8-9A31-8A47-A22C-721D3159405A}"/>
              </a:ext>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D930C7A6-040A-6F4F-A17F-0D05A0D71BCF}" type="datetimeFigureOut">
              <a:rPr lang="en-US"/>
              <a:pPr>
                <a:defRPr/>
              </a:pPr>
              <a:t>8/26/2022</a:t>
            </a:fld>
            <a:endParaRPr lang="en-US"/>
          </a:p>
        </p:txBody>
      </p:sp>
      <p:sp>
        <p:nvSpPr>
          <p:cNvPr id="4" name="Footer Placeholder 3">
            <a:extLst>
              <a:ext uri="{FF2B5EF4-FFF2-40B4-BE49-F238E27FC236}">
                <a16:creationId xmlns:a16="http://schemas.microsoft.com/office/drawing/2014/main" id="{747A46A9-83C7-9C42-AD98-3E30324D7A5C}"/>
              </a:ext>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A1EF1574-0270-3D4D-B15F-F163661A63D1}"/>
              </a:ext>
            </a:extLst>
          </p:cNvPr>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67F954CE-FF01-B74F-8D7A-278A62291A93}"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3772A3-6232-584C-ACB9-847C82AA752B}"/>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330A350D-710D-6C44-A043-3AE5F15CF829}"/>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AB2EDC20-4466-4942-82E6-DD5DFB303549}" type="datetimeFigureOut">
              <a:rPr lang="en-US"/>
              <a:pPr>
                <a:defRPr/>
              </a:pPr>
              <a:t>8/26/2022</a:t>
            </a:fld>
            <a:endParaRPr lang="en-US"/>
          </a:p>
        </p:txBody>
      </p:sp>
      <p:sp>
        <p:nvSpPr>
          <p:cNvPr id="4" name="Slide Image Placeholder 3">
            <a:extLst>
              <a:ext uri="{FF2B5EF4-FFF2-40B4-BE49-F238E27FC236}">
                <a16:creationId xmlns:a16="http://schemas.microsoft.com/office/drawing/2014/main" id="{B4471060-7097-A041-A1E8-1966D2BB7470}"/>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CA1D4BE5-F4E8-6F41-A30D-F9243E3C2B14}"/>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ADDA81D-50CE-0942-A0FD-DD8ACB75E9ED}"/>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E5C1E14-CB5C-844A-BB6E-9BBE4CB28630}"/>
              </a:ext>
            </a:extLst>
          </p:cNvPr>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59EA19B3-0587-064C-91C6-38FE6F465A2C}"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HLA Cov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2FD9A-D14F-4E47-A333-3AECE96E82CD}"/>
              </a:ext>
            </a:extLst>
          </p:cNvPr>
          <p:cNvSpPr>
            <a:spLocks noGrp="1"/>
          </p:cNvSpPr>
          <p:nvPr>
            <p:ph type="title" hasCustomPrompt="1"/>
          </p:nvPr>
        </p:nvSpPr>
        <p:spPr>
          <a:xfrm>
            <a:off x="628650" y="1073785"/>
            <a:ext cx="7886700" cy="1325563"/>
          </a:xfrm>
          <a:prstGeom prst="rect">
            <a:avLst/>
          </a:prstGeom>
        </p:spPr>
        <p:txBody>
          <a:bodyPr/>
          <a:lstStyle>
            <a:lvl1pPr>
              <a:defRPr/>
            </a:lvl1pPr>
          </a:lstStyle>
          <a:p>
            <a:r>
              <a:rPr lang="en-US" dirty="0"/>
              <a:t>Overview</a:t>
            </a:r>
          </a:p>
        </p:txBody>
      </p:sp>
      <p:sp>
        <p:nvSpPr>
          <p:cNvPr id="3" name="Rectangle 2">
            <a:extLst>
              <a:ext uri="{FF2B5EF4-FFF2-40B4-BE49-F238E27FC236}">
                <a16:creationId xmlns:a16="http://schemas.microsoft.com/office/drawing/2014/main" id="{6396B3EA-6D7E-5941-AED4-E2C47FA7623B}"/>
              </a:ext>
            </a:extLst>
          </p:cNvPr>
          <p:cNvSpPr/>
          <p:nvPr userDrawn="1"/>
        </p:nvSpPr>
        <p:spPr>
          <a:xfrm>
            <a:off x="628650" y="2576715"/>
            <a:ext cx="7886700" cy="1704569"/>
          </a:xfrm>
          <a:prstGeom prst="rect">
            <a:avLst/>
          </a:prstGeom>
        </p:spPr>
        <p:txBody>
          <a:bodyPr wrap="square">
            <a:spAutoFit/>
          </a:bodyPr>
          <a:lstStyle/>
          <a:p>
            <a:pPr marL="0" indent="0">
              <a:lnSpc>
                <a:spcPct val="150000"/>
              </a:lnSpc>
              <a:buNone/>
            </a:pPr>
            <a:r>
              <a:rPr lang="en-US" dirty="0"/>
              <a:t>What is arbitration?</a:t>
            </a:r>
          </a:p>
          <a:p>
            <a:pPr marL="0" indent="0">
              <a:lnSpc>
                <a:spcPct val="150000"/>
              </a:lnSpc>
              <a:buNone/>
            </a:pPr>
            <a:r>
              <a:rPr lang="en-US" dirty="0"/>
              <a:t>What is mediation?</a:t>
            </a:r>
          </a:p>
          <a:p>
            <a:pPr marL="0" indent="0">
              <a:lnSpc>
                <a:spcPct val="150000"/>
              </a:lnSpc>
              <a:buNone/>
            </a:pPr>
            <a:r>
              <a:rPr lang="en-US" dirty="0"/>
              <a:t>What benefits can these processes provide?</a:t>
            </a:r>
          </a:p>
          <a:p>
            <a:pPr marL="0" indent="0">
              <a:lnSpc>
                <a:spcPct val="150000"/>
              </a:lnSpc>
              <a:buNone/>
            </a:pPr>
            <a:r>
              <a:rPr lang="en-US" dirty="0"/>
              <a:t>How do I use these processes most effectively?</a:t>
            </a:r>
          </a:p>
        </p:txBody>
      </p:sp>
    </p:spTree>
    <p:extLst>
      <p:ext uri="{BB962C8B-B14F-4D97-AF65-F5344CB8AC3E}">
        <p14:creationId xmlns:p14="http://schemas.microsoft.com/office/powerpoint/2010/main" val="19963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F0437-90C3-4048-9BF3-0A519F3D114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D8C3ED1-23F5-4974-9F24-53942B37C5D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B9909958-CC93-4047-8BF6-5BB00720591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3">
            <a:extLst>
              <a:ext uri="{FF2B5EF4-FFF2-40B4-BE49-F238E27FC236}">
                <a16:creationId xmlns:a16="http://schemas.microsoft.com/office/drawing/2014/main" id="{3A3F3194-DC7B-45E9-AB96-4856A2E5ECA7}"/>
              </a:ext>
            </a:extLst>
          </p:cNvPr>
          <p:cNvSpPr>
            <a:spLocks noGrp="1"/>
          </p:cNvSpPr>
          <p:nvPr>
            <p:ph type="dt" sz="half" idx="10"/>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7" name="Footer Placeholder 4">
            <a:extLst>
              <a:ext uri="{FF2B5EF4-FFF2-40B4-BE49-F238E27FC236}">
                <a16:creationId xmlns:a16="http://schemas.microsoft.com/office/drawing/2014/main" id="{84F1967F-51D8-0749-A571-F48838B52715}"/>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4064645330"/>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ver Slide 2">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BD4F16F7-CA9A-4F65-AAF8-3B2A60A79392}"/>
              </a:ext>
            </a:extLst>
          </p:cNvPr>
          <p:cNvCxnSpPr>
            <a:cxnSpLocks/>
          </p:cNvCxnSpPr>
          <p:nvPr userDrawn="1"/>
        </p:nvCxnSpPr>
        <p:spPr>
          <a:xfrm>
            <a:off x="712770" y="2673664"/>
            <a:ext cx="1851526" cy="0"/>
          </a:xfrm>
          <a:prstGeom prst="line">
            <a:avLst/>
          </a:prstGeom>
          <a:ln w="152400">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452FD9A-D14F-4E47-A333-3AECE96E82CD}"/>
              </a:ext>
            </a:extLst>
          </p:cNvPr>
          <p:cNvSpPr>
            <a:spLocks noGrp="1"/>
          </p:cNvSpPr>
          <p:nvPr>
            <p:ph type="title" hasCustomPrompt="1"/>
          </p:nvPr>
        </p:nvSpPr>
        <p:spPr>
          <a:xfrm>
            <a:off x="628650" y="1073785"/>
            <a:ext cx="7886700" cy="1325563"/>
          </a:xfrm>
          <a:prstGeom prst="rect">
            <a:avLst/>
          </a:prstGeom>
        </p:spPr>
        <p:txBody>
          <a:bodyPr>
            <a:normAutofit/>
          </a:bodyPr>
          <a:lstStyle>
            <a:lvl1pPr>
              <a:defRPr sz="2700"/>
            </a:lvl1pPr>
          </a:lstStyle>
          <a:p>
            <a:r>
              <a:rPr lang="en-US" dirty="0"/>
              <a:t>Click to edit Master title style for Cover</a:t>
            </a:r>
          </a:p>
        </p:txBody>
      </p:sp>
      <p:sp>
        <p:nvSpPr>
          <p:cNvPr id="4" name="Content Placeholder 3">
            <a:extLst>
              <a:ext uri="{FF2B5EF4-FFF2-40B4-BE49-F238E27FC236}">
                <a16:creationId xmlns:a16="http://schemas.microsoft.com/office/drawing/2014/main" id="{A2CAA6EC-8240-9244-A6C2-69B20BB0A7B6}"/>
              </a:ext>
            </a:extLst>
          </p:cNvPr>
          <p:cNvSpPr>
            <a:spLocks noGrp="1"/>
          </p:cNvSpPr>
          <p:nvPr>
            <p:ph sz="quarter" idx="14"/>
          </p:nvPr>
        </p:nvSpPr>
        <p:spPr>
          <a:xfrm>
            <a:off x="617538" y="4905808"/>
            <a:ext cx="7875588" cy="354734"/>
          </a:xfrm>
        </p:spPr>
        <p:txBody>
          <a:bodyPr>
            <a:normAutofit/>
          </a:bodyPr>
          <a:lstStyle>
            <a:lvl1pPr>
              <a:defRPr sz="1050" i="1"/>
            </a:lvl1pPr>
          </a:lstStyle>
          <a:p>
            <a:pPr lvl="0"/>
            <a:r>
              <a:rPr lang="en-US"/>
              <a:t>Click to edit Master text styles</a:t>
            </a:r>
          </a:p>
        </p:txBody>
      </p:sp>
      <p:sp>
        <p:nvSpPr>
          <p:cNvPr id="19" name="Content Placeholder 5">
            <a:extLst>
              <a:ext uri="{FF2B5EF4-FFF2-40B4-BE49-F238E27FC236}">
                <a16:creationId xmlns:a16="http://schemas.microsoft.com/office/drawing/2014/main" id="{0CAFBD2B-3153-3F4A-B34F-711653A66AD3}"/>
              </a:ext>
            </a:extLst>
          </p:cNvPr>
          <p:cNvSpPr>
            <a:spLocks noGrp="1"/>
          </p:cNvSpPr>
          <p:nvPr>
            <p:ph sz="quarter" idx="11" hasCustomPrompt="1"/>
          </p:nvPr>
        </p:nvSpPr>
        <p:spPr>
          <a:xfrm>
            <a:off x="625215" y="2453899"/>
            <a:ext cx="7875588" cy="475581"/>
          </a:xfrm>
        </p:spPr>
        <p:txBody>
          <a:bodyPr>
            <a:normAutofit/>
          </a:bodyPr>
          <a:lstStyle>
            <a:lvl1pPr marL="0" indent="0">
              <a:buNone/>
              <a:defRPr sz="1800" b="1">
                <a:solidFill>
                  <a:schemeClr val="tx1"/>
                </a:solidFill>
              </a:defRPr>
            </a:lvl1pPr>
            <a:lvl2pPr marL="257175" indent="0">
              <a:buNone/>
              <a:defRPr sz="2400" b="1"/>
            </a:lvl2pPr>
            <a:lvl3pPr marL="514350" indent="0">
              <a:buNone/>
              <a:defRPr sz="2400" b="1"/>
            </a:lvl3pPr>
            <a:lvl4pPr marL="771525" indent="0">
              <a:buNone/>
              <a:defRPr sz="2400" b="1"/>
            </a:lvl4pPr>
            <a:lvl5pPr marL="1028700" indent="0">
              <a:buNone/>
              <a:defRPr sz="2400" b="1"/>
            </a:lvl5pPr>
          </a:lstStyle>
          <a:p>
            <a:pPr lvl="0"/>
            <a:r>
              <a:rPr lang="en-US" dirty="0"/>
              <a:t>Edit Date | Time</a:t>
            </a:r>
          </a:p>
        </p:txBody>
      </p:sp>
      <p:sp>
        <p:nvSpPr>
          <p:cNvPr id="20" name="Content Placeholder 7">
            <a:extLst>
              <a:ext uri="{FF2B5EF4-FFF2-40B4-BE49-F238E27FC236}">
                <a16:creationId xmlns:a16="http://schemas.microsoft.com/office/drawing/2014/main" id="{CEAED299-D3E9-994F-A7D1-6965F74313DD}"/>
              </a:ext>
            </a:extLst>
          </p:cNvPr>
          <p:cNvSpPr>
            <a:spLocks noGrp="1"/>
          </p:cNvSpPr>
          <p:nvPr>
            <p:ph sz="quarter" idx="12" hasCustomPrompt="1"/>
          </p:nvPr>
        </p:nvSpPr>
        <p:spPr>
          <a:xfrm>
            <a:off x="712770" y="3011921"/>
            <a:ext cx="7802580" cy="1788681"/>
          </a:xfrm>
        </p:spPr>
        <p:txBody>
          <a:bodyPr wrap="none" lIns="0" tIns="0" rIns="0" bIns="0" numCol="3" spcCol="0">
            <a:noAutofit/>
          </a:bodyPr>
          <a:lstStyle>
            <a:lvl1pPr marL="0" marR="0" indent="0" algn="l" defTabSz="514350" rtl="0" eaLnBrk="1" fontAlgn="base" latinLnBrk="0" hangingPunct="1">
              <a:lnSpc>
                <a:spcPct val="90000"/>
              </a:lnSpc>
              <a:spcBef>
                <a:spcPts val="563"/>
              </a:spcBef>
              <a:spcAft>
                <a:spcPct val="0"/>
              </a:spcAft>
              <a:buClrTx/>
              <a:buSzTx/>
              <a:buFont typeface="Arial" panose="020B0604020202020204" pitchFamily="34" charset="0"/>
              <a:buNone/>
              <a:tabLst/>
              <a:defRPr sz="900" b="0">
                <a:latin typeface="+mj-lt"/>
              </a:defRPr>
            </a:lvl1pPr>
            <a:lvl2pPr marL="257175" indent="0">
              <a:buNone/>
              <a:defRPr sz="1800" b="0"/>
            </a:lvl2pPr>
            <a:lvl3pPr marL="514350" indent="0">
              <a:buNone/>
              <a:defRPr sz="1800" b="0"/>
            </a:lvl3pPr>
            <a:lvl4pPr marL="771525" indent="0">
              <a:buNone/>
              <a:defRPr sz="1800" b="0"/>
            </a:lvl4pPr>
            <a:lvl5pPr marL="1028700" indent="0">
              <a:buNone/>
              <a:defRPr sz="1800" b="0"/>
            </a:lvl5pPr>
          </a:lstStyle>
          <a:p>
            <a:pPr lvl="0"/>
            <a:r>
              <a:rPr lang="en-US" dirty="0"/>
              <a:t>Edit Name</a:t>
            </a:r>
            <a:br>
              <a:rPr lang="en-US" dirty="0"/>
            </a:br>
            <a:r>
              <a:rPr lang="en-US" dirty="0"/>
              <a:t>Company, firm, city, state</a:t>
            </a:r>
            <a:br>
              <a:rPr lang="en-US" dirty="0"/>
            </a:br>
            <a:r>
              <a:rPr lang="en-US" dirty="0"/>
              <a:t>email address</a:t>
            </a:r>
          </a:p>
          <a:p>
            <a:pPr lvl="0"/>
            <a:r>
              <a:rPr lang="en-US" dirty="0"/>
              <a:t>Edit Name</a:t>
            </a:r>
            <a:br>
              <a:rPr lang="en-US" dirty="0"/>
            </a:br>
            <a:r>
              <a:rPr lang="en-US" dirty="0"/>
              <a:t>Company, firm, city, state</a:t>
            </a:r>
            <a:br>
              <a:rPr lang="en-US" dirty="0"/>
            </a:br>
            <a:r>
              <a:rPr lang="en-US" dirty="0"/>
              <a:t>email address</a:t>
            </a:r>
          </a:p>
          <a:p>
            <a:pPr lvl="0"/>
            <a:r>
              <a:rPr lang="en-US" dirty="0"/>
              <a:t>Edit Name</a:t>
            </a:r>
            <a:br>
              <a:rPr lang="en-US" dirty="0"/>
            </a:br>
            <a:r>
              <a:rPr lang="en-US" dirty="0"/>
              <a:t>Company, firm, city, state</a:t>
            </a:r>
            <a:br>
              <a:rPr lang="en-US" dirty="0"/>
            </a:br>
            <a:r>
              <a:rPr lang="en-US" dirty="0"/>
              <a:t>email address</a:t>
            </a:r>
          </a:p>
          <a:p>
            <a:pPr lvl="0"/>
            <a:r>
              <a:rPr lang="en-US" dirty="0"/>
              <a:t>Edit Name</a:t>
            </a:r>
            <a:br>
              <a:rPr lang="en-US" dirty="0"/>
            </a:br>
            <a:r>
              <a:rPr lang="en-US" dirty="0"/>
              <a:t>Company, firm, city, state</a:t>
            </a:r>
            <a:br>
              <a:rPr lang="en-US" dirty="0"/>
            </a:br>
            <a:r>
              <a:rPr lang="en-US" dirty="0"/>
              <a:t>email address</a:t>
            </a:r>
          </a:p>
          <a:p>
            <a:pPr marL="0" marR="0" lvl="0" indent="0" algn="l" defTabSz="514350" rtl="0" eaLnBrk="1" fontAlgn="base" latinLnBrk="0" hangingPunct="1">
              <a:lnSpc>
                <a:spcPct val="90000"/>
              </a:lnSpc>
              <a:spcBef>
                <a:spcPts val="563"/>
              </a:spcBef>
              <a:spcAft>
                <a:spcPct val="0"/>
              </a:spcAft>
              <a:buClrTx/>
              <a:buSzTx/>
              <a:buFont typeface="Arial" panose="020B0604020202020204" pitchFamily="34" charset="0"/>
              <a:buNone/>
              <a:tabLst/>
              <a:defRPr/>
            </a:pPr>
            <a:r>
              <a:rPr lang="en-US" dirty="0"/>
              <a:t>Edit Name</a:t>
            </a:r>
            <a:br>
              <a:rPr lang="en-US" dirty="0"/>
            </a:br>
            <a:r>
              <a:rPr lang="en-US" dirty="0"/>
              <a:t>Company, firm, city, state</a:t>
            </a:r>
            <a:br>
              <a:rPr lang="en-US" dirty="0"/>
            </a:br>
            <a:r>
              <a:rPr lang="en-US" dirty="0"/>
              <a:t>email address</a:t>
            </a:r>
          </a:p>
          <a:p>
            <a:pPr marL="0" marR="0" lvl="0" indent="0" algn="l" defTabSz="514350" rtl="0" eaLnBrk="1" fontAlgn="base" latinLnBrk="0" hangingPunct="1">
              <a:lnSpc>
                <a:spcPct val="90000"/>
              </a:lnSpc>
              <a:spcBef>
                <a:spcPts val="563"/>
              </a:spcBef>
              <a:spcAft>
                <a:spcPct val="0"/>
              </a:spcAft>
              <a:buClrTx/>
              <a:buSzTx/>
              <a:buFont typeface="Arial" panose="020B0604020202020204" pitchFamily="34" charset="0"/>
              <a:buNone/>
              <a:tabLst/>
              <a:defRPr/>
            </a:pPr>
            <a:r>
              <a:rPr lang="en-US" dirty="0"/>
              <a:t>Edit Name</a:t>
            </a:r>
            <a:br>
              <a:rPr lang="en-US" dirty="0"/>
            </a:br>
            <a:r>
              <a:rPr lang="en-US" dirty="0"/>
              <a:t>Company, firm, city, state</a:t>
            </a:r>
            <a:br>
              <a:rPr lang="en-US" dirty="0"/>
            </a:br>
            <a:r>
              <a:rPr lang="en-US" dirty="0"/>
              <a:t>email address</a:t>
            </a:r>
          </a:p>
          <a:p>
            <a:pPr lvl="0"/>
            <a:r>
              <a:rPr lang="en-US" dirty="0"/>
              <a:t>Edit Name</a:t>
            </a:r>
            <a:br>
              <a:rPr lang="en-US" dirty="0"/>
            </a:br>
            <a:r>
              <a:rPr lang="en-US" dirty="0"/>
              <a:t>Company, firm, city, state</a:t>
            </a:r>
            <a:br>
              <a:rPr lang="en-US" dirty="0"/>
            </a:br>
            <a:r>
              <a:rPr lang="en-US" dirty="0"/>
              <a:t>email address</a:t>
            </a:r>
          </a:p>
          <a:p>
            <a:pPr marL="0" marR="0" lvl="0" indent="0" algn="l" defTabSz="514350" rtl="0" eaLnBrk="1" fontAlgn="base" latinLnBrk="0" hangingPunct="1">
              <a:lnSpc>
                <a:spcPct val="90000"/>
              </a:lnSpc>
              <a:spcBef>
                <a:spcPts val="563"/>
              </a:spcBef>
              <a:spcAft>
                <a:spcPct val="0"/>
              </a:spcAft>
              <a:buClrTx/>
              <a:buSzTx/>
              <a:buFont typeface="Arial" panose="020B0604020202020204" pitchFamily="34" charset="0"/>
              <a:buNone/>
              <a:tabLst/>
              <a:defRPr/>
            </a:pPr>
            <a:r>
              <a:rPr lang="en-US" dirty="0"/>
              <a:t>Edit Name</a:t>
            </a:r>
            <a:br>
              <a:rPr lang="en-US" dirty="0"/>
            </a:br>
            <a:r>
              <a:rPr lang="en-US" dirty="0"/>
              <a:t>Company, firm, city, state</a:t>
            </a:r>
            <a:br>
              <a:rPr lang="en-US" dirty="0"/>
            </a:br>
            <a:r>
              <a:rPr lang="en-US" dirty="0"/>
              <a:t>email address</a:t>
            </a:r>
          </a:p>
          <a:p>
            <a:pPr marL="0" marR="0" lvl="0" indent="0" algn="l" defTabSz="514350" rtl="0" eaLnBrk="1" fontAlgn="base" latinLnBrk="0" hangingPunct="1">
              <a:lnSpc>
                <a:spcPct val="90000"/>
              </a:lnSpc>
              <a:spcBef>
                <a:spcPts val="563"/>
              </a:spcBef>
              <a:spcAft>
                <a:spcPct val="0"/>
              </a:spcAft>
              <a:buClrTx/>
              <a:buSzTx/>
              <a:buFont typeface="Arial" panose="020B0604020202020204" pitchFamily="34" charset="0"/>
              <a:buNone/>
              <a:tabLst/>
              <a:defRPr/>
            </a:pPr>
            <a:r>
              <a:rPr lang="en-US" dirty="0"/>
              <a:t>Edit Name</a:t>
            </a:r>
            <a:br>
              <a:rPr lang="en-US" dirty="0"/>
            </a:br>
            <a:r>
              <a:rPr lang="en-US" dirty="0"/>
              <a:t>Company, firm, city, state</a:t>
            </a:r>
            <a:br>
              <a:rPr lang="en-US" dirty="0"/>
            </a:br>
            <a:r>
              <a:rPr lang="en-US" dirty="0"/>
              <a:t>email address</a:t>
            </a:r>
          </a:p>
        </p:txBody>
      </p:sp>
      <p:sp>
        <p:nvSpPr>
          <p:cNvPr id="31" name="Date Placeholder 3">
            <a:extLst>
              <a:ext uri="{FF2B5EF4-FFF2-40B4-BE49-F238E27FC236}">
                <a16:creationId xmlns:a16="http://schemas.microsoft.com/office/drawing/2014/main" id="{06BC1D61-74DD-4934-A8E6-2DD9AC72FA52}"/>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9" name="Footer Placeholder 4">
            <a:extLst>
              <a:ext uri="{FF2B5EF4-FFF2-40B4-BE49-F238E27FC236}">
                <a16:creationId xmlns:a16="http://schemas.microsoft.com/office/drawing/2014/main" id="{F905368B-FBE6-A843-AB50-4648AD63BDED}"/>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682830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e Are AHLA">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C9B669A8-ABEB-4CD9-AE63-B2CB28F7992A}"/>
              </a:ext>
            </a:extLst>
          </p:cNvPr>
          <p:cNvCxnSpPr>
            <a:cxnSpLocks/>
          </p:cNvCxnSpPr>
          <p:nvPr userDrawn="1"/>
        </p:nvCxnSpPr>
        <p:spPr>
          <a:xfrm flipV="1">
            <a:off x="759004" y="1558174"/>
            <a:ext cx="1302249" cy="5138"/>
          </a:xfrm>
          <a:prstGeom prst="line">
            <a:avLst/>
          </a:prstGeom>
          <a:ln w="152400">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10C76E04-F9D0-4C42-B7C8-5E9481A5686E}"/>
              </a:ext>
            </a:extLst>
          </p:cNvPr>
          <p:cNvSpPr txBox="1">
            <a:spLocks noChangeArrowheads="1"/>
          </p:cNvSpPr>
          <p:nvPr userDrawn="1"/>
        </p:nvSpPr>
        <p:spPr bwMode="auto">
          <a:xfrm>
            <a:off x="670560" y="347663"/>
            <a:ext cx="76962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defTabSz="685800" rtl="0" eaLnBrk="1" fontAlgn="base" hangingPunct="1">
              <a:lnSpc>
                <a:spcPct val="90000"/>
              </a:lnSpc>
              <a:spcBef>
                <a:spcPct val="0"/>
              </a:spcBef>
              <a:spcAft>
                <a:spcPct val="0"/>
              </a:spcAft>
              <a:defRPr sz="4400" b="1" kern="1200">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2pPr>
            <a:lvl3pPr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3pPr>
            <a:lvl4pPr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4pPr>
            <a:lvl5pPr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5pPr>
            <a:lvl6pPr marL="457200"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6pPr>
            <a:lvl7pPr marL="914400"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7pPr>
            <a:lvl8pPr marL="1371600"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8pPr>
            <a:lvl9pPr marL="1828800" algn="l" defTabSz="685800" rtl="0" eaLnBrk="1" fontAlgn="base" hangingPunct="1">
              <a:lnSpc>
                <a:spcPct val="90000"/>
              </a:lnSpc>
              <a:spcBef>
                <a:spcPct val="0"/>
              </a:spcBef>
              <a:spcAft>
                <a:spcPct val="0"/>
              </a:spcAft>
              <a:defRPr sz="4400" b="1">
                <a:solidFill>
                  <a:schemeClr val="tx1"/>
                </a:solidFill>
                <a:latin typeface="Arial" panose="020B0604020202020204" pitchFamily="34" charset="0"/>
              </a:defRPr>
            </a:lvl9pPr>
          </a:lstStyle>
          <a:p>
            <a:r>
              <a:rPr lang="en-US" altLang="en-US" sz="3300" dirty="0"/>
              <a:t>We Are AHLA</a:t>
            </a:r>
            <a:endParaRPr lang="en-US" altLang="en-US" sz="3300" dirty="0">
              <a:cs typeface="Arial" panose="020B0604020202020204" pitchFamily="34" charset="0"/>
            </a:endParaRPr>
          </a:p>
        </p:txBody>
      </p:sp>
      <p:sp>
        <p:nvSpPr>
          <p:cNvPr id="6" name="Date Placeholder 3">
            <a:extLst>
              <a:ext uri="{FF2B5EF4-FFF2-40B4-BE49-F238E27FC236}">
                <a16:creationId xmlns:a16="http://schemas.microsoft.com/office/drawing/2014/main" id="{14CEED3E-4616-488F-B06F-CA5BB5FE71F0}"/>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cxnSp>
        <p:nvCxnSpPr>
          <p:cNvPr id="8" name="Straight Connector 7">
            <a:extLst>
              <a:ext uri="{FF2B5EF4-FFF2-40B4-BE49-F238E27FC236}">
                <a16:creationId xmlns:a16="http://schemas.microsoft.com/office/drawing/2014/main" id="{D25F1DEC-7E83-410E-8001-F5208E63FB31}"/>
              </a:ext>
            </a:extLst>
          </p:cNvPr>
          <p:cNvCxnSpPr>
            <a:cxnSpLocks/>
          </p:cNvCxnSpPr>
          <p:nvPr userDrawn="1"/>
        </p:nvCxnSpPr>
        <p:spPr>
          <a:xfrm flipV="1">
            <a:off x="759004" y="1042828"/>
            <a:ext cx="785973" cy="5137"/>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87072F-D63C-42E8-9E44-A7BCFFBA0D9A}"/>
              </a:ext>
            </a:extLst>
          </p:cNvPr>
          <p:cNvCxnSpPr>
            <a:cxnSpLocks/>
          </p:cNvCxnSpPr>
          <p:nvPr userDrawn="1"/>
        </p:nvCxnSpPr>
        <p:spPr>
          <a:xfrm>
            <a:off x="759004" y="2231649"/>
            <a:ext cx="1464067" cy="0"/>
          </a:xfrm>
          <a:prstGeom prst="line">
            <a:avLst/>
          </a:prstGeom>
          <a:ln w="152400">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76C6149-DFD8-45BC-822A-B131291A3031}"/>
              </a:ext>
            </a:extLst>
          </p:cNvPr>
          <p:cNvCxnSpPr>
            <a:cxnSpLocks/>
          </p:cNvCxnSpPr>
          <p:nvPr userDrawn="1"/>
        </p:nvCxnSpPr>
        <p:spPr>
          <a:xfrm>
            <a:off x="750014" y="3273882"/>
            <a:ext cx="2632752" cy="0"/>
          </a:xfrm>
          <a:prstGeom prst="line">
            <a:avLst/>
          </a:prstGeom>
          <a:ln w="152400">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5" name="Rectangle 5">
            <a:extLst>
              <a:ext uri="{FF2B5EF4-FFF2-40B4-BE49-F238E27FC236}">
                <a16:creationId xmlns:a16="http://schemas.microsoft.com/office/drawing/2014/main" id="{CE526B67-222D-194B-9DC0-B833143DCE7F}"/>
              </a:ext>
            </a:extLst>
          </p:cNvPr>
          <p:cNvSpPr>
            <a:spLocks noChangeArrowheads="1"/>
          </p:cNvSpPr>
          <p:nvPr userDrawn="1"/>
        </p:nvSpPr>
        <p:spPr bwMode="auto">
          <a:xfrm>
            <a:off x="750014" y="1352551"/>
            <a:ext cx="751522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800" b="1" dirty="0">
                <a:solidFill>
                  <a:schemeClr val="tx1"/>
                </a:solidFill>
              </a:rPr>
              <a:t>Our Vision</a:t>
            </a:r>
          </a:p>
          <a:p>
            <a:pPr eaLnBrk="1" hangingPunct="1"/>
            <a:r>
              <a:rPr lang="en-US" altLang="en-US" sz="1200" dirty="0">
                <a:latin typeface="+mn-lt"/>
                <a:ea typeface="Arial Narrow" panose="020B0604020202020204" pitchFamily="34" charset="0"/>
                <a:cs typeface="Arial Narrow" panose="020B0604020202020204" pitchFamily="34" charset="0"/>
              </a:rPr>
              <a:t>To lead health law to excellence through education, information, and dialogue.</a:t>
            </a:r>
          </a:p>
          <a:p>
            <a:pPr eaLnBrk="1" hangingPunct="1"/>
            <a:endParaRPr lang="en-US" altLang="en-US" sz="1350" dirty="0">
              <a:latin typeface="HelveticaNeueLT Std Thin"/>
            </a:endParaRPr>
          </a:p>
          <a:p>
            <a:pPr eaLnBrk="1" hangingPunct="1"/>
            <a:r>
              <a:rPr lang="en-US" altLang="en-US" sz="1800" b="1" dirty="0"/>
              <a:t>Our Mission</a:t>
            </a:r>
          </a:p>
          <a:p>
            <a:pPr eaLnBrk="1" hangingPunct="1"/>
            <a:r>
              <a:rPr lang="en-US" altLang="en-US" sz="1200" dirty="0">
                <a:latin typeface="+mn-lt"/>
                <a:ea typeface="Arial Narrow" panose="020B0604020202020204" pitchFamily="34" charset="0"/>
                <a:cs typeface="Arial Narrow" panose="020B0604020202020204" pitchFamily="34" charset="0"/>
              </a:rPr>
              <a:t>To provide a collegial forum for interaction and information exchange to enable its members to serve their clients more effectively; to produce the highest quality, nonpartisan, educational programs, products, and services concerning health law issues; and to serve as a public resource on selected health care legal issues.  </a:t>
            </a:r>
          </a:p>
          <a:p>
            <a:pPr eaLnBrk="1" hangingPunct="1"/>
            <a:endParaRPr lang="en-US" altLang="en-US" sz="1350" b="1" dirty="0">
              <a:latin typeface="Arial Narrow" panose="020B0604020202020204" pitchFamily="34" charset="0"/>
              <a:ea typeface="Arial Narrow" panose="020B0604020202020204" pitchFamily="34" charset="0"/>
              <a:cs typeface="Arial Narrow" panose="020B0604020202020204" pitchFamily="34" charset="0"/>
            </a:endParaRPr>
          </a:p>
          <a:p>
            <a:pPr eaLnBrk="1" hangingPunct="1"/>
            <a:r>
              <a:rPr lang="en-US" altLang="en-US" sz="1800" b="1" dirty="0"/>
              <a:t>Diversity and Inclusion</a:t>
            </a:r>
          </a:p>
          <a:p>
            <a:pPr eaLnBrk="1" hangingPunct="1"/>
            <a:r>
              <a:rPr lang="en-US" altLang="en-US" sz="1200" dirty="0">
                <a:latin typeface="+mn-lt"/>
                <a:cs typeface="Arial" panose="020B0604020202020204" pitchFamily="34" charset="0"/>
              </a:rPr>
              <a:t>In principle and in practice, the American Health Law Association values and seeks to advance and promote diverse and inclusive participation within the Association regardless of gender, race, ethnicity, religion, age, sexual orientation, gender identity and expression, national origin, or disability. Guided by these values, the Association strongly encourages and embraces participation of diverse individuals as it leads health law to excellence through education, information, and dialogue.</a:t>
            </a:r>
          </a:p>
          <a:p>
            <a:pPr eaLnBrk="1" hangingPunct="1"/>
            <a:endParaRPr lang="en-US" altLang="en-US" sz="1350" dirty="0">
              <a:latin typeface="Arial Narrow" panose="020B0604020202020204" pitchFamily="34" charset="0"/>
              <a:ea typeface="Arial Narrow" panose="020B0604020202020204" pitchFamily="34" charset="0"/>
              <a:cs typeface="Arial Narrow" panose="020B0604020202020204" pitchFamily="34" charset="0"/>
            </a:endParaRPr>
          </a:p>
          <a:p>
            <a:pPr eaLnBrk="1" hangingPunct="1"/>
            <a:endParaRPr lang="en-US" altLang="en-US" sz="1350" dirty="0">
              <a:cs typeface="Arial" panose="020B0604020202020204" pitchFamily="34" charset="0"/>
            </a:endParaRPr>
          </a:p>
        </p:txBody>
      </p:sp>
      <p:sp>
        <p:nvSpPr>
          <p:cNvPr id="10" name="Footer Placeholder 4">
            <a:extLst>
              <a:ext uri="{FF2B5EF4-FFF2-40B4-BE49-F238E27FC236}">
                <a16:creationId xmlns:a16="http://schemas.microsoft.com/office/drawing/2014/main" id="{2789FC98-BF81-3041-817E-354D2E916059}"/>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1688514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pyright Langu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75C5432-AA0F-1841-A583-DC906A74B5B2}"/>
              </a:ext>
            </a:extLst>
          </p:cNvPr>
          <p:cNvSpPr/>
          <p:nvPr userDrawn="1"/>
        </p:nvSpPr>
        <p:spPr>
          <a:xfrm>
            <a:off x="628650" y="1236895"/>
            <a:ext cx="7886700" cy="2793072"/>
          </a:xfrm>
          <a:prstGeom prst="rect">
            <a:avLst/>
          </a:prstGeom>
        </p:spPr>
        <p:txBody>
          <a:bodyPr wrap="square">
            <a:spAutoFit/>
          </a:bodyPr>
          <a:lstStyle/>
          <a:p>
            <a:pPr marL="8335" lvl="1" indent="0">
              <a:buFontTx/>
              <a:buNone/>
              <a:tabLst/>
            </a:pPr>
            <a:r>
              <a:rPr lang="en-US" sz="1350" dirty="0">
                <a:solidFill>
                  <a:prstClr val="black"/>
                </a:solidFill>
                <a:latin typeface="+mn-lt"/>
                <a:cs typeface="HelveticaNeueLT Std Lt Cn"/>
              </a:rPr>
              <a:t>© 2022 is published by the American Health Law Association. All rights reserved. No part of this publication may be reproduced in any form except by prior written permission from the publisher. Printed in the United States of America. </a:t>
            </a:r>
            <a:br>
              <a:rPr lang="en-US" sz="1350" dirty="0">
                <a:solidFill>
                  <a:prstClr val="black"/>
                </a:solidFill>
                <a:latin typeface="+mn-lt"/>
                <a:cs typeface="HelveticaNeueLT Std Lt Cn"/>
              </a:rPr>
            </a:br>
            <a:br>
              <a:rPr lang="en-US" sz="1350" dirty="0">
                <a:solidFill>
                  <a:prstClr val="black"/>
                </a:solidFill>
                <a:latin typeface="+mn-lt"/>
                <a:cs typeface="HelveticaNeueLT Std Lt Cn"/>
              </a:rPr>
            </a:br>
            <a:r>
              <a:rPr lang="en-US" sz="1350" dirty="0">
                <a:solidFill>
                  <a:prstClr val="black"/>
                </a:solidFill>
                <a:latin typeface="+mn-lt"/>
                <a:cs typeface="HelveticaNeueLT Std Lt Cn"/>
              </a:rPr>
              <a:t>Any views or advice offered in this publication are those of its authors and should not be construed as the position of the American Health Law Association. </a:t>
            </a:r>
            <a:br>
              <a:rPr lang="en-US" sz="1350" dirty="0">
                <a:solidFill>
                  <a:prstClr val="black"/>
                </a:solidFill>
                <a:latin typeface="+mn-lt"/>
                <a:cs typeface="HelveticaNeueLT Std Lt Cn"/>
              </a:rPr>
            </a:br>
            <a:br>
              <a:rPr lang="en-US" sz="1350" dirty="0">
                <a:solidFill>
                  <a:prstClr val="black"/>
                </a:solidFill>
                <a:latin typeface="+mn-lt"/>
                <a:cs typeface="HelveticaNeueLT Std Lt Cn"/>
              </a:rPr>
            </a:br>
            <a:r>
              <a:rPr lang="en-US" sz="1350" dirty="0">
                <a:solidFill>
                  <a:prstClr val="black"/>
                </a:solidFill>
                <a:latin typeface="+mn-lt"/>
                <a:cs typeface="HelveticaNeueLT Std Lt Cn"/>
              </a:rPr>
              <a:t>“This publication is designed to provide accurate and authoritative information in regard to the subject matter covered. It is provided with the understanding that the publisher is not engaged in rendering legal or other professional services. If legal advice or other expert assistance is required, the services of a competent professional person should be sought”</a:t>
            </a:r>
            <a:br>
              <a:rPr lang="en-US" sz="1350" dirty="0">
                <a:solidFill>
                  <a:prstClr val="black"/>
                </a:solidFill>
                <a:latin typeface="+mn-lt"/>
                <a:cs typeface="HelveticaNeueLT Std Lt Cn"/>
              </a:rPr>
            </a:br>
            <a:r>
              <a:rPr lang="en-US" sz="1350" dirty="0">
                <a:solidFill>
                  <a:prstClr val="black"/>
                </a:solidFill>
                <a:latin typeface="+mn-lt"/>
                <a:cs typeface="HelveticaNeueLT Std Lt Cn"/>
              </a:rPr>
              <a:t>—from a declaration of the American Bar Association.</a:t>
            </a:r>
            <a:br>
              <a:rPr lang="en-US" sz="1350" dirty="0">
                <a:solidFill>
                  <a:prstClr val="black"/>
                </a:solidFill>
                <a:latin typeface="HelveticaNeueLT Std Lt Cn"/>
                <a:cs typeface="HelveticaNeueLT Std Lt Cn"/>
              </a:rPr>
            </a:br>
            <a:r>
              <a:rPr lang="en-US" sz="1350" dirty="0"/>
              <a:t>  </a:t>
            </a:r>
          </a:p>
        </p:txBody>
      </p:sp>
      <p:sp>
        <p:nvSpPr>
          <p:cNvPr id="4" name="Date Placeholder 3">
            <a:extLst>
              <a:ext uri="{FF2B5EF4-FFF2-40B4-BE49-F238E27FC236}">
                <a16:creationId xmlns:a16="http://schemas.microsoft.com/office/drawing/2014/main" id="{4D59AEC3-26FF-4043-A0AF-7E4BBD9EAF42}"/>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7" name="Footer Placeholder 4">
            <a:extLst>
              <a:ext uri="{FF2B5EF4-FFF2-40B4-BE49-F238E27FC236}">
                <a16:creationId xmlns:a16="http://schemas.microsoft.com/office/drawing/2014/main" id="{0FD2F6FF-9686-854E-9B48-40BAE219E9F8}"/>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625463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4EB4E-3BE2-2E4E-BBD1-04465DE395BE}"/>
              </a:ext>
            </a:extLst>
          </p:cNvPr>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A773ED4E-569D-4FC4-BD13-8F3F150A60EB}"/>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6" name="Footer Placeholder 4">
            <a:extLst>
              <a:ext uri="{FF2B5EF4-FFF2-40B4-BE49-F238E27FC236}">
                <a16:creationId xmlns:a16="http://schemas.microsoft.com/office/drawing/2014/main" id="{8741827A-7EA4-9E4C-9CC4-F86BD2CD5BE4}"/>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01848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sic Headline/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9D068-6CDB-A744-A68D-EEB80A0800A9}"/>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7B4E6C2-09E6-1D47-BBA0-E978D73D9A88}"/>
              </a:ext>
            </a:extLst>
          </p:cNvPr>
          <p:cNvSpPr>
            <a:spLocks noGrp="1"/>
          </p:cNvSpPr>
          <p:nvPr>
            <p:ph sz="quarter" idx="11"/>
          </p:nvPr>
        </p:nvSpPr>
        <p:spPr>
          <a:xfrm>
            <a:off x="628650" y="1709137"/>
            <a:ext cx="7886700" cy="4070309"/>
          </a:xfrm>
        </p:spPr>
        <p:txBody>
          <a:bodyPr/>
          <a:lstStyle>
            <a:lvl1pPr>
              <a:buFontTx/>
              <a:buNone/>
              <a:defRPr sz="1350"/>
            </a:lvl1pPr>
            <a:lvl2pPr>
              <a:buFontTx/>
              <a:buNone/>
              <a:defRPr sz="1350"/>
            </a:lvl2pPr>
            <a:lvl3pPr>
              <a:buFontTx/>
              <a:buNone/>
              <a:defRPr sz="1350"/>
            </a:lvl3pPr>
            <a:lvl4pPr>
              <a:buFontTx/>
              <a:buNone/>
              <a:defRPr sz="1350"/>
            </a:lvl4pPr>
            <a:lvl5pPr>
              <a:buFontTx/>
              <a:buNone/>
              <a:defRPr sz="1350"/>
            </a:lvl5pPr>
          </a:lstStyle>
          <a:p>
            <a:pPr lvl="0"/>
            <a:r>
              <a:rPr lang="en-US"/>
              <a:t>Click to edit Master text styles</a:t>
            </a:r>
          </a:p>
          <a:p>
            <a:pPr lvl="1"/>
            <a:r>
              <a:rPr lang="en-US"/>
              <a:t>Second level</a:t>
            </a:r>
          </a:p>
        </p:txBody>
      </p:sp>
      <p:sp>
        <p:nvSpPr>
          <p:cNvPr id="6" name="Date Placeholder 3">
            <a:extLst>
              <a:ext uri="{FF2B5EF4-FFF2-40B4-BE49-F238E27FC236}">
                <a16:creationId xmlns:a16="http://schemas.microsoft.com/office/drawing/2014/main" id="{C6AB7DA9-E695-4A8D-9A26-7336FA7592E4}"/>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8" name="Footer Placeholder 4">
            <a:extLst>
              <a:ext uri="{FF2B5EF4-FFF2-40B4-BE49-F238E27FC236}">
                <a16:creationId xmlns:a16="http://schemas.microsoft.com/office/drawing/2014/main" id="{3996A56A-BE1D-2B4B-BEC1-1118C7565D0A}"/>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4293312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Headline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2FD9A-D14F-4E47-A333-3AECE96E82CD}"/>
              </a:ext>
            </a:extLst>
          </p:cNvPr>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5" name="Picture Placeholder 4">
            <a:extLst>
              <a:ext uri="{FF2B5EF4-FFF2-40B4-BE49-F238E27FC236}">
                <a16:creationId xmlns:a16="http://schemas.microsoft.com/office/drawing/2014/main" id="{A372FC9F-071F-0E42-A360-621990E88F85}"/>
              </a:ext>
            </a:extLst>
          </p:cNvPr>
          <p:cNvSpPr>
            <a:spLocks noGrp="1"/>
          </p:cNvSpPr>
          <p:nvPr>
            <p:ph type="pic" sz="quarter" idx="11"/>
          </p:nvPr>
        </p:nvSpPr>
        <p:spPr>
          <a:xfrm>
            <a:off x="628650" y="1711543"/>
            <a:ext cx="7886700" cy="3898900"/>
          </a:xfrm>
        </p:spPr>
        <p:txBody>
          <a:bodyPr/>
          <a:lstStyle/>
          <a:p>
            <a:r>
              <a:rPr lang="en-US"/>
              <a:t>Click icon to add picture</a:t>
            </a:r>
          </a:p>
        </p:txBody>
      </p:sp>
      <p:sp>
        <p:nvSpPr>
          <p:cNvPr id="6" name="Date Placeholder 3">
            <a:extLst>
              <a:ext uri="{FF2B5EF4-FFF2-40B4-BE49-F238E27FC236}">
                <a16:creationId xmlns:a16="http://schemas.microsoft.com/office/drawing/2014/main" id="{D00FFA5A-6058-40D2-979A-D48C83472234}"/>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8" name="Footer Placeholder 4">
            <a:extLst>
              <a:ext uri="{FF2B5EF4-FFF2-40B4-BE49-F238E27FC236}">
                <a16:creationId xmlns:a16="http://schemas.microsoft.com/office/drawing/2014/main" id="{4B0F70B8-B95F-F142-8849-463EDF60A2DA}"/>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8272956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and Smart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5A832-90C1-1D4C-9C7B-F44CA131BB2B}"/>
              </a:ext>
            </a:extLst>
          </p:cNvPr>
          <p:cNvSpPr>
            <a:spLocks noGrp="1"/>
          </p:cNvSpPr>
          <p:nvPr>
            <p:ph type="title"/>
          </p:nvPr>
        </p:nvSpPr>
        <p:spPr/>
        <p:txBody>
          <a:bodyPr/>
          <a:lstStyle/>
          <a:p>
            <a:r>
              <a:rPr lang="en-US"/>
              <a:t>Click to edit Master title style</a:t>
            </a:r>
          </a:p>
        </p:txBody>
      </p:sp>
      <p:sp>
        <p:nvSpPr>
          <p:cNvPr id="5" name="SmartArt Placeholder 4">
            <a:extLst>
              <a:ext uri="{FF2B5EF4-FFF2-40B4-BE49-F238E27FC236}">
                <a16:creationId xmlns:a16="http://schemas.microsoft.com/office/drawing/2014/main" id="{1164B109-9EA8-F740-B1F5-C1806BF234B3}"/>
              </a:ext>
            </a:extLst>
          </p:cNvPr>
          <p:cNvSpPr>
            <a:spLocks noGrp="1"/>
          </p:cNvSpPr>
          <p:nvPr>
            <p:ph type="dgm" sz="quarter" idx="11"/>
          </p:nvPr>
        </p:nvSpPr>
        <p:spPr>
          <a:xfrm>
            <a:off x="628650" y="1713024"/>
            <a:ext cx="7886700" cy="3921125"/>
          </a:xfrm>
        </p:spPr>
        <p:txBody>
          <a:bodyPr/>
          <a:lstStyle/>
          <a:p>
            <a:r>
              <a:rPr lang="en-US"/>
              <a:t>Click icon to add SmartArt graphic</a:t>
            </a:r>
          </a:p>
        </p:txBody>
      </p:sp>
      <p:sp>
        <p:nvSpPr>
          <p:cNvPr id="6" name="Date Placeholder 3">
            <a:extLst>
              <a:ext uri="{FF2B5EF4-FFF2-40B4-BE49-F238E27FC236}">
                <a16:creationId xmlns:a16="http://schemas.microsoft.com/office/drawing/2014/main" id="{E1919295-B7AC-4F81-8CB6-13BA5A26A181}"/>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8" name="Footer Placeholder 4">
            <a:extLst>
              <a:ext uri="{FF2B5EF4-FFF2-40B4-BE49-F238E27FC236}">
                <a16:creationId xmlns:a16="http://schemas.microsoft.com/office/drawing/2014/main" id="{509E174F-B6F5-1346-B426-BCBB1AC024E4}"/>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728515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Headlin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2FD9A-D14F-4E47-A333-3AECE96E82CD}"/>
              </a:ext>
            </a:extLst>
          </p:cNvPr>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5" name="Table Placeholder 4">
            <a:extLst>
              <a:ext uri="{FF2B5EF4-FFF2-40B4-BE49-F238E27FC236}">
                <a16:creationId xmlns:a16="http://schemas.microsoft.com/office/drawing/2014/main" id="{A3433766-A2FA-DD47-A6FC-8FECFDECDDEF}"/>
              </a:ext>
            </a:extLst>
          </p:cNvPr>
          <p:cNvSpPr>
            <a:spLocks noGrp="1"/>
          </p:cNvSpPr>
          <p:nvPr>
            <p:ph type="tbl" sz="quarter" idx="11"/>
          </p:nvPr>
        </p:nvSpPr>
        <p:spPr>
          <a:xfrm>
            <a:off x="628650" y="1712565"/>
            <a:ext cx="7886700" cy="3943350"/>
          </a:xfrm>
        </p:spPr>
        <p:txBody>
          <a:bodyPr/>
          <a:lstStyle/>
          <a:p>
            <a:r>
              <a:rPr lang="en-US"/>
              <a:t>Click icon to add table</a:t>
            </a:r>
          </a:p>
        </p:txBody>
      </p:sp>
      <p:sp>
        <p:nvSpPr>
          <p:cNvPr id="6" name="Date Placeholder 3">
            <a:extLst>
              <a:ext uri="{FF2B5EF4-FFF2-40B4-BE49-F238E27FC236}">
                <a16:creationId xmlns:a16="http://schemas.microsoft.com/office/drawing/2014/main" id="{EC46FBB6-254C-4B11-B905-3A7638C59343}"/>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8" name="Footer Placeholder 4">
            <a:extLst>
              <a:ext uri="{FF2B5EF4-FFF2-40B4-BE49-F238E27FC236}">
                <a16:creationId xmlns:a16="http://schemas.microsoft.com/office/drawing/2014/main" id="{FA86C363-2F0B-9141-9B63-ED849EF25668}"/>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774699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E6069-CDF3-514D-BDF4-8C6FB3C00936}"/>
              </a:ext>
            </a:extLst>
          </p:cNvPr>
          <p:cNvSpPr>
            <a:spLocks noGrp="1"/>
          </p:cNvSpPr>
          <p:nvPr>
            <p:ph type="title"/>
          </p:nvPr>
        </p:nvSpPr>
        <p:spPr/>
        <p:txBody>
          <a:bodyPr/>
          <a:lstStyle/>
          <a:p>
            <a:r>
              <a:rPr lang="en-US"/>
              <a:t>Click to edit Master title style</a:t>
            </a:r>
          </a:p>
        </p:txBody>
      </p:sp>
      <p:sp>
        <p:nvSpPr>
          <p:cNvPr id="5" name="Chart Placeholder 4">
            <a:extLst>
              <a:ext uri="{FF2B5EF4-FFF2-40B4-BE49-F238E27FC236}">
                <a16:creationId xmlns:a16="http://schemas.microsoft.com/office/drawing/2014/main" id="{352E0CFE-ACD6-BC4D-B724-A525F3B34812}"/>
              </a:ext>
            </a:extLst>
          </p:cNvPr>
          <p:cNvSpPr>
            <a:spLocks noGrp="1"/>
          </p:cNvSpPr>
          <p:nvPr>
            <p:ph type="chart" sz="quarter" idx="11"/>
          </p:nvPr>
        </p:nvSpPr>
        <p:spPr>
          <a:xfrm>
            <a:off x="628650" y="1715929"/>
            <a:ext cx="7886700" cy="4011612"/>
          </a:xfrm>
        </p:spPr>
        <p:txBody>
          <a:bodyPr/>
          <a:lstStyle/>
          <a:p>
            <a:r>
              <a:rPr lang="en-US"/>
              <a:t>Click icon to add chart</a:t>
            </a:r>
          </a:p>
        </p:txBody>
      </p:sp>
      <p:sp>
        <p:nvSpPr>
          <p:cNvPr id="6" name="Date Placeholder 3">
            <a:extLst>
              <a:ext uri="{FF2B5EF4-FFF2-40B4-BE49-F238E27FC236}">
                <a16:creationId xmlns:a16="http://schemas.microsoft.com/office/drawing/2014/main" id="{F77D90B1-FF80-4686-9BB1-1B1392A8D052}"/>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8" name="Footer Placeholder 4">
            <a:extLst>
              <a:ext uri="{FF2B5EF4-FFF2-40B4-BE49-F238E27FC236}">
                <a16:creationId xmlns:a16="http://schemas.microsoft.com/office/drawing/2014/main" id="{C4E24026-56BF-B044-A43B-8AAC8E2104C0}"/>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158605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A30A6-0CC5-4A6B-9A8A-99B79F866DA4}"/>
              </a:ext>
            </a:extLst>
          </p:cNvPr>
          <p:cNvSpPr>
            <a:spLocks noGrp="1"/>
          </p:cNvSpPr>
          <p:nvPr>
            <p:ph type="ctrTitle"/>
          </p:nvPr>
        </p:nvSpPr>
        <p:spPr>
          <a:xfrm>
            <a:off x="1143000" y="1122363"/>
            <a:ext cx="6858000" cy="2387600"/>
          </a:xfrm>
        </p:spPr>
        <p:txBody>
          <a:bodyPr anchor="b">
            <a:normAutofit/>
          </a:bodyPr>
          <a:lstStyle>
            <a:lvl1pPr algn="ctr">
              <a:defRPr sz="3300"/>
            </a:lvl1pPr>
          </a:lstStyle>
          <a:p>
            <a:r>
              <a:rPr lang="en-US"/>
              <a:t>Click to edit Master title style</a:t>
            </a:r>
          </a:p>
        </p:txBody>
      </p:sp>
      <p:sp>
        <p:nvSpPr>
          <p:cNvPr id="3" name="Subtitle 2">
            <a:extLst>
              <a:ext uri="{FF2B5EF4-FFF2-40B4-BE49-F238E27FC236}">
                <a16:creationId xmlns:a16="http://schemas.microsoft.com/office/drawing/2014/main" id="{9D2F3D63-041B-4E65-BA9D-E509299FB01A}"/>
              </a:ext>
            </a:extLst>
          </p:cNvPr>
          <p:cNvSpPr>
            <a:spLocks noGrp="1"/>
          </p:cNvSpPr>
          <p:nvPr>
            <p:ph type="subTitle" idx="1"/>
          </p:nvPr>
        </p:nvSpPr>
        <p:spPr>
          <a:xfrm>
            <a:off x="1143000" y="3602038"/>
            <a:ext cx="6858000" cy="1655762"/>
          </a:xfrm>
        </p:spPr>
        <p:txBody>
          <a:bodyPr>
            <a:normAutofit/>
          </a:bodyPr>
          <a:lstStyle>
            <a:lvl1pPr marL="0" indent="0" algn="ctr">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7" name="Date Placeholder 3">
            <a:extLst>
              <a:ext uri="{FF2B5EF4-FFF2-40B4-BE49-F238E27FC236}">
                <a16:creationId xmlns:a16="http://schemas.microsoft.com/office/drawing/2014/main" id="{065BB4B5-5853-484B-8722-5394AC094894}"/>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6" name="Footer Placeholder 4">
            <a:extLst>
              <a:ext uri="{FF2B5EF4-FFF2-40B4-BE49-F238E27FC236}">
                <a16:creationId xmlns:a16="http://schemas.microsoft.com/office/drawing/2014/main" id="{1440A0C2-4F13-E24B-9531-E79E03312C9E}"/>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532027492"/>
      </p:ext>
    </p:extLst>
  </p:cSld>
  <p:clrMapOvr>
    <a:masterClrMapping/>
  </p:clrMapOvr>
  <p:hf hdr="0" ft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and Me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B8CCE-9898-CD48-A7F9-CE52A08659BB}"/>
              </a:ext>
            </a:extLst>
          </p:cNvPr>
          <p:cNvSpPr>
            <a:spLocks noGrp="1"/>
          </p:cNvSpPr>
          <p:nvPr>
            <p:ph type="title"/>
          </p:nvPr>
        </p:nvSpPr>
        <p:spPr/>
        <p:txBody>
          <a:bodyPr/>
          <a:lstStyle/>
          <a:p>
            <a:r>
              <a:rPr lang="en-US"/>
              <a:t>Click to edit Master title style</a:t>
            </a:r>
          </a:p>
        </p:txBody>
      </p:sp>
      <p:sp>
        <p:nvSpPr>
          <p:cNvPr id="5" name="Media Placeholder 4">
            <a:extLst>
              <a:ext uri="{FF2B5EF4-FFF2-40B4-BE49-F238E27FC236}">
                <a16:creationId xmlns:a16="http://schemas.microsoft.com/office/drawing/2014/main" id="{77718DD8-57FC-D141-94B3-07CED327A501}"/>
              </a:ext>
            </a:extLst>
          </p:cNvPr>
          <p:cNvSpPr>
            <a:spLocks noGrp="1"/>
          </p:cNvSpPr>
          <p:nvPr>
            <p:ph type="media" sz="quarter" idx="11"/>
          </p:nvPr>
        </p:nvSpPr>
        <p:spPr>
          <a:xfrm>
            <a:off x="628650" y="1712565"/>
            <a:ext cx="7886700" cy="3943350"/>
          </a:xfrm>
        </p:spPr>
        <p:txBody>
          <a:bodyPr/>
          <a:lstStyle/>
          <a:p>
            <a:r>
              <a:rPr lang="en-US"/>
              <a:t>Click icon to add media</a:t>
            </a:r>
          </a:p>
        </p:txBody>
      </p:sp>
      <p:sp>
        <p:nvSpPr>
          <p:cNvPr id="6" name="Date Placeholder 3">
            <a:extLst>
              <a:ext uri="{FF2B5EF4-FFF2-40B4-BE49-F238E27FC236}">
                <a16:creationId xmlns:a16="http://schemas.microsoft.com/office/drawing/2014/main" id="{0A96BB74-82CA-40A7-9E6B-7419EF9F42A9}"/>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8" name="Footer Placeholder 4">
            <a:extLst>
              <a:ext uri="{FF2B5EF4-FFF2-40B4-BE49-F238E27FC236}">
                <a16:creationId xmlns:a16="http://schemas.microsoft.com/office/drawing/2014/main" id="{CC476D6E-C4F2-A042-9A3B-30BEFFDB571A}"/>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5565360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ide comparison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E607D-F3FB-AE43-938D-F51AAF8F945C}"/>
              </a:ext>
            </a:extLst>
          </p:cNvPr>
          <p:cNvSpPr>
            <a:spLocks noGrp="1"/>
          </p:cNvSpPr>
          <p:nvPr>
            <p:ph type="title"/>
          </p:nvPr>
        </p:nvSpPr>
        <p:spPr/>
        <p:txBody>
          <a:bodyPr/>
          <a:lstStyle/>
          <a:p>
            <a:r>
              <a:rPr lang="en-US"/>
              <a:t>Click to edit Master title style</a:t>
            </a:r>
          </a:p>
        </p:txBody>
      </p:sp>
      <p:sp>
        <p:nvSpPr>
          <p:cNvPr id="6" name="Content Placeholder 2">
            <a:extLst>
              <a:ext uri="{FF2B5EF4-FFF2-40B4-BE49-F238E27FC236}">
                <a16:creationId xmlns:a16="http://schemas.microsoft.com/office/drawing/2014/main" id="{BD0D6EC9-51E6-D845-B458-F3A3DD90661F}"/>
              </a:ext>
            </a:extLst>
          </p:cNvPr>
          <p:cNvSpPr>
            <a:spLocks noGrp="1"/>
          </p:cNvSpPr>
          <p:nvPr>
            <p:ph sz="half" idx="1"/>
          </p:nvPr>
        </p:nvSpPr>
        <p:spPr>
          <a:xfrm>
            <a:off x="628650" y="1718049"/>
            <a:ext cx="3867150" cy="4351338"/>
          </a:xfrm>
        </p:spPr>
        <p:txBody>
          <a:bodyPr/>
          <a:lstStyle/>
          <a:p>
            <a:pPr lvl="0"/>
            <a:r>
              <a:rPr lang="en-US"/>
              <a:t>Click to edit Master text styles</a:t>
            </a:r>
          </a:p>
        </p:txBody>
      </p:sp>
      <p:sp>
        <p:nvSpPr>
          <p:cNvPr id="7" name="Content Placeholder 3">
            <a:extLst>
              <a:ext uri="{FF2B5EF4-FFF2-40B4-BE49-F238E27FC236}">
                <a16:creationId xmlns:a16="http://schemas.microsoft.com/office/drawing/2014/main" id="{F6D66EFE-B2C7-2F4C-991D-6B4062C1C56A}"/>
              </a:ext>
            </a:extLst>
          </p:cNvPr>
          <p:cNvSpPr>
            <a:spLocks noGrp="1"/>
          </p:cNvSpPr>
          <p:nvPr>
            <p:ph sz="half" idx="2"/>
          </p:nvPr>
        </p:nvSpPr>
        <p:spPr>
          <a:xfrm>
            <a:off x="4648200" y="1718049"/>
            <a:ext cx="3867150" cy="4351338"/>
          </a:xfrm>
        </p:spPr>
        <p:txBody>
          <a:bodyPr/>
          <a:lstStyle/>
          <a:p>
            <a:pPr lvl="0"/>
            <a:r>
              <a:rPr lang="en-US"/>
              <a:t>Click to edit Master text styles</a:t>
            </a:r>
          </a:p>
        </p:txBody>
      </p:sp>
      <p:sp>
        <p:nvSpPr>
          <p:cNvPr id="8" name="Date Placeholder 3">
            <a:extLst>
              <a:ext uri="{FF2B5EF4-FFF2-40B4-BE49-F238E27FC236}">
                <a16:creationId xmlns:a16="http://schemas.microsoft.com/office/drawing/2014/main" id="{1AA3FD38-909F-49AE-ACDD-23B3B15390F1}"/>
              </a:ext>
            </a:extLst>
          </p:cNvPr>
          <p:cNvSpPr>
            <a:spLocks noGrp="1"/>
          </p:cNvSpPr>
          <p:nvPr>
            <p:ph type="dt" sz="half" idx="10"/>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10" name="Footer Placeholder 4">
            <a:extLst>
              <a:ext uri="{FF2B5EF4-FFF2-40B4-BE49-F238E27FC236}">
                <a16:creationId xmlns:a16="http://schemas.microsoft.com/office/drawing/2014/main" id="{9EFB3E88-3DE4-524C-B26B-80B33B8171AA}"/>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1072002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ide comparis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FC3D-E68A-7345-8D8B-93649E879909}"/>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5ED4DA83-07EF-5140-9F9B-6CC4F966AB69}"/>
              </a:ext>
            </a:extLst>
          </p:cNvPr>
          <p:cNvSpPr>
            <a:spLocks noGrp="1"/>
          </p:cNvSpPr>
          <p:nvPr>
            <p:ph type="body" idx="1"/>
          </p:nvPr>
        </p:nvSpPr>
        <p:spPr>
          <a:xfrm>
            <a:off x="630239" y="1681163"/>
            <a:ext cx="3868737" cy="823912"/>
          </a:xfrm>
        </p:spPr>
        <p:txBody>
          <a:bodyPr/>
          <a:lstStyle/>
          <a:p>
            <a:pPr lvl="0"/>
            <a:r>
              <a:rPr lang="en-US"/>
              <a:t>Click to edit Master text styles</a:t>
            </a:r>
          </a:p>
        </p:txBody>
      </p:sp>
      <p:sp>
        <p:nvSpPr>
          <p:cNvPr id="9" name="Content Placeholder 3">
            <a:extLst>
              <a:ext uri="{FF2B5EF4-FFF2-40B4-BE49-F238E27FC236}">
                <a16:creationId xmlns:a16="http://schemas.microsoft.com/office/drawing/2014/main" id="{F69C9297-F6AD-7644-AD00-FDDDC815176F}"/>
              </a:ext>
            </a:extLst>
          </p:cNvPr>
          <p:cNvSpPr>
            <a:spLocks noGrp="1"/>
          </p:cNvSpPr>
          <p:nvPr>
            <p:ph sz="half" idx="2"/>
          </p:nvPr>
        </p:nvSpPr>
        <p:spPr>
          <a:xfrm>
            <a:off x="630239" y="2505075"/>
            <a:ext cx="3868737" cy="3684588"/>
          </a:xfrm>
        </p:spPr>
        <p:txBody>
          <a:bodyPr/>
          <a:lstStyle/>
          <a:p>
            <a:pPr lvl="0"/>
            <a:r>
              <a:rPr lang="en-US"/>
              <a:t>Click to edit Master text styles</a:t>
            </a:r>
          </a:p>
        </p:txBody>
      </p:sp>
      <p:sp>
        <p:nvSpPr>
          <p:cNvPr id="10" name="Text Placeholder 4">
            <a:extLst>
              <a:ext uri="{FF2B5EF4-FFF2-40B4-BE49-F238E27FC236}">
                <a16:creationId xmlns:a16="http://schemas.microsoft.com/office/drawing/2014/main" id="{1602282E-7922-3C4B-9F38-4D7E23585C1D}"/>
              </a:ext>
            </a:extLst>
          </p:cNvPr>
          <p:cNvSpPr>
            <a:spLocks noGrp="1"/>
          </p:cNvSpPr>
          <p:nvPr>
            <p:ph type="body" sz="quarter" idx="3"/>
          </p:nvPr>
        </p:nvSpPr>
        <p:spPr>
          <a:xfrm>
            <a:off x="4629150" y="1681163"/>
            <a:ext cx="3887788" cy="823912"/>
          </a:xfrm>
        </p:spPr>
        <p:txBody>
          <a:bodyPr/>
          <a:lstStyle/>
          <a:p>
            <a:pPr lvl="0"/>
            <a:r>
              <a:rPr lang="en-US"/>
              <a:t>Click to edit Master text styles</a:t>
            </a:r>
          </a:p>
        </p:txBody>
      </p:sp>
      <p:sp>
        <p:nvSpPr>
          <p:cNvPr id="11" name="Content Placeholder 5">
            <a:extLst>
              <a:ext uri="{FF2B5EF4-FFF2-40B4-BE49-F238E27FC236}">
                <a16:creationId xmlns:a16="http://schemas.microsoft.com/office/drawing/2014/main" id="{37C0EC6E-F05D-054A-BBCA-630A3C141852}"/>
              </a:ext>
            </a:extLst>
          </p:cNvPr>
          <p:cNvSpPr>
            <a:spLocks noGrp="1"/>
          </p:cNvSpPr>
          <p:nvPr>
            <p:ph sz="quarter" idx="4"/>
          </p:nvPr>
        </p:nvSpPr>
        <p:spPr>
          <a:xfrm>
            <a:off x="4629150" y="2505075"/>
            <a:ext cx="3887788" cy="3684588"/>
          </a:xfrm>
        </p:spPr>
        <p:txBody>
          <a:bodyPr/>
          <a:lstStyle/>
          <a:p>
            <a:pPr lvl="0"/>
            <a:r>
              <a:rPr lang="en-US"/>
              <a:t>Click to edit Master text styles</a:t>
            </a:r>
          </a:p>
        </p:txBody>
      </p:sp>
      <p:sp>
        <p:nvSpPr>
          <p:cNvPr id="12" name="Date Placeholder 3">
            <a:extLst>
              <a:ext uri="{FF2B5EF4-FFF2-40B4-BE49-F238E27FC236}">
                <a16:creationId xmlns:a16="http://schemas.microsoft.com/office/drawing/2014/main" id="{5B281B82-3F4E-4074-9E02-5EB116F81280}"/>
              </a:ext>
            </a:extLst>
          </p:cNvPr>
          <p:cNvSpPr>
            <a:spLocks noGrp="1"/>
          </p:cNvSpPr>
          <p:nvPr>
            <p:ph type="dt" sz="half" idx="10"/>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14" name="Footer Placeholder 4">
            <a:extLst>
              <a:ext uri="{FF2B5EF4-FFF2-40B4-BE49-F238E27FC236}">
                <a16:creationId xmlns:a16="http://schemas.microsoft.com/office/drawing/2014/main" id="{37C27194-73CF-DC42-B47E-DCD218BC62A9}"/>
              </a:ext>
            </a:extLst>
          </p:cNvPr>
          <p:cNvSpPr>
            <a:spLocks noGrp="1"/>
          </p:cNvSpPr>
          <p:nvPr>
            <p:ph type="ftr" sz="quarter" idx="11"/>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0719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D649C-7300-4A07-82C5-9B83EE5CE6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5F8042-7B86-440D-BC30-D293BDC35F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026E000-5DB1-4AE6-8F0C-6475ADFBDF13}"/>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9" name="Footer Placeholder 4">
            <a:extLst>
              <a:ext uri="{FF2B5EF4-FFF2-40B4-BE49-F238E27FC236}">
                <a16:creationId xmlns:a16="http://schemas.microsoft.com/office/drawing/2014/main" id="{2D8CF259-F6D1-A14F-B32F-818752A905DE}"/>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614269451"/>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6928-946D-47A7-932A-5297C9F4D056}"/>
              </a:ext>
            </a:extLst>
          </p:cNvPr>
          <p:cNvSpPr>
            <a:spLocks noGrp="1"/>
          </p:cNvSpPr>
          <p:nvPr>
            <p:ph type="title"/>
          </p:nvPr>
        </p:nvSpPr>
        <p:spPr>
          <a:xfrm>
            <a:off x="623888" y="1709739"/>
            <a:ext cx="7886700" cy="2852737"/>
          </a:xfrm>
        </p:spPr>
        <p:txBody>
          <a:bodyPr anchor="b">
            <a:normAutofit/>
          </a:bodyPr>
          <a:lstStyle>
            <a:lvl1pPr>
              <a:defRPr sz="33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0E7F6FE-DC04-40E8-AEE2-50247150D6C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939B0277-CEA3-499D-8D26-53A80B740D06}"/>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6" name="Footer Placeholder 4">
            <a:extLst>
              <a:ext uri="{FF2B5EF4-FFF2-40B4-BE49-F238E27FC236}">
                <a16:creationId xmlns:a16="http://schemas.microsoft.com/office/drawing/2014/main" id="{60F83C4F-F252-204B-B998-DE9281B1A87A}"/>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1638487240"/>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D962-DAC7-439C-A8C4-ADA82C558C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599015-4EF9-44A7-BF86-AB8AEFD78C00}"/>
              </a:ext>
            </a:extLst>
          </p:cNvPr>
          <p:cNvSpPr>
            <a:spLocks noGrp="1"/>
          </p:cNvSpPr>
          <p:nvPr>
            <p:ph sz="half" idx="1"/>
          </p:nvPr>
        </p:nvSpPr>
        <p:spPr>
          <a:xfrm>
            <a:off x="628650" y="1825625"/>
            <a:ext cx="3886200" cy="4351338"/>
          </a:xfrm>
        </p:spPr>
        <p:txBody>
          <a:bodyPr/>
          <a:lstStyle>
            <a:lvl1pPr>
              <a:defRPr sz="1800">
                <a:latin typeface="Runda Light" panose="02000503000000020003" pitchFamily="50" charse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6F1044-F8FA-4F69-9C29-18CA9E05C04B}"/>
              </a:ext>
            </a:extLst>
          </p:cNvPr>
          <p:cNvSpPr>
            <a:spLocks noGrp="1"/>
          </p:cNvSpPr>
          <p:nvPr>
            <p:ph sz="half" idx="2"/>
          </p:nvPr>
        </p:nvSpPr>
        <p:spPr>
          <a:xfrm>
            <a:off x="4629150" y="1825625"/>
            <a:ext cx="3886200" cy="4351338"/>
          </a:xfrm>
        </p:spPr>
        <p:txBody>
          <a:bodyPr/>
          <a:lstStyle>
            <a:lvl1pPr>
              <a:defRPr sz="1800">
                <a:latin typeface="Runda Light" panose="02000503000000020003" pitchFamily="50" charse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23B2863A-8929-4979-A2A8-448E7741A370}"/>
              </a:ext>
            </a:extLst>
          </p:cNvPr>
          <p:cNvSpPr>
            <a:spLocks noGrp="1"/>
          </p:cNvSpPr>
          <p:nvPr>
            <p:ph type="dt" sz="half" idx="10"/>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7" name="Footer Placeholder 4">
            <a:extLst>
              <a:ext uri="{FF2B5EF4-FFF2-40B4-BE49-F238E27FC236}">
                <a16:creationId xmlns:a16="http://schemas.microsoft.com/office/drawing/2014/main" id="{CE5FCE89-8DC1-F242-893C-F79C986B9A17}"/>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229124622"/>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C22ED-AE68-4AE5-A2BE-AF655DDC16E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376FCB-C816-4905-BBE0-DB077F325ABC}"/>
              </a:ext>
            </a:extLst>
          </p:cNvPr>
          <p:cNvSpPr>
            <a:spLocks noGrp="1"/>
          </p:cNvSpPr>
          <p:nvPr>
            <p:ph type="body" idx="1"/>
          </p:nvPr>
        </p:nvSpPr>
        <p:spPr>
          <a:xfrm>
            <a:off x="629842" y="1681163"/>
            <a:ext cx="3868340" cy="823912"/>
          </a:xfrm>
        </p:spPr>
        <p:txBody>
          <a:bodyPr anchor="b"/>
          <a:lstStyle>
            <a:lvl1pPr marL="0" indent="0">
              <a:buNone/>
              <a:defRPr sz="18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B37C056-41C1-4EF5-A938-09C22BF4B8C5}"/>
              </a:ext>
            </a:extLst>
          </p:cNvPr>
          <p:cNvSpPr>
            <a:spLocks noGrp="1"/>
          </p:cNvSpPr>
          <p:nvPr>
            <p:ph sz="half" idx="2"/>
          </p:nvPr>
        </p:nvSpPr>
        <p:spPr>
          <a:xfrm>
            <a:off x="629842" y="2505075"/>
            <a:ext cx="3868340" cy="3684588"/>
          </a:xfrm>
        </p:spPr>
        <p:txBody>
          <a:bodyPr/>
          <a:lstStyle>
            <a:lvl1pPr>
              <a:defRPr sz="1800">
                <a:latin typeface="Runda Light" panose="02000503000000020003" pitchFamily="50" charset="0"/>
              </a:defRPr>
            </a:lvl1pPr>
            <a:lvl2pPr>
              <a:defRPr sz="18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F8A83BC-628B-4C21-8CF7-E0E3F94FCB33}"/>
              </a:ext>
            </a:extLst>
          </p:cNvPr>
          <p:cNvSpPr>
            <a:spLocks noGrp="1"/>
          </p:cNvSpPr>
          <p:nvPr>
            <p:ph type="body" sz="quarter" idx="3"/>
          </p:nvPr>
        </p:nvSpPr>
        <p:spPr>
          <a:xfrm>
            <a:off x="4629150" y="1681163"/>
            <a:ext cx="3887391" cy="823912"/>
          </a:xfrm>
        </p:spPr>
        <p:txBody>
          <a:bodyPr anchor="b"/>
          <a:lstStyle>
            <a:lvl1pPr marL="0" indent="0">
              <a:buNone/>
              <a:defRPr sz="18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C977411-7260-4272-BF9D-4F6CC57DD329}"/>
              </a:ext>
            </a:extLst>
          </p:cNvPr>
          <p:cNvSpPr>
            <a:spLocks noGrp="1"/>
          </p:cNvSpPr>
          <p:nvPr>
            <p:ph sz="quarter" idx="4"/>
          </p:nvPr>
        </p:nvSpPr>
        <p:spPr>
          <a:xfrm>
            <a:off x="4629150" y="2505075"/>
            <a:ext cx="3887391" cy="3684588"/>
          </a:xfrm>
        </p:spPr>
        <p:txBody>
          <a:bodyPr/>
          <a:lstStyle>
            <a:lvl1pPr>
              <a:defRPr sz="1800">
                <a:latin typeface="Runda Light" panose="02000503000000020003" pitchFamily="50" charse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a:extLst>
              <a:ext uri="{FF2B5EF4-FFF2-40B4-BE49-F238E27FC236}">
                <a16:creationId xmlns:a16="http://schemas.microsoft.com/office/drawing/2014/main" id="{A7AF8C95-0318-41BA-A437-B988AB33C642}"/>
              </a:ext>
            </a:extLst>
          </p:cNvPr>
          <p:cNvSpPr>
            <a:spLocks noGrp="1"/>
          </p:cNvSpPr>
          <p:nvPr>
            <p:ph type="dt" sz="half" idx="10"/>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9" name="Footer Placeholder 4">
            <a:extLst>
              <a:ext uri="{FF2B5EF4-FFF2-40B4-BE49-F238E27FC236}">
                <a16:creationId xmlns:a16="http://schemas.microsoft.com/office/drawing/2014/main" id="{A3F02F64-C72D-AE46-97FB-B3C82BDEB1A8}"/>
              </a:ext>
            </a:extLst>
          </p:cNvPr>
          <p:cNvSpPr>
            <a:spLocks noGrp="1"/>
          </p:cNvSpPr>
          <p:nvPr>
            <p:ph type="ftr" sz="quarter" idx="11"/>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1930020976"/>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8A149-D253-4825-AC15-15110BF735ED}"/>
              </a:ext>
            </a:extLst>
          </p:cNvPr>
          <p:cNvSpPr>
            <a:spLocks noGrp="1"/>
          </p:cNvSpPr>
          <p:nvPr>
            <p:ph type="title"/>
          </p:nvPr>
        </p:nvSpPr>
        <p:spPr/>
        <p:txBody>
          <a:bodyPr/>
          <a:lstStyle/>
          <a:p>
            <a:r>
              <a:rPr lang="en-US"/>
              <a:t>Click to edit Master title style</a:t>
            </a:r>
            <a:endParaRPr lang="en-US" dirty="0"/>
          </a:p>
        </p:txBody>
      </p:sp>
      <p:sp>
        <p:nvSpPr>
          <p:cNvPr id="6" name="Date Placeholder 3">
            <a:extLst>
              <a:ext uri="{FF2B5EF4-FFF2-40B4-BE49-F238E27FC236}">
                <a16:creationId xmlns:a16="http://schemas.microsoft.com/office/drawing/2014/main" id="{359FFB93-0EB5-40A5-8A37-0BF253DFF811}"/>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5" name="Footer Placeholder 4">
            <a:extLst>
              <a:ext uri="{FF2B5EF4-FFF2-40B4-BE49-F238E27FC236}">
                <a16:creationId xmlns:a16="http://schemas.microsoft.com/office/drawing/2014/main" id="{7AF1C8A9-B820-3041-8744-1CE9FFDDD804}"/>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939477728"/>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15257F7-F10F-4B0E-B8A8-D86DA61985CD}"/>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4" name="Footer Placeholder 4">
            <a:extLst>
              <a:ext uri="{FF2B5EF4-FFF2-40B4-BE49-F238E27FC236}">
                <a16:creationId xmlns:a16="http://schemas.microsoft.com/office/drawing/2014/main" id="{1D476665-4642-BE49-9A97-091396FD19AF}"/>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861149306"/>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52263-FE05-46EC-AEC6-692F3873688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E361954-DDE7-4BEB-BDE5-A19791F0C1A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B3485B8-116E-4F5E-86E2-4B9F06B31C9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3">
            <a:extLst>
              <a:ext uri="{FF2B5EF4-FFF2-40B4-BE49-F238E27FC236}">
                <a16:creationId xmlns:a16="http://schemas.microsoft.com/office/drawing/2014/main" id="{8078E101-580E-4C0C-AA93-4C54234BABA5}"/>
              </a:ext>
            </a:extLst>
          </p:cNvPr>
          <p:cNvSpPr>
            <a:spLocks noGrp="1"/>
          </p:cNvSpPr>
          <p:nvPr>
            <p:ph type="dt" sz="half" idx="10"/>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7" name="Footer Placeholder 4">
            <a:extLst>
              <a:ext uri="{FF2B5EF4-FFF2-40B4-BE49-F238E27FC236}">
                <a16:creationId xmlns:a16="http://schemas.microsoft.com/office/drawing/2014/main" id="{E25AA198-E7FA-6149-80B0-9FAE312B3237}"/>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664256656"/>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7D33BF-CC85-47DC-8102-F1C3988304B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Resolving Health Care Disputes</a:t>
            </a:r>
          </a:p>
        </p:txBody>
      </p:sp>
      <p:sp>
        <p:nvSpPr>
          <p:cNvPr id="3" name="Text Placeholder 2">
            <a:extLst>
              <a:ext uri="{FF2B5EF4-FFF2-40B4-BE49-F238E27FC236}">
                <a16:creationId xmlns:a16="http://schemas.microsoft.com/office/drawing/2014/main" id="{E932EF28-5E78-46CC-B253-09862A5AB28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en-US" dirty="0"/>
              <a:t>[contact information for presenter]</a:t>
            </a:r>
          </a:p>
          <a:p>
            <a:pPr lvl="4"/>
            <a:endParaRPr lang="en-US" dirty="0"/>
          </a:p>
        </p:txBody>
      </p:sp>
      <p:sp>
        <p:nvSpPr>
          <p:cNvPr id="4" name="Date Placeholder 3">
            <a:extLst>
              <a:ext uri="{FF2B5EF4-FFF2-40B4-BE49-F238E27FC236}">
                <a16:creationId xmlns:a16="http://schemas.microsoft.com/office/drawing/2014/main" id="{6AC888AC-46AD-4881-94BC-2E9FA6C7BE34}"/>
              </a:ext>
            </a:extLst>
          </p:cNvPr>
          <p:cNvSpPr>
            <a:spLocks noGrp="1"/>
          </p:cNvSpPr>
          <p:nvPr>
            <p:ph type="dt" sz="half" idx="2"/>
          </p:nvPr>
        </p:nvSpPr>
        <p:spPr>
          <a:xfrm>
            <a:off x="628650" y="6356351"/>
            <a:ext cx="1051175"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EBA801C-B0E4-914C-BA6E-52369B012181}" type="slidenum">
              <a:rPr lang="en-US" altLang="en-US" smtClean="0"/>
              <a:pPr/>
              <a:t>‹#›</a:t>
            </a:fld>
            <a:r>
              <a:rPr lang="en-US" altLang="en-US"/>
              <a:t>  |  </a:t>
            </a:r>
            <a:fld id="{C95C4783-908E-4549-8BF2-20E98AE88B25}" type="datetimeFigureOut">
              <a:rPr lang="en-US" smtClean="0"/>
              <a:pPr/>
              <a:t>8/26/2022</a:t>
            </a:fld>
            <a:endParaRPr lang="en-US"/>
          </a:p>
        </p:txBody>
      </p:sp>
      <p:sp>
        <p:nvSpPr>
          <p:cNvPr id="5" name="Footer Placeholder 4">
            <a:extLst>
              <a:ext uri="{FF2B5EF4-FFF2-40B4-BE49-F238E27FC236}">
                <a16:creationId xmlns:a16="http://schemas.microsoft.com/office/drawing/2014/main" id="{E9E5034B-D6EB-489D-A665-A6FBFC8F7992}"/>
              </a:ext>
            </a:extLst>
          </p:cNvPr>
          <p:cNvSpPr>
            <a:spLocks noGrp="1"/>
          </p:cNvSpPr>
          <p:nvPr>
            <p:ph type="ftr" sz="quarter" idx="3"/>
          </p:nvPr>
        </p:nvSpPr>
        <p:spPr>
          <a:xfrm>
            <a:off x="1847422" y="6356351"/>
            <a:ext cx="457325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7" name="Rectangle 6">
            <a:extLst>
              <a:ext uri="{FF2B5EF4-FFF2-40B4-BE49-F238E27FC236}">
                <a16:creationId xmlns:a16="http://schemas.microsoft.com/office/drawing/2014/main" id="{BF975F1B-1306-4905-AA62-D609309C11F9}"/>
              </a:ext>
            </a:extLst>
          </p:cNvPr>
          <p:cNvSpPr/>
          <p:nvPr userDrawn="1"/>
        </p:nvSpPr>
        <p:spPr>
          <a:xfrm>
            <a:off x="0" y="1"/>
            <a:ext cx="6780944" cy="92467"/>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350">
              <a:solidFill>
                <a:srgbClr val="FF0000"/>
              </a:solidFill>
              <a:latin typeface="Arial Regular"/>
            </a:endParaRPr>
          </a:p>
        </p:txBody>
      </p:sp>
      <p:sp>
        <p:nvSpPr>
          <p:cNvPr id="10" name="Rectangle 9">
            <a:extLst>
              <a:ext uri="{FF2B5EF4-FFF2-40B4-BE49-F238E27FC236}">
                <a16:creationId xmlns:a16="http://schemas.microsoft.com/office/drawing/2014/main" id="{661AFBE4-5D6A-4CE6-8FC4-EAB4C9A7D82B}"/>
              </a:ext>
            </a:extLst>
          </p:cNvPr>
          <p:cNvSpPr/>
          <p:nvPr userDrawn="1"/>
        </p:nvSpPr>
        <p:spPr>
          <a:xfrm>
            <a:off x="6780943" y="-5137"/>
            <a:ext cx="2363057" cy="92467"/>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350">
              <a:solidFill>
                <a:srgbClr val="FF0000"/>
              </a:solidFill>
              <a:latin typeface="Arial Regular"/>
            </a:endParaRPr>
          </a:p>
        </p:txBody>
      </p:sp>
      <p:pic>
        <p:nvPicPr>
          <p:cNvPr id="8" name="Picture 7">
            <a:extLst>
              <a:ext uri="{FF2B5EF4-FFF2-40B4-BE49-F238E27FC236}">
                <a16:creationId xmlns:a16="http://schemas.microsoft.com/office/drawing/2014/main" id="{52D8C0DA-C8CB-7C40-9D49-01FCC13E3EEA}"/>
              </a:ext>
            </a:extLst>
          </p:cNvPr>
          <p:cNvPicPr>
            <a:picLocks noChangeAspect="1"/>
          </p:cNvPicPr>
          <p:nvPr userDrawn="1"/>
        </p:nvPicPr>
        <p:blipFill>
          <a:blip r:embed="rId24"/>
          <a:srcRect/>
          <a:stretch/>
        </p:blipFill>
        <p:spPr>
          <a:xfrm>
            <a:off x="7523922" y="6360141"/>
            <a:ext cx="1404076" cy="331518"/>
          </a:xfrm>
          <a:prstGeom prst="rect">
            <a:avLst/>
          </a:prstGeom>
        </p:spPr>
      </p:pic>
    </p:spTree>
    <p:extLst>
      <p:ext uri="{BB962C8B-B14F-4D97-AF65-F5344CB8AC3E}">
        <p14:creationId xmlns:p14="http://schemas.microsoft.com/office/powerpoint/2010/main" val="2960195167"/>
      </p:ext>
    </p:extLst>
  </p:cSld>
  <p:clrMap bg1="lt1" tx1="dk1" bg2="lt2" tx2="dk2" accent1="accent1" accent2="accent2" accent3="accent3" accent4="accent4" accent5="accent5" accent6="accent6" hlink="hlink" folHlink="folHlink"/>
  <p:sldLayoutIdLst>
    <p:sldLayoutId id="2147483929"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7" r:id="rId11"/>
    <p:sldLayoutId id="2147483948" r:id="rId12"/>
    <p:sldLayoutId id="2147483949" r:id="rId13"/>
    <p:sldLayoutId id="2147483932" r:id="rId14"/>
    <p:sldLayoutId id="2147483931" r:id="rId15"/>
    <p:sldLayoutId id="2147483919" r:id="rId16"/>
    <p:sldLayoutId id="2147483925" r:id="rId17"/>
    <p:sldLayoutId id="2147483917" r:id="rId18"/>
    <p:sldLayoutId id="2147483923" r:id="rId19"/>
    <p:sldLayoutId id="2147483924" r:id="rId20"/>
    <p:sldLayoutId id="2147483933" r:id="rId21"/>
    <p:sldLayoutId id="2147483934" r:id="rId22"/>
  </p:sldLayoutIdLst>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2100" kern="1200">
          <a:solidFill>
            <a:schemeClr val="tx1"/>
          </a:solidFill>
          <a:latin typeface="+mj-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572E8-2FD2-0840-B114-E50964D3DB7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44AD7C7-9C7A-3C46-BF66-A9B4D58F7EC6}"/>
              </a:ext>
            </a:extLst>
          </p:cNvPr>
          <p:cNvSpPr>
            <a:spLocks noGrp="1"/>
          </p:cNvSpPr>
          <p:nvPr>
            <p:ph sz="quarter" idx="14"/>
          </p:nvPr>
        </p:nvSpPr>
        <p:spPr/>
        <p:txBody>
          <a:bodyPr/>
          <a:lstStyle/>
          <a:p>
            <a:endParaRPr lang="en-US" dirty="0"/>
          </a:p>
        </p:txBody>
      </p:sp>
      <p:sp>
        <p:nvSpPr>
          <p:cNvPr id="4" name="Content Placeholder 3">
            <a:extLst>
              <a:ext uri="{FF2B5EF4-FFF2-40B4-BE49-F238E27FC236}">
                <a16:creationId xmlns:a16="http://schemas.microsoft.com/office/drawing/2014/main" id="{565E9F81-CA21-7C4B-AC02-84E439432E17}"/>
              </a:ext>
            </a:extLst>
          </p:cNvPr>
          <p:cNvSpPr>
            <a:spLocks noGrp="1"/>
          </p:cNvSpPr>
          <p:nvPr>
            <p:ph sz="quarter" idx="11"/>
          </p:nvPr>
        </p:nvSpPr>
        <p:spPr/>
        <p:txBody>
          <a:bodyPr/>
          <a:lstStyle/>
          <a:p>
            <a:endParaRPr lang="en-US" dirty="0"/>
          </a:p>
        </p:txBody>
      </p:sp>
      <p:sp>
        <p:nvSpPr>
          <p:cNvPr id="5" name="Content Placeholder 4">
            <a:extLst>
              <a:ext uri="{FF2B5EF4-FFF2-40B4-BE49-F238E27FC236}">
                <a16:creationId xmlns:a16="http://schemas.microsoft.com/office/drawing/2014/main" id="{FD7FF6A8-EBAD-7C41-B756-52D98315A90A}"/>
              </a:ext>
            </a:extLst>
          </p:cNvPr>
          <p:cNvSpPr>
            <a:spLocks noGrp="1"/>
          </p:cNvSpPr>
          <p:nvPr>
            <p:ph sz="quarter" idx="12"/>
          </p:nvPr>
        </p:nvSpPr>
        <p:spPr/>
        <p:txBody>
          <a:bodyPr/>
          <a:lstStyle/>
          <a:p>
            <a:endParaRPr lang="en-US" dirty="0">
              <a:latin typeface="+mj-lt"/>
            </a:endParaRPr>
          </a:p>
        </p:txBody>
      </p:sp>
    </p:spTree>
    <p:extLst>
      <p:ext uri="{BB962C8B-B14F-4D97-AF65-F5344CB8AC3E}">
        <p14:creationId xmlns:p14="http://schemas.microsoft.com/office/powerpoint/2010/main" val="28617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1365-58C0-784A-9DB3-2868C3BE550E}"/>
              </a:ext>
            </a:extLst>
          </p:cNvPr>
          <p:cNvSpPr>
            <a:spLocks noGrp="1"/>
          </p:cNvSpPr>
          <p:nvPr>
            <p:ph type="title"/>
          </p:nvPr>
        </p:nvSpPr>
        <p:spPr/>
        <p:txBody>
          <a:bodyPr/>
          <a:lstStyle/>
          <a:p>
            <a:endParaRPr lang="en-US" dirty="0"/>
          </a:p>
        </p:txBody>
      </p:sp>
      <p:sp>
        <p:nvSpPr>
          <p:cNvPr id="3" name="Picture Placeholder 2">
            <a:extLst>
              <a:ext uri="{FF2B5EF4-FFF2-40B4-BE49-F238E27FC236}">
                <a16:creationId xmlns:a16="http://schemas.microsoft.com/office/drawing/2014/main" id="{FC6467F0-58B7-7642-8682-402E9A21FFC3}"/>
              </a:ext>
            </a:extLst>
          </p:cNvPr>
          <p:cNvSpPr>
            <a:spLocks noGrp="1"/>
          </p:cNvSpPr>
          <p:nvPr>
            <p:ph type="pic" idx="1"/>
          </p:nvPr>
        </p:nvSpPr>
        <p:spPr/>
      </p:sp>
      <p:sp>
        <p:nvSpPr>
          <p:cNvPr id="4" name="Text Placeholder 3">
            <a:extLst>
              <a:ext uri="{FF2B5EF4-FFF2-40B4-BE49-F238E27FC236}">
                <a16:creationId xmlns:a16="http://schemas.microsoft.com/office/drawing/2014/main" id="{5512710A-A9A4-CE4A-962E-335BC6121DDE}"/>
              </a:ext>
            </a:extLst>
          </p:cNvPr>
          <p:cNvSpPr>
            <a:spLocks noGrp="1"/>
          </p:cNvSpPr>
          <p:nvPr>
            <p:ph type="body" sz="half" idx="2"/>
          </p:nvPr>
        </p:nvSpPr>
        <p:spPr/>
        <p:txBody>
          <a:bodyPr/>
          <a:lstStyle/>
          <a:p>
            <a:endParaRPr lang="en-US" dirty="0"/>
          </a:p>
        </p:txBody>
      </p:sp>
      <p:sp>
        <p:nvSpPr>
          <p:cNvPr id="5" name="Date Placeholder 4">
            <a:extLst>
              <a:ext uri="{FF2B5EF4-FFF2-40B4-BE49-F238E27FC236}">
                <a16:creationId xmlns:a16="http://schemas.microsoft.com/office/drawing/2014/main" id="{F41D2D0C-6250-704C-9C9C-09E92BE4482D}"/>
              </a:ext>
            </a:extLst>
          </p:cNvPr>
          <p:cNvSpPr>
            <a:spLocks noGrp="1"/>
          </p:cNvSpPr>
          <p:nvPr>
            <p:ph type="dt" sz="half" idx="10"/>
          </p:nvPr>
        </p:nvSpPr>
        <p:spPr/>
        <p:txBody>
          <a:bodyPr/>
          <a:lstStyle/>
          <a:p>
            <a:fld id="{CEBA801C-B0E4-914C-BA6E-52369B012181}" type="slidenum">
              <a:rPr lang="en-US" altLang="en-US" smtClean="0"/>
              <a:pPr/>
              <a:t>10</a:t>
            </a:fld>
            <a:r>
              <a:rPr lang="en-US" altLang="en-US"/>
              <a:t>  |  </a:t>
            </a:r>
            <a:fld id="{D83EAABC-67D0-6B41-BFA8-A08F157BB2C0}" type="datetime1">
              <a:rPr lang="en-US" smtClean="0"/>
              <a:pPr/>
              <a:t>8/26/2022</a:t>
            </a:fld>
            <a:endParaRPr lang="en-US"/>
          </a:p>
        </p:txBody>
      </p:sp>
    </p:spTree>
    <p:extLst>
      <p:ext uri="{BB962C8B-B14F-4D97-AF65-F5344CB8AC3E}">
        <p14:creationId xmlns:p14="http://schemas.microsoft.com/office/powerpoint/2010/main" val="3706657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8DEB5-CF6D-C34D-B8E7-BC4B73A6BB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8A7EE3C-2649-204E-A794-C4DB31D5BC7F}"/>
              </a:ext>
            </a:extLst>
          </p:cNvPr>
          <p:cNvSpPr>
            <a:spLocks noGrp="1"/>
          </p:cNvSpPr>
          <p:nvPr>
            <p:ph sz="quarter" idx="11"/>
          </p:nvPr>
        </p:nvSpPr>
        <p:spPr/>
        <p:txBody>
          <a:bodyPr/>
          <a:lstStyle/>
          <a:p>
            <a:endParaRPr lang="en-US" dirty="0"/>
          </a:p>
        </p:txBody>
      </p:sp>
      <p:sp>
        <p:nvSpPr>
          <p:cNvPr id="4" name="Date Placeholder 3">
            <a:extLst>
              <a:ext uri="{FF2B5EF4-FFF2-40B4-BE49-F238E27FC236}">
                <a16:creationId xmlns:a16="http://schemas.microsoft.com/office/drawing/2014/main" id="{13B7F788-B984-B647-9CC9-1AE4ABD98E9F}"/>
              </a:ext>
            </a:extLst>
          </p:cNvPr>
          <p:cNvSpPr>
            <a:spLocks noGrp="1"/>
          </p:cNvSpPr>
          <p:nvPr>
            <p:ph type="dt" sz="half" idx="2"/>
          </p:nvPr>
        </p:nvSpPr>
        <p:spPr/>
        <p:txBody>
          <a:bodyPr/>
          <a:lstStyle/>
          <a:p>
            <a:fld id="{CEBA801C-B0E4-914C-BA6E-52369B012181}" type="slidenum">
              <a:rPr lang="en-US" altLang="en-US" smtClean="0"/>
              <a:pPr/>
              <a:t>11</a:t>
            </a:fld>
            <a:r>
              <a:rPr lang="en-US" altLang="en-US"/>
              <a:t>  |  </a:t>
            </a:r>
            <a:fld id="{6AD15D81-9532-9446-91DB-EB3757742F41}" type="datetime1">
              <a:rPr lang="en-US" smtClean="0"/>
              <a:pPr/>
              <a:t>8/26/2022</a:t>
            </a:fld>
            <a:endParaRPr lang="en-US"/>
          </a:p>
        </p:txBody>
      </p:sp>
    </p:spTree>
    <p:extLst>
      <p:ext uri="{BB962C8B-B14F-4D97-AF65-F5344CB8AC3E}">
        <p14:creationId xmlns:p14="http://schemas.microsoft.com/office/powerpoint/2010/main" val="154627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C1EAE-ACB9-ED41-BAF0-3A9AD34CD77E}"/>
              </a:ext>
            </a:extLst>
          </p:cNvPr>
          <p:cNvSpPr>
            <a:spLocks noGrp="1"/>
          </p:cNvSpPr>
          <p:nvPr>
            <p:ph type="title"/>
          </p:nvPr>
        </p:nvSpPr>
        <p:spPr/>
        <p:txBody>
          <a:bodyPr/>
          <a:lstStyle/>
          <a:p>
            <a:endParaRPr lang="en-US" dirty="0"/>
          </a:p>
        </p:txBody>
      </p:sp>
      <p:sp>
        <p:nvSpPr>
          <p:cNvPr id="3" name="Picture Placeholder 2">
            <a:extLst>
              <a:ext uri="{FF2B5EF4-FFF2-40B4-BE49-F238E27FC236}">
                <a16:creationId xmlns:a16="http://schemas.microsoft.com/office/drawing/2014/main" id="{DB7C93F4-C455-2643-B89D-035CC2C2E9F1}"/>
              </a:ext>
            </a:extLst>
          </p:cNvPr>
          <p:cNvSpPr>
            <a:spLocks noGrp="1"/>
          </p:cNvSpPr>
          <p:nvPr>
            <p:ph type="pic" sz="quarter" idx="11"/>
          </p:nvPr>
        </p:nvSpPr>
        <p:spPr/>
      </p:sp>
      <p:sp>
        <p:nvSpPr>
          <p:cNvPr id="4" name="Date Placeholder 3">
            <a:extLst>
              <a:ext uri="{FF2B5EF4-FFF2-40B4-BE49-F238E27FC236}">
                <a16:creationId xmlns:a16="http://schemas.microsoft.com/office/drawing/2014/main" id="{F102FE01-12C9-4C44-BD41-9F8129366F8A}"/>
              </a:ext>
            </a:extLst>
          </p:cNvPr>
          <p:cNvSpPr>
            <a:spLocks noGrp="1"/>
          </p:cNvSpPr>
          <p:nvPr>
            <p:ph type="dt" sz="half" idx="2"/>
          </p:nvPr>
        </p:nvSpPr>
        <p:spPr/>
        <p:txBody>
          <a:bodyPr/>
          <a:lstStyle/>
          <a:p>
            <a:fld id="{CEBA801C-B0E4-914C-BA6E-52369B012181}" type="slidenum">
              <a:rPr lang="en-US" altLang="en-US" smtClean="0"/>
              <a:pPr/>
              <a:t>12</a:t>
            </a:fld>
            <a:r>
              <a:rPr lang="en-US" altLang="en-US"/>
              <a:t>  |  </a:t>
            </a:r>
            <a:fld id="{AC56DD67-4BB8-0042-A583-272B5929983B}" type="datetime1">
              <a:rPr lang="en-US" smtClean="0"/>
              <a:pPr/>
              <a:t>8/26/2022</a:t>
            </a:fld>
            <a:endParaRPr lang="en-US"/>
          </a:p>
        </p:txBody>
      </p:sp>
    </p:spTree>
    <p:extLst>
      <p:ext uri="{BB962C8B-B14F-4D97-AF65-F5344CB8AC3E}">
        <p14:creationId xmlns:p14="http://schemas.microsoft.com/office/powerpoint/2010/main" val="1082716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8A1044-7512-6C41-9851-8EC527208028}"/>
              </a:ext>
            </a:extLst>
          </p:cNvPr>
          <p:cNvSpPr>
            <a:spLocks noGrp="1"/>
          </p:cNvSpPr>
          <p:nvPr>
            <p:ph type="title"/>
          </p:nvPr>
        </p:nvSpPr>
        <p:spPr/>
        <p:txBody>
          <a:bodyPr/>
          <a:lstStyle/>
          <a:p>
            <a:endParaRPr lang="en-US" dirty="0"/>
          </a:p>
        </p:txBody>
      </p:sp>
      <p:sp>
        <p:nvSpPr>
          <p:cNvPr id="6" name="Table Placeholder 5">
            <a:extLst>
              <a:ext uri="{FF2B5EF4-FFF2-40B4-BE49-F238E27FC236}">
                <a16:creationId xmlns:a16="http://schemas.microsoft.com/office/drawing/2014/main" id="{8C300943-97E2-BC43-A4A4-3178A08CCCA7}"/>
              </a:ext>
            </a:extLst>
          </p:cNvPr>
          <p:cNvSpPr>
            <a:spLocks noGrp="1"/>
          </p:cNvSpPr>
          <p:nvPr>
            <p:ph type="tbl" sz="quarter" idx="11"/>
          </p:nvPr>
        </p:nvSpPr>
        <p:spPr/>
      </p:sp>
      <p:sp>
        <p:nvSpPr>
          <p:cNvPr id="4" name="Date Placeholder 3">
            <a:extLst>
              <a:ext uri="{FF2B5EF4-FFF2-40B4-BE49-F238E27FC236}">
                <a16:creationId xmlns:a16="http://schemas.microsoft.com/office/drawing/2014/main" id="{85BBCAB7-7217-A040-B0E2-835B6A9CD925}"/>
              </a:ext>
            </a:extLst>
          </p:cNvPr>
          <p:cNvSpPr>
            <a:spLocks noGrp="1"/>
          </p:cNvSpPr>
          <p:nvPr>
            <p:ph type="dt" sz="half" idx="2"/>
          </p:nvPr>
        </p:nvSpPr>
        <p:spPr/>
        <p:txBody>
          <a:bodyPr/>
          <a:lstStyle/>
          <a:p>
            <a:fld id="{CEBA801C-B0E4-914C-BA6E-52369B012181}" type="slidenum">
              <a:rPr lang="en-US" altLang="en-US" smtClean="0"/>
              <a:pPr/>
              <a:t>13</a:t>
            </a:fld>
            <a:r>
              <a:rPr lang="en-US" altLang="en-US"/>
              <a:t>  |  </a:t>
            </a:r>
            <a:fld id="{144EDEDE-C938-584A-BEE9-94D700F71918}" type="datetime1">
              <a:rPr lang="en-US" smtClean="0"/>
              <a:pPr/>
              <a:t>8/26/2022</a:t>
            </a:fld>
            <a:endParaRPr lang="en-US"/>
          </a:p>
        </p:txBody>
      </p:sp>
    </p:spTree>
    <p:extLst>
      <p:ext uri="{BB962C8B-B14F-4D97-AF65-F5344CB8AC3E}">
        <p14:creationId xmlns:p14="http://schemas.microsoft.com/office/powerpoint/2010/main" val="2813331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5A5A3-931D-9C4D-BE08-5F00690C99EB}"/>
              </a:ext>
            </a:extLst>
          </p:cNvPr>
          <p:cNvSpPr>
            <a:spLocks noGrp="1"/>
          </p:cNvSpPr>
          <p:nvPr>
            <p:ph type="title"/>
          </p:nvPr>
        </p:nvSpPr>
        <p:spPr/>
        <p:txBody>
          <a:bodyPr/>
          <a:lstStyle/>
          <a:p>
            <a:endParaRPr lang="en-US" dirty="0"/>
          </a:p>
        </p:txBody>
      </p:sp>
      <p:sp>
        <p:nvSpPr>
          <p:cNvPr id="3" name="Chart Placeholder 2">
            <a:extLst>
              <a:ext uri="{FF2B5EF4-FFF2-40B4-BE49-F238E27FC236}">
                <a16:creationId xmlns:a16="http://schemas.microsoft.com/office/drawing/2014/main" id="{DA62721F-052B-204C-A038-CFFA263D3DA3}"/>
              </a:ext>
            </a:extLst>
          </p:cNvPr>
          <p:cNvSpPr>
            <a:spLocks noGrp="1"/>
          </p:cNvSpPr>
          <p:nvPr>
            <p:ph type="chart" sz="quarter" idx="11"/>
          </p:nvPr>
        </p:nvSpPr>
        <p:spPr/>
      </p:sp>
      <p:sp>
        <p:nvSpPr>
          <p:cNvPr id="4" name="Date Placeholder 3">
            <a:extLst>
              <a:ext uri="{FF2B5EF4-FFF2-40B4-BE49-F238E27FC236}">
                <a16:creationId xmlns:a16="http://schemas.microsoft.com/office/drawing/2014/main" id="{C045A2B9-6AD5-FC4E-867E-7CEDA58B23E1}"/>
              </a:ext>
            </a:extLst>
          </p:cNvPr>
          <p:cNvSpPr>
            <a:spLocks noGrp="1"/>
          </p:cNvSpPr>
          <p:nvPr>
            <p:ph type="dt" sz="half" idx="2"/>
          </p:nvPr>
        </p:nvSpPr>
        <p:spPr/>
        <p:txBody>
          <a:bodyPr/>
          <a:lstStyle/>
          <a:p>
            <a:fld id="{CEBA801C-B0E4-914C-BA6E-52369B012181}" type="slidenum">
              <a:rPr lang="en-US" altLang="en-US" smtClean="0"/>
              <a:pPr/>
              <a:t>14</a:t>
            </a:fld>
            <a:r>
              <a:rPr lang="en-US" altLang="en-US"/>
              <a:t>  |  </a:t>
            </a:r>
            <a:fld id="{0FA356D7-7A0F-3946-A56D-7C50DD132821}" type="datetime1">
              <a:rPr lang="en-US" smtClean="0"/>
              <a:pPr/>
              <a:t>8/26/2022</a:t>
            </a:fld>
            <a:endParaRPr lang="en-US"/>
          </a:p>
        </p:txBody>
      </p:sp>
    </p:spTree>
    <p:extLst>
      <p:ext uri="{BB962C8B-B14F-4D97-AF65-F5344CB8AC3E}">
        <p14:creationId xmlns:p14="http://schemas.microsoft.com/office/powerpoint/2010/main" val="2019424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66E21-60DA-0B40-AE7E-C25EC2440263}"/>
              </a:ext>
            </a:extLst>
          </p:cNvPr>
          <p:cNvSpPr>
            <a:spLocks noGrp="1"/>
          </p:cNvSpPr>
          <p:nvPr>
            <p:ph type="title"/>
          </p:nvPr>
        </p:nvSpPr>
        <p:spPr/>
        <p:txBody>
          <a:bodyPr/>
          <a:lstStyle/>
          <a:p>
            <a:endParaRPr lang="en-US" dirty="0"/>
          </a:p>
        </p:txBody>
      </p:sp>
      <p:sp>
        <p:nvSpPr>
          <p:cNvPr id="3" name="Media Placeholder 2">
            <a:extLst>
              <a:ext uri="{FF2B5EF4-FFF2-40B4-BE49-F238E27FC236}">
                <a16:creationId xmlns:a16="http://schemas.microsoft.com/office/drawing/2014/main" id="{ED6295FA-4879-5F40-89D2-AC9179B74F19}"/>
              </a:ext>
            </a:extLst>
          </p:cNvPr>
          <p:cNvSpPr>
            <a:spLocks noGrp="1"/>
          </p:cNvSpPr>
          <p:nvPr>
            <p:ph type="media" sz="quarter" idx="11"/>
          </p:nvPr>
        </p:nvSpPr>
        <p:spPr/>
      </p:sp>
      <p:sp>
        <p:nvSpPr>
          <p:cNvPr id="4" name="Date Placeholder 3">
            <a:extLst>
              <a:ext uri="{FF2B5EF4-FFF2-40B4-BE49-F238E27FC236}">
                <a16:creationId xmlns:a16="http://schemas.microsoft.com/office/drawing/2014/main" id="{85D312FC-BD5D-E04C-96C0-DAC26C955C79}"/>
              </a:ext>
            </a:extLst>
          </p:cNvPr>
          <p:cNvSpPr>
            <a:spLocks noGrp="1"/>
          </p:cNvSpPr>
          <p:nvPr>
            <p:ph type="dt" sz="half" idx="2"/>
          </p:nvPr>
        </p:nvSpPr>
        <p:spPr/>
        <p:txBody>
          <a:bodyPr/>
          <a:lstStyle/>
          <a:p>
            <a:fld id="{CEBA801C-B0E4-914C-BA6E-52369B012181}" type="slidenum">
              <a:rPr lang="en-US" altLang="en-US" smtClean="0"/>
              <a:pPr/>
              <a:t>15</a:t>
            </a:fld>
            <a:r>
              <a:rPr lang="en-US" altLang="en-US"/>
              <a:t>  |  </a:t>
            </a:r>
            <a:fld id="{EC357614-3683-A64C-847B-79339D7C2C5D}" type="datetime1">
              <a:rPr lang="en-US" smtClean="0"/>
              <a:pPr/>
              <a:t>8/26/2022</a:t>
            </a:fld>
            <a:endParaRPr lang="en-US"/>
          </a:p>
        </p:txBody>
      </p:sp>
    </p:spTree>
    <p:extLst>
      <p:ext uri="{BB962C8B-B14F-4D97-AF65-F5344CB8AC3E}">
        <p14:creationId xmlns:p14="http://schemas.microsoft.com/office/powerpoint/2010/main" val="2723349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8E85C-B9A4-7E47-ACF4-86AA72DB0E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85A2C33-32B4-214E-AAB2-C208C7442878}"/>
              </a:ext>
            </a:extLst>
          </p:cNvPr>
          <p:cNvSpPr>
            <a:spLocks noGrp="1"/>
          </p:cNvSpPr>
          <p:nvPr>
            <p:ph sz="half" idx="1"/>
          </p:nvPr>
        </p:nvSpPr>
        <p:spPr/>
        <p:txBody>
          <a:bodyPr/>
          <a:lstStyle/>
          <a:p>
            <a:endParaRPr lang="en-US" dirty="0"/>
          </a:p>
        </p:txBody>
      </p:sp>
      <p:sp>
        <p:nvSpPr>
          <p:cNvPr id="4" name="Content Placeholder 3">
            <a:extLst>
              <a:ext uri="{FF2B5EF4-FFF2-40B4-BE49-F238E27FC236}">
                <a16:creationId xmlns:a16="http://schemas.microsoft.com/office/drawing/2014/main" id="{7F46BC2D-745E-0F40-AB70-85E869CDACDD}"/>
              </a:ext>
            </a:extLst>
          </p:cNvPr>
          <p:cNvSpPr>
            <a:spLocks noGrp="1"/>
          </p:cNvSpPr>
          <p:nvPr>
            <p:ph sz="half" idx="2"/>
          </p:nvPr>
        </p:nvSpPr>
        <p:spPr/>
        <p:txBody>
          <a:bodyPr/>
          <a:lstStyle/>
          <a:p>
            <a:endParaRPr lang="en-US" dirty="0"/>
          </a:p>
        </p:txBody>
      </p:sp>
      <p:sp>
        <p:nvSpPr>
          <p:cNvPr id="5" name="Date Placeholder 4">
            <a:extLst>
              <a:ext uri="{FF2B5EF4-FFF2-40B4-BE49-F238E27FC236}">
                <a16:creationId xmlns:a16="http://schemas.microsoft.com/office/drawing/2014/main" id="{93B3FA85-8DB4-0048-8AAD-81E43116A2BC}"/>
              </a:ext>
            </a:extLst>
          </p:cNvPr>
          <p:cNvSpPr>
            <a:spLocks noGrp="1"/>
          </p:cNvSpPr>
          <p:nvPr>
            <p:ph type="dt" sz="half" idx="10"/>
          </p:nvPr>
        </p:nvSpPr>
        <p:spPr/>
        <p:txBody>
          <a:bodyPr/>
          <a:lstStyle/>
          <a:p>
            <a:fld id="{CEBA801C-B0E4-914C-BA6E-52369B012181}" type="slidenum">
              <a:rPr lang="en-US" altLang="en-US" smtClean="0"/>
              <a:pPr/>
              <a:t>16</a:t>
            </a:fld>
            <a:r>
              <a:rPr lang="en-US" altLang="en-US"/>
              <a:t>  |  </a:t>
            </a:r>
            <a:fld id="{C540B4F9-A00F-454E-8F15-7A7AB0BCF233}" type="datetime1">
              <a:rPr lang="en-US" smtClean="0"/>
              <a:pPr/>
              <a:t>8/26/2022</a:t>
            </a:fld>
            <a:endParaRPr lang="en-US"/>
          </a:p>
        </p:txBody>
      </p:sp>
    </p:spTree>
    <p:extLst>
      <p:ext uri="{BB962C8B-B14F-4D97-AF65-F5344CB8AC3E}">
        <p14:creationId xmlns:p14="http://schemas.microsoft.com/office/powerpoint/2010/main" val="3523589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FB218-AFE3-E44D-A54E-7236295F9201}"/>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C2ECCFDA-1326-804B-9244-0211BA6BA35E}"/>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40C272F0-BB67-2F4D-BCE4-37AE3E8A2102}"/>
              </a:ext>
            </a:extLst>
          </p:cNvPr>
          <p:cNvSpPr>
            <a:spLocks noGrp="1"/>
          </p:cNvSpPr>
          <p:nvPr>
            <p:ph sz="half" idx="2"/>
          </p:nvPr>
        </p:nvSpPr>
        <p:spPr/>
        <p:txBody>
          <a:bodyPr/>
          <a:lstStyle/>
          <a:p>
            <a:endParaRPr lang="en-US" dirty="0"/>
          </a:p>
        </p:txBody>
      </p:sp>
      <p:sp>
        <p:nvSpPr>
          <p:cNvPr id="5" name="Text Placeholder 4">
            <a:extLst>
              <a:ext uri="{FF2B5EF4-FFF2-40B4-BE49-F238E27FC236}">
                <a16:creationId xmlns:a16="http://schemas.microsoft.com/office/drawing/2014/main" id="{6ABB30C1-9BC3-3746-A240-9B244D7FCC3A}"/>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D63FB908-3FF5-A143-8262-22786874EE9F}"/>
              </a:ext>
            </a:extLst>
          </p:cNvPr>
          <p:cNvSpPr>
            <a:spLocks noGrp="1"/>
          </p:cNvSpPr>
          <p:nvPr>
            <p:ph sz="quarter" idx="4"/>
          </p:nvPr>
        </p:nvSpPr>
        <p:spPr/>
        <p:txBody>
          <a:bodyPr/>
          <a:lstStyle/>
          <a:p>
            <a:endParaRPr lang="en-US"/>
          </a:p>
        </p:txBody>
      </p:sp>
      <p:sp>
        <p:nvSpPr>
          <p:cNvPr id="7" name="Date Placeholder 6">
            <a:extLst>
              <a:ext uri="{FF2B5EF4-FFF2-40B4-BE49-F238E27FC236}">
                <a16:creationId xmlns:a16="http://schemas.microsoft.com/office/drawing/2014/main" id="{8A6F68C2-D406-164D-854E-09DBD6468944}"/>
              </a:ext>
            </a:extLst>
          </p:cNvPr>
          <p:cNvSpPr>
            <a:spLocks noGrp="1"/>
          </p:cNvSpPr>
          <p:nvPr>
            <p:ph type="dt" sz="half" idx="10"/>
          </p:nvPr>
        </p:nvSpPr>
        <p:spPr/>
        <p:txBody>
          <a:bodyPr/>
          <a:lstStyle/>
          <a:p>
            <a:fld id="{CEBA801C-B0E4-914C-BA6E-52369B012181}" type="slidenum">
              <a:rPr lang="en-US" altLang="en-US" smtClean="0"/>
              <a:pPr/>
              <a:t>17</a:t>
            </a:fld>
            <a:r>
              <a:rPr lang="en-US" altLang="en-US"/>
              <a:t>  |  </a:t>
            </a:r>
            <a:fld id="{10D38D7E-D335-5C46-B875-A992748B967A}" type="datetime1">
              <a:rPr lang="en-US" smtClean="0"/>
              <a:pPr/>
              <a:t>8/26/2022</a:t>
            </a:fld>
            <a:endParaRPr lang="en-US"/>
          </a:p>
        </p:txBody>
      </p:sp>
    </p:spTree>
    <p:extLst>
      <p:ext uri="{BB962C8B-B14F-4D97-AF65-F5344CB8AC3E}">
        <p14:creationId xmlns:p14="http://schemas.microsoft.com/office/powerpoint/2010/main" val="960893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755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82900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D6F6997-A928-A64B-8DD9-4D543CAA8948}"/>
              </a:ext>
            </a:extLst>
          </p:cNvPr>
          <p:cNvSpPr>
            <a:spLocks noGrp="1"/>
          </p:cNvSpPr>
          <p:nvPr>
            <p:ph type="ctrTitle"/>
          </p:nvPr>
        </p:nvSpPr>
        <p:spPr/>
        <p:txBody>
          <a:bodyPr/>
          <a:lstStyle/>
          <a:p>
            <a:endParaRPr lang="en-US" dirty="0"/>
          </a:p>
        </p:txBody>
      </p:sp>
      <p:sp>
        <p:nvSpPr>
          <p:cNvPr id="10" name="Subtitle 9">
            <a:extLst>
              <a:ext uri="{FF2B5EF4-FFF2-40B4-BE49-F238E27FC236}">
                <a16:creationId xmlns:a16="http://schemas.microsoft.com/office/drawing/2014/main" id="{87E4C7B1-F446-1D42-8183-9AE6E5256BEA}"/>
              </a:ext>
            </a:extLst>
          </p:cNvPr>
          <p:cNvSpPr>
            <a:spLocks noGrp="1"/>
          </p:cNvSpPr>
          <p:nvPr>
            <p:ph type="subTitle" idx="1"/>
          </p:nvPr>
        </p:nvSpPr>
        <p:spPr/>
        <p:txBody>
          <a:bodyPr/>
          <a:lstStyle/>
          <a:p>
            <a:endParaRPr lang="en-US" dirty="0"/>
          </a:p>
        </p:txBody>
      </p:sp>
      <p:sp>
        <p:nvSpPr>
          <p:cNvPr id="4" name="Date Placeholder 3">
            <a:extLst>
              <a:ext uri="{FF2B5EF4-FFF2-40B4-BE49-F238E27FC236}">
                <a16:creationId xmlns:a16="http://schemas.microsoft.com/office/drawing/2014/main" id="{44D840E0-AF77-4D4E-8506-D08027692126}"/>
              </a:ext>
            </a:extLst>
          </p:cNvPr>
          <p:cNvSpPr>
            <a:spLocks noGrp="1"/>
          </p:cNvSpPr>
          <p:nvPr>
            <p:ph type="dt" sz="half" idx="2"/>
          </p:nvPr>
        </p:nvSpPr>
        <p:spPr/>
        <p:txBody>
          <a:bodyPr/>
          <a:lstStyle/>
          <a:p>
            <a:fld id="{CEBA801C-B0E4-914C-BA6E-52369B012181}" type="slidenum">
              <a:rPr lang="en-US" altLang="en-US" smtClean="0"/>
              <a:pPr/>
              <a:t>2</a:t>
            </a:fld>
            <a:r>
              <a:rPr lang="en-US" altLang="en-US"/>
              <a:t>  |  </a:t>
            </a:r>
            <a:fld id="{C95C4783-908E-4549-8BF2-20E98AE88B25}" type="datetimeFigureOut">
              <a:rPr lang="en-US" smtClean="0"/>
              <a:pPr/>
              <a:t>8/26/2022</a:t>
            </a:fld>
            <a:endParaRPr lang="en-US"/>
          </a:p>
        </p:txBody>
      </p:sp>
    </p:spTree>
    <p:extLst>
      <p:ext uri="{BB962C8B-B14F-4D97-AF65-F5344CB8AC3E}">
        <p14:creationId xmlns:p14="http://schemas.microsoft.com/office/powerpoint/2010/main" val="2633044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3DF35-25C0-467B-BF33-D50D3CB97E9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E4B596F-BB61-46C3-8DCD-48246E8EDCE3}"/>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44D840E0-AF77-4D4E-8506-D08027692126}"/>
              </a:ext>
            </a:extLst>
          </p:cNvPr>
          <p:cNvSpPr>
            <a:spLocks noGrp="1"/>
          </p:cNvSpPr>
          <p:nvPr>
            <p:ph type="dt" sz="half" idx="2"/>
          </p:nvPr>
        </p:nvSpPr>
        <p:spPr/>
        <p:txBody>
          <a:bodyPr/>
          <a:lstStyle/>
          <a:p>
            <a:fld id="{CEBA801C-B0E4-914C-BA6E-52369B012181}" type="slidenum">
              <a:rPr lang="en-US" altLang="en-US" smtClean="0"/>
              <a:pPr/>
              <a:t>3</a:t>
            </a:fld>
            <a:r>
              <a:rPr lang="en-US" altLang="en-US"/>
              <a:t>  |  </a:t>
            </a:r>
            <a:fld id="{C95C4783-908E-4549-8BF2-20E98AE88B25}" type="datetimeFigureOut">
              <a:rPr lang="en-US" smtClean="0"/>
              <a:pPr/>
              <a:t>8/26/2022</a:t>
            </a:fld>
            <a:endParaRPr lang="en-US"/>
          </a:p>
        </p:txBody>
      </p:sp>
    </p:spTree>
    <p:extLst>
      <p:ext uri="{BB962C8B-B14F-4D97-AF65-F5344CB8AC3E}">
        <p14:creationId xmlns:p14="http://schemas.microsoft.com/office/powerpoint/2010/main" val="1639543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94B01-7CAE-454A-AC88-7E0498076BDF}"/>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3CC6F483-A658-F74B-BE6F-6DE14EFD571F}"/>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642421A0-C729-C84E-BBF4-316D56615D56}"/>
              </a:ext>
            </a:extLst>
          </p:cNvPr>
          <p:cNvSpPr>
            <a:spLocks noGrp="1"/>
          </p:cNvSpPr>
          <p:nvPr>
            <p:ph type="dt" sz="half" idx="2"/>
          </p:nvPr>
        </p:nvSpPr>
        <p:spPr/>
        <p:txBody>
          <a:bodyPr/>
          <a:lstStyle/>
          <a:p>
            <a:fld id="{CEBA801C-B0E4-914C-BA6E-52369B012181}" type="slidenum">
              <a:rPr lang="en-US" altLang="en-US" smtClean="0"/>
              <a:pPr/>
              <a:t>4</a:t>
            </a:fld>
            <a:r>
              <a:rPr lang="en-US" altLang="en-US"/>
              <a:t>  |  </a:t>
            </a:r>
            <a:fld id="{0FB96BAF-C461-274C-ADDE-B7C80191A794}" type="datetime1">
              <a:rPr lang="en-US" smtClean="0"/>
              <a:pPr/>
              <a:t>8/26/2022</a:t>
            </a:fld>
            <a:endParaRPr lang="en-US"/>
          </a:p>
        </p:txBody>
      </p:sp>
    </p:spTree>
    <p:extLst>
      <p:ext uri="{BB962C8B-B14F-4D97-AF65-F5344CB8AC3E}">
        <p14:creationId xmlns:p14="http://schemas.microsoft.com/office/powerpoint/2010/main" val="2235683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D4544-D731-E64C-BAB0-337AFF00FFC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0253B32-142A-F445-9DDF-AA7D3BAEA871}"/>
              </a:ext>
            </a:extLst>
          </p:cNvPr>
          <p:cNvSpPr>
            <a:spLocks noGrp="1"/>
          </p:cNvSpPr>
          <p:nvPr>
            <p:ph sz="half" idx="1"/>
          </p:nvPr>
        </p:nvSpPr>
        <p:spPr/>
        <p:txBody>
          <a:bodyPr/>
          <a:lstStyle/>
          <a:p>
            <a:endParaRPr lang="en-US" dirty="0">
              <a:latin typeface="+mj-lt"/>
            </a:endParaRPr>
          </a:p>
        </p:txBody>
      </p:sp>
      <p:sp>
        <p:nvSpPr>
          <p:cNvPr id="4" name="Content Placeholder 3">
            <a:extLst>
              <a:ext uri="{FF2B5EF4-FFF2-40B4-BE49-F238E27FC236}">
                <a16:creationId xmlns:a16="http://schemas.microsoft.com/office/drawing/2014/main" id="{32B645F5-A4AD-2447-A4BC-4F8467360CD0}"/>
              </a:ext>
            </a:extLst>
          </p:cNvPr>
          <p:cNvSpPr>
            <a:spLocks noGrp="1"/>
          </p:cNvSpPr>
          <p:nvPr>
            <p:ph sz="half" idx="2"/>
          </p:nvPr>
        </p:nvSpPr>
        <p:spPr/>
        <p:txBody>
          <a:bodyPr/>
          <a:lstStyle/>
          <a:p>
            <a:endParaRPr lang="en-US" dirty="0">
              <a:latin typeface="+mj-lt"/>
              <a:cs typeface="Arial" panose="020B0604020202020204" pitchFamily="34" charset="0"/>
            </a:endParaRPr>
          </a:p>
        </p:txBody>
      </p:sp>
      <p:sp>
        <p:nvSpPr>
          <p:cNvPr id="5" name="Date Placeholder 4">
            <a:extLst>
              <a:ext uri="{FF2B5EF4-FFF2-40B4-BE49-F238E27FC236}">
                <a16:creationId xmlns:a16="http://schemas.microsoft.com/office/drawing/2014/main" id="{278EEBD5-718C-1048-A679-60EAD77244A0}"/>
              </a:ext>
            </a:extLst>
          </p:cNvPr>
          <p:cNvSpPr>
            <a:spLocks noGrp="1"/>
          </p:cNvSpPr>
          <p:nvPr>
            <p:ph type="dt" sz="half" idx="10"/>
          </p:nvPr>
        </p:nvSpPr>
        <p:spPr/>
        <p:txBody>
          <a:bodyPr/>
          <a:lstStyle/>
          <a:p>
            <a:fld id="{CEBA801C-B0E4-914C-BA6E-52369B012181}" type="slidenum">
              <a:rPr lang="en-US" altLang="en-US" smtClean="0"/>
              <a:pPr/>
              <a:t>5</a:t>
            </a:fld>
            <a:r>
              <a:rPr lang="en-US" altLang="en-US"/>
              <a:t>  |  </a:t>
            </a:r>
            <a:fld id="{008175A1-7660-5341-912E-2E80291831F7}" type="datetime1">
              <a:rPr lang="en-US" smtClean="0"/>
              <a:pPr/>
              <a:t>8/26/2022</a:t>
            </a:fld>
            <a:endParaRPr lang="en-US"/>
          </a:p>
        </p:txBody>
      </p:sp>
    </p:spTree>
    <p:extLst>
      <p:ext uri="{BB962C8B-B14F-4D97-AF65-F5344CB8AC3E}">
        <p14:creationId xmlns:p14="http://schemas.microsoft.com/office/powerpoint/2010/main" val="2800204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CCE80-B3C6-2A44-BE18-5FA81004F01B}"/>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9D82114C-76F6-9845-A3EF-F343ACC180B0}"/>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AED774EE-C38A-7147-AFFE-29D9E2F354C6}"/>
              </a:ext>
            </a:extLst>
          </p:cNvPr>
          <p:cNvSpPr>
            <a:spLocks noGrp="1"/>
          </p:cNvSpPr>
          <p:nvPr>
            <p:ph sz="half" idx="2"/>
          </p:nvPr>
        </p:nvSpPr>
        <p:spPr/>
        <p:txBody>
          <a:bodyPr/>
          <a:lstStyle/>
          <a:p>
            <a:endParaRPr lang="en-US" dirty="0">
              <a:latin typeface="+mj-lt"/>
              <a:cs typeface="Arial" panose="020B0604020202020204" pitchFamily="34" charset="0"/>
            </a:endParaRPr>
          </a:p>
        </p:txBody>
      </p:sp>
      <p:sp>
        <p:nvSpPr>
          <p:cNvPr id="5" name="Text Placeholder 4">
            <a:extLst>
              <a:ext uri="{FF2B5EF4-FFF2-40B4-BE49-F238E27FC236}">
                <a16:creationId xmlns:a16="http://schemas.microsoft.com/office/drawing/2014/main" id="{014F0B71-A638-864F-B6D5-F59A8769A4B2}"/>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26B64945-589F-F94E-90CC-1D5C5432A0F0}"/>
              </a:ext>
            </a:extLst>
          </p:cNvPr>
          <p:cNvSpPr>
            <a:spLocks noGrp="1"/>
          </p:cNvSpPr>
          <p:nvPr>
            <p:ph sz="quarter" idx="4"/>
          </p:nvPr>
        </p:nvSpPr>
        <p:spPr/>
        <p:txBody>
          <a:bodyPr/>
          <a:lstStyle/>
          <a:p>
            <a:endParaRPr lang="en-US" dirty="0">
              <a:latin typeface="+mj-lt"/>
            </a:endParaRPr>
          </a:p>
        </p:txBody>
      </p:sp>
      <p:sp>
        <p:nvSpPr>
          <p:cNvPr id="7" name="Date Placeholder 6">
            <a:extLst>
              <a:ext uri="{FF2B5EF4-FFF2-40B4-BE49-F238E27FC236}">
                <a16:creationId xmlns:a16="http://schemas.microsoft.com/office/drawing/2014/main" id="{414B5D81-AF92-5844-8865-02CFC9CCF0B1}"/>
              </a:ext>
            </a:extLst>
          </p:cNvPr>
          <p:cNvSpPr>
            <a:spLocks noGrp="1"/>
          </p:cNvSpPr>
          <p:nvPr>
            <p:ph type="dt" sz="half" idx="10"/>
          </p:nvPr>
        </p:nvSpPr>
        <p:spPr/>
        <p:txBody>
          <a:bodyPr/>
          <a:lstStyle/>
          <a:p>
            <a:fld id="{CEBA801C-B0E4-914C-BA6E-52369B012181}" type="slidenum">
              <a:rPr lang="en-US" altLang="en-US" smtClean="0"/>
              <a:pPr/>
              <a:t>6</a:t>
            </a:fld>
            <a:r>
              <a:rPr lang="en-US" altLang="en-US"/>
              <a:t>  |  </a:t>
            </a:r>
            <a:fld id="{80B8C3F8-7E1F-4641-8588-3C1AF730A398}" type="datetime1">
              <a:rPr lang="en-US" smtClean="0"/>
              <a:pPr/>
              <a:t>8/26/2022</a:t>
            </a:fld>
            <a:endParaRPr lang="en-US"/>
          </a:p>
        </p:txBody>
      </p:sp>
    </p:spTree>
    <p:extLst>
      <p:ext uri="{BB962C8B-B14F-4D97-AF65-F5344CB8AC3E}">
        <p14:creationId xmlns:p14="http://schemas.microsoft.com/office/powerpoint/2010/main" val="432799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BF3FA-F9AD-C54B-B50B-305366906BDF}"/>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a16="http://schemas.microsoft.com/office/drawing/2014/main" id="{62CEB83B-A8A4-4A43-809A-9364AE78D048}"/>
              </a:ext>
            </a:extLst>
          </p:cNvPr>
          <p:cNvSpPr>
            <a:spLocks noGrp="1"/>
          </p:cNvSpPr>
          <p:nvPr>
            <p:ph type="dt" sz="half" idx="2"/>
          </p:nvPr>
        </p:nvSpPr>
        <p:spPr/>
        <p:txBody>
          <a:bodyPr/>
          <a:lstStyle/>
          <a:p>
            <a:fld id="{CEBA801C-B0E4-914C-BA6E-52369B012181}" type="slidenum">
              <a:rPr lang="en-US" altLang="en-US" smtClean="0"/>
              <a:pPr/>
              <a:t>7</a:t>
            </a:fld>
            <a:r>
              <a:rPr lang="en-US" altLang="en-US"/>
              <a:t>  |  </a:t>
            </a:r>
            <a:fld id="{21CAEDC5-CAFA-6F40-A5BD-B04510EF2282}" type="datetime1">
              <a:rPr lang="en-US" smtClean="0"/>
              <a:pPr/>
              <a:t>8/26/2022</a:t>
            </a:fld>
            <a:endParaRPr lang="en-US"/>
          </a:p>
        </p:txBody>
      </p:sp>
    </p:spTree>
    <p:extLst>
      <p:ext uri="{BB962C8B-B14F-4D97-AF65-F5344CB8AC3E}">
        <p14:creationId xmlns:p14="http://schemas.microsoft.com/office/powerpoint/2010/main" val="110588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DF36BD-CB69-E040-B2A7-58713CAF2F97}"/>
              </a:ext>
            </a:extLst>
          </p:cNvPr>
          <p:cNvSpPr>
            <a:spLocks noGrp="1"/>
          </p:cNvSpPr>
          <p:nvPr>
            <p:ph type="dt" sz="half" idx="2"/>
          </p:nvPr>
        </p:nvSpPr>
        <p:spPr/>
        <p:txBody>
          <a:bodyPr/>
          <a:lstStyle/>
          <a:p>
            <a:fld id="{CEBA801C-B0E4-914C-BA6E-52369B012181}" type="slidenum">
              <a:rPr lang="en-US" altLang="en-US" smtClean="0"/>
              <a:pPr/>
              <a:t>8</a:t>
            </a:fld>
            <a:r>
              <a:rPr lang="en-US" altLang="en-US"/>
              <a:t>  |  </a:t>
            </a:r>
            <a:fld id="{0CB23CD9-B57C-F64A-BC74-59AD6E8B40D4}" type="datetime1">
              <a:rPr lang="en-US" smtClean="0"/>
              <a:pPr/>
              <a:t>8/26/2022</a:t>
            </a:fld>
            <a:endParaRPr lang="en-US"/>
          </a:p>
        </p:txBody>
      </p:sp>
    </p:spTree>
    <p:extLst>
      <p:ext uri="{BB962C8B-B14F-4D97-AF65-F5344CB8AC3E}">
        <p14:creationId xmlns:p14="http://schemas.microsoft.com/office/powerpoint/2010/main" val="2413182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A319B-F65B-6542-9987-0B73DB4EEE2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D2D2F51-7CD4-8743-8DD9-3791D6C9303A}"/>
              </a:ext>
            </a:extLst>
          </p:cNvPr>
          <p:cNvSpPr>
            <a:spLocks noGrp="1"/>
          </p:cNvSpPr>
          <p:nvPr>
            <p:ph idx="1"/>
          </p:nvPr>
        </p:nvSpPr>
        <p:spPr/>
        <p:txBody>
          <a:bodyPr/>
          <a:lstStyle/>
          <a:p>
            <a:endParaRPr lang="en-US" dirty="0"/>
          </a:p>
        </p:txBody>
      </p:sp>
      <p:sp>
        <p:nvSpPr>
          <p:cNvPr id="4" name="Text Placeholder 3">
            <a:extLst>
              <a:ext uri="{FF2B5EF4-FFF2-40B4-BE49-F238E27FC236}">
                <a16:creationId xmlns:a16="http://schemas.microsoft.com/office/drawing/2014/main" id="{E8687378-1F95-4142-A033-B450A3696D3B}"/>
              </a:ext>
            </a:extLst>
          </p:cNvPr>
          <p:cNvSpPr>
            <a:spLocks noGrp="1"/>
          </p:cNvSpPr>
          <p:nvPr>
            <p:ph type="body" sz="half" idx="2"/>
          </p:nvPr>
        </p:nvSpPr>
        <p:spPr/>
        <p:txBody>
          <a:bodyPr/>
          <a:lstStyle/>
          <a:p>
            <a:endParaRPr lang="en-US" dirty="0"/>
          </a:p>
        </p:txBody>
      </p:sp>
      <p:sp>
        <p:nvSpPr>
          <p:cNvPr id="5" name="Date Placeholder 4">
            <a:extLst>
              <a:ext uri="{FF2B5EF4-FFF2-40B4-BE49-F238E27FC236}">
                <a16:creationId xmlns:a16="http://schemas.microsoft.com/office/drawing/2014/main" id="{DD4A30F6-0BEC-624C-94AB-70955A61B663}"/>
              </a:ext>
            </a:extLst>
          </p:cNvPr>
          <p:cNvSpPr>
            <a:spLocks noGrp="1"/>
          </p:cNvSpPr>
          <p:nvPr>
            <p:ph type="dt" sz="half" idx="10"/>
          </p:nvPr>
        </p:nvSpPr>
        <p:spPr/>
        <p:txBody>
          <a:bodyPr/>
          <a:lstStyle/>
          <a:p>
            <a:fld id="{CEBA801C-B0E4-914C-BA6E-52369B012181}" type="slidenum">
              <a:rPr lang="en-US" altLang="en-US" smtClean="0"/>
              <a:pPr/>
              <a:t>9</a:t>
            </a:fld>
            <a:r>
              <a:rPr lang="en-US" altLang="en-US"/>
              <a:t>  |  </a:t>
            </a:r>
            <a:fld id="{DF9917DA-ABBF-9847-AD36-64C8A4BFDC39}" type="datetime1">
              <a:rPr lang="en-US" smtClean="0"/>
              <a:pPr/>
              <a:t>8/26/2022</a:t>
            </a:fld>
            <a:endParaRPr lang="en-US"/>
          </a:p>
        </p:txBody>
      </p:sp>
    </p:spTree>
    <p:extLst>
      <p:ext uri="{BB962C8B-B14F-4D97-AF65-F5344CB8AC3E}">
        <p14:creationId xmlns:p14="http://schemas.microsoft.com/office/powerpoint/2010/main" val="3187165553"/>
      </p:ext>
    </p:extLst>
  </p:cSld>
  <p:clrMapOvr>
    <a:masterClrMapping/>
  </p:clrMapOvr>
</p:sld>
</file>

<file path=ppt/theme/theme1.xml><?xml version="1.0" encoding="utf-8"?>
<a:theme xmlns:a="http://schemas.openxmlformats.org/drawingml/2006/main" name="AHLA Brand Theme">
  <a:themeElements>
    <a:clrScheme name="Custom 1">
      <a:dk1>
        <a:srgbClr val="000000"/>
      </a:dk1>
      <a:lt1>
        <a:srgbClr val="FFFFFF"/>
      </a:lt1>
      <a:dk2>
        <a:srgbClr val="1D4F91"/>
      </a:dk2>
      <a:lt2>
        <a:srgbClr val="9BC9E9"/>
      </a:lt2>
      <a:accent1>
        <a:srgbClr val="2DCCD3"/>
      </a:accent1>
      <a:accent2>
        <a:srgbClr val="D3BC8D"/>
      </a:accent2>
      <a:accent3>
        <a:srgbClr val="EDE04B"/>
      </a:accent3>
      <a:accent4>
        <a:srgbClr val="004851"/>
      </a:accent4>
      <a:accent5>
        <a:srgbClr val="B1E4F1"/>
      </a:accent5>
      <a:accent6>
        <a:srgbClr val="FF6900"/>
      </a:accent6>
      <a:hlink>
        <a:srgbClr val="1D4F91"/>
      </a:hlink>
      <a:folHlink>
        <a:srgbClr val="2DCCD3"/>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301F546F-5567-AC49-9BDA-C42DC386A0FD}" vid="{306424AD-97AE-DF4A-9488-24EB366699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E9EA375DB15F4D94154A324E100D87" ma:contentTypeVersion="16" ma:contentTypeDescription="Create a new document." ma:contentTypeScope="" ma:versionID="c0852660d3e63fcedd8e60f7112db62f">
  <xsd:schema xmlns:xsd="http://www.w3.org/2001/XMLSchema" xmlns:xs="http://www.w3.org/2001/XMLSchema" xmlns:p="http://schemas.microsoft.com/office/2006/metadata/properties" xmlns:ns2="1ed0fc77-36fd-42b5-b569-134fa315dbe2" xmlns:ns3="f9300d67-1b81-4fbe-b86b-1944e7c180d5" targetNamespace="http://schemas.microsoft.com/office/2006/metadata/properties" ma:root="true" ma:fieldsID="de20d2ea63dda1d023b952dff2a32a0d" ns2:_="" ns3:_="">
    <xsd:import namespace="1ed0fc77-36fd-42b5-b569-134fa315dbe2"/>
    <xsd:import namespace="f9300d67-1b81-4fbe-b86b-1944e7c180d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d0fc77-36fd-42b5-b569-134fa315db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1b61fe9-e508-40b9-9e72-fa273f83271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9300d67-1b81-4fbe-b86b-1944e7c180d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cff4d1e-a3d5-466d-a02a-4a673b8b291a}" ma:internalName="TaxCatchAll" ma:showField="CatchAllData" ma:web="f9300d67-1b81-4fbe-b86b-1944e7c180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ed0fc77-36fd-42b5-b569-134fa315dbe2">
      <Terms xmlns="http://schemas.microsoft.com/office/infopath/2007/PartnerControls"/>
    </lcf76f155ced4ddcb4097134ff3c332f>
    <TaxCatchAll xmlns="f9300d67-1b81-4fbe-b86b-1944e7c180d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1F4544-CAF5-4147-96F6-59833463D7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d0fc77-36fd-42b5-b569-134fa315dbe2"/>
    <ds:schemaRef ds:uri="f9300d67-1b81-4fbe-b86b-1944e7c180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1C7B30-CE73-4842-9EF6-ECAB522CE307}">
  <ds:schemaRefs>
    <ds:schemaRef ds:uri="http://www.w3.org/XML/1998/namespace"/>
    <ds:schemaRef ds:uri="http://schemas.microsoft.com/office/2006/documentManagement/types"/>
    <ds:schemaRef ds:uri="f9300d67-1b81-4fbe-b86b-1944e7c180d5"/>
    <ds:schemaRef ds:uri="http://purl.org/dc/elements/1.1/"/>
    <ds:schemaRef ds:uri="http://schemas.microsoft.com/office/infopath/2007/PartnerControls"/>
    <ds:schemaRef ds:uri="1ed0fc77-36fd-42b5-b569-134fa315dbe2"/>
    <ds:schemaRef ds:uri="http://purl.org/dc/terms/"/>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C0800C72-2BAC-48D3-B15F-74BF2330FB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AHLA PowerPoint_Shell_Standard</Template>
  <TotalTime>0</TotalTime>
  <Words>48</Words>
  <Application>Microsoft Office PowerPoint</Application>
  <PresentationFormat>On-screen Show (4:3)</PresentationFormat>
  <Paragraphs>16</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 Narrow</vt:lpstr>
      <vt:lpstr>Arial Regular</vt:lpstr>
      <vt:lpstr>Calibri</vt:lpstr>
      <vt:lpstr>HelveticaNeueLT Std Lt Cn</vt:lpstr>
      <vt:lpstr>HelveticaNeueLT Std Thin</vt:lpstr>
      <vt:lpstr>Runda Light</vt:lpstr>
      <vt:lpstr>Times New Roman</vt:lpstr>
      <vt:lpstr>AHLA Brand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Hyde</dc:creator>
  <cp:lastModifiedBy>Anna Hyde</cp:lastModifiedBy>
  <cp:revision>1</cp:revision>
  <cp:lastPrinted>2018-07-09T16:34:54Z</cp:lastPrinted>
  <dcterms:created xsi:type="dcterms:W3CDTF">2022-08-26T16:20:28Z</dcterms:created>
  <dcterms:modified xsi:type="dcterms:W3CDTF">2022-08-26T16:20:49Z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0x010100CFE9EA375DB15F4D94154A324E100D87</vt:lpwstr>
  </property>
</Properties>
</file>